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3.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6"/>
  </p:notesMasterIdLst>
  <p:sldIdLst>
    <p:sldId id="256" r:id="rId2"/>
    <p:sldId id="664" r:id="rId3"/>
    <p:sldId id="726" r:id="rId4"/>
    <p:sldId id="262" r:id="rId5"/>
    <p:sldId id="261" r:id="rId6"/>
    <p:sldId id="301" r:id="rId7"/>
    <p:sldId id="302" r:id="rId8"/>
    <p:sldId id="307" r:id="rId9"/>
    <p:sldId id="308" r:id="rId10"/>
    <p:sldId id="329" r:id="rId11"/>
    <p:sldId id="311" r:id="rId12"/>
    <p:sldId id="309" r:id="rId13"/>
    <p:sldId id="723" r:id="rId14"/>
    <p:sldId id="353" r:id="rId15"/>
    <p:sldId id="354" r:id="rId16"/>
    <p:sldId id="665" r:id="rId17"/>
    <p:sldId id="355" r:id="rId18"/>
    <p:sldId id="357" r:id="rId19"/>
    <p:sldId id="358" r:id="rId20"/>
    <p:sldId id="724" r:id="rId21"/>
    <p:sldId id="725" r:id="rId22"/>
    <p:sldId id="257" r:id="rId23"/>
    <p:sldId id="687" r:id="rId24"/>
    <p:sldId id="689" r:id="rId25"/>
    <p:sldId id="690" r:id="rId26"/>
    <p:sldId id="320" r:id="rId27"/>
    <p:sldId id="703" r:id="rId28"/>
    <p:sldId id="334" r:id="rId29"/>
    <p:sldId id="706" r:id="rId30"/>
    <p:sldId id="707" r:id="rId31"/>
    <p:sldId id="721" r:id="rId32"/>
    <p:sldId id="727" r:id="rId33"/>
    <p:sldId id="633" r:id="rId34"/>
    <p:sldId id="265" r:id="rId35"/>
    <p:sldId id="658" r:id="rId36"/>
    <p:sldId id="634" r:id="rId37"/>
    <p:sldId id="659" r:id="rId38"/>
    <p:sldId id="660" r:id="rId39"/>
    <p:sldId id="272" r:id="rId40"/>
    <p:sldId id="276" r:id="rId41"/>
    <p:sldId id="266" r:id="rId42"/>
    <p:sldId id="267" r:id="rId43"/>
    <p:sldId id="268" r:id="rId44"/>
    <p:sldId id="269" r:id="rId45"/>
    <p:sldId id="271" r:id="rId46"/>
    <p:sldId id="317" r:id="rId47"/>
    <p:sldId id="318" r:id="rId48"/>
    <p:sldId id="322" r:id="rId49"/>
    <p:sldId id="324" r:id="rId50"/>
    <p:sldId id="325" r:id="rId51"/>
    <p:sldId id="326" r:id="rId52"/>
    <p:sldId id="613" r:id="rId53"/>
    <p:sldId id="380" r:id="rId54"/>
    <p:sldId id="366" r:id="rId55"/>
    <p:sldId id="364" r:id="rId56"/>
    <p:sldId id="365" r:id="rId57"/>
    <p:sldId id="368" r:id="rId58"/>
    <p:sldId id="369" r:id="rId59"/>
    <p:sldId id="370" r:id="rId60"/>
    <p:sldId id="376" r:id="rId61"/>
    <p:sldId id="383" r:id="rId62"/>
    <p:sldId id="393" r:id="rId63"/>
    <p:sldId id="390" r:id="rId64"/>
    <p:sldId id="394" r:id="rId65"/>
    <p:sldId id="398" r:id="rId66"/>
    <p:sldId id="273" r:id="rId67"/>
    <p:sldId id="274" r:id="rId68"/>
    <p:sldId id="277" r:id="rId69"/>
    <p:sldId id="278" r:id="rId70"/>
    <p:sldId id="279" r:id="rId71"/>
    <p:sldId id="280" r:id="rId72"/>
    <p:sldId id="281" r:id="rId73"/>
    <p:sldId id="282" r:id="rId74"/>
    <p:sldId id="283" r:id="rId75"/>
    <p:sldId id="285" r:id="rId76"/>
    <p:sldId id="284" r:id="rId77"/>
    <p:sldId id="286" r:id="rId78"/>
    <p:sldId id="287" r:id="rId79"/>
    <p:sldId id="288" r:id="rId80"/>
    <p:sldId id="289" r:id="rId81"/>
    <p:sldId id="290" r:id="rId82"/>
    <p:sldId id="297" r:id="rId83"/>
    <p:sldId id="676" r:id="rId84"/>
    <p:sldId id="677" r:id="rId85"/>
    <p:sldId id="310" r:id="rId86"/>
    <p:sldId id="678" r:id="rId87"/>
    <p:sldId id="312" r:id="rId88"/>
    <p:sldId id="313" r:id="rId89"/>
    <p:sldId id="314" r:id="rId90"/>
    <p:sldId id="315" r:id="rId91"/>
    <p:sldId id="679" r:id="rId92"/>
    <p:sldId id="680" r:id="rId93"/>
    <p:sldId id="681" r:id="rId94"/>
    <p:sldId id="319" r:id="rId95"/>
    <p:sldId id="321" r:id="rId96"/>
    <p:sldId id="682" r:id="rId97"/>
    <p:sldId id="684" r:id="rId98"/>
    <p:sldId id="685" r:id="rId99"/>
    <p:sldId id="327" r:id="rId100"/>
    <p:sldId id="328" r:id="rId101"/>
    <p:sldId id="293" r:id="rId102"/>
    <p:sldId id="728" r:id="rId103"/>
    <p:sldId id="729" r:id="rId104"/>
    <p:sldId id="359" r:id="rId105"/>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B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4"/>
  </p:normalViewPr>
  <p:slideViewPr>
    <p:cSldViewPr>
      <p:cViewPr varScale="1">
        <p:scale>
          <a:sx n="73" d="100"/>
          <a:sy n="73" d="100"/>
        </p:scale>
        <p:origin x="60" y="75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diagrams/_rels/data1.xml.rels><?xml version="1.0" encoding="UTF-8" standalone="yes"?>
<Relationships xmlns="http://schemas.openxmlformats.org/package/2006/relationships"><Relationship Id="rId1" Type="http://schemas.openxmlformats.org/officeDocument/2006/relationships/hyperlink" Target="https://www.eacea.ec.europa.eu/index_en" TargetMode="External"/></Relationships>
</file>

<file path=ppt/diagrams/_rels/data2.xml.rels><?xml version="1.0" encoding="UTF-8" standalone="yes"?>
<Relationships xmlns="http://schemas.openxmlformats.org/package/2006/relationships"><Relationship Id="rId1" Type="http://schemas.openxmlformats.org/officeDocument/2006/relationships/hyperlink" Target="https://www.iky.gr/el/"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ata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image" Target="../media/image20.png"/><Relationship Id="rId4" Type="http://schemas.openxmlformats.org/officeDocument/2006/relationships/image" Target="../media/image23.jpeg"/></Relationships>
</file>

<file path=ppt/diagrams/_rels/data8.xml.rels><?xml version="1.0" encoding="UTF-8" standalone="yes"?>
<Relationships xmlns="http://schemas.openxmlformats.org/package/2006/relationships"><Relationship Id="rId1" Type="http://schemas.openxmlformats.org/officeDocument/2006/relationships/hyperlink" Target="https://www.inedivim.gr/"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eacea.ec.europa.eu/index_en"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iky.gr/el/"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image" Target="../media/image20.png"/><Relationship Id="rId4" Type="http://schemas.openxmlformats.org/officeDocument/2006/relationships/image" Target="../media/image23.jpeg"/></Relationships>
</file>

<file path=ppt/diagrams/_rels/drawing8.xml.rels><?xml version="1.0" encoding="UTF-8" standalone="yes"?>
<Relationships xmlns="http://schemas.openxmlformats.org/package/2006/relationships"><Relationship Id="rId1" Type="http://schemas.openxmlformats.org/officeDocument/2006/relationships/hyperlink" Target="https://www.inedivim.gr/"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A6F3FC-0F94-442E-80BB-47C5C52A54EF}"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F28B4032-52CA-4053-B08C-3DE0B24366C3}">
      <dgm:prSet phldrT="[Text]" custT="1"/>
      <dgm:spPr/>
      <dgm:t>
        <a:bodyPr/>
        <a:lstStyle/>
        <a:p>
          <a:r>
            <a:rPr lang="el-GR" sz="2800" dirty="0">
              <a:latin typeface="Century Gothic" panose="020B0502020202020204" pitchFamily="34" charset="0"/>
            </a:rPr>
            <a:t>Κεντρικές Δράσεις </a:t>
          </a:r>
          <a:r>
            <a:rPr lang="en-GB" sz="1200" dirty="0">
              <a:latin typeface="Century Gothic" panose="020B0502020202020204" pitchFamily="34" charset="0"/>
              <a:hlinkClick xmlns:r="http://schemas.openxmlformats.org/officeDocument/2006/relationships" r:id="rId1"/>
            </a:rPr>
            <a:t>https://www.eacea.ec.europa.eu/index_en</a:t>
          </a:r>
          <a:r>
            <a:rPr lang="el-GR" sz="1200" dirty="0">
              <a:latin typeface="Century Gothic" panose="020B0502020202020204" pitchFamily="34" charset="0"/>
            </a:rPr>
            <a:t> </a:t>
          </a:r>
          <a:endParaRPr lang="en-US" sz="1200" dirty="0">
            <a:latin typeface="Century Gothic" panose="020B0502020202020204" pitchFamily="34" charset="0"/>
          </a:endParaRPr>
        </a:p>
      </dgm:t>
    </dgm:pt>
    <dgm:pt modelId="{77A3CCE8-BF56-43CD-B16A-B080EBE51D1E}" type="parTrans" cxnId="{1E7A3D7B-7B16-4074-89CB-02AF4B29C3F2}">
      <dgm:prSet/>
      <dgm:spPr/>
      <dgm:t>
        <a:bodyPr/>
        <a:lstStyle/>
        <a:p>
          <a:endParaRPr lang="en-US"/>
        </a:p>
      </dgm:t>
    </dgm:pt>
    <dgm:pt modelId="{4E2278DF-6D72-455B-ACCE-5101E4AC3236}" type="sibTrans" cxnId="{1E7A3D7B-7B16-4074-89CB-02AF4B29C3F2}">
      <dgm:prSet/>
      <dgm:spPr/>
      <dgm:t>
        <a:bodyPr/>
        <a:lstStyle/>
        <a:p>
          <a:endParaRPr lang="en-US"/>
        </a:p>
      </dgm:t>
    </dgm:pt>
    <dgm:pt modelId="{7C7E7C31-B446-4600-93C5-0F3FFD041982}">
      <dgm:prSet phldrT="[Text]"/>
      <dgm:spPr/>
      <dgm:t>
        <a:bodyPr/>
        <a:lstStyle/>
        <a:p>
          <a:r>
            <a:rPr lang="el-GR" dirty="0">
              <a:latin typeface="Century Gothic" panose="020B0502020202020204" pitchFamily="34" charset="0"/>
            </a:rPr>
            <a:t>Οι αιτήσεις υποβάλλονται από όλες τις χώρες κεντρικά στις Βρυξέλλες</a:t>
          </a:r>
          <a:r>
            <a:rPr lang="en-US" dirty="0">
              <a:latin typeface="Century Gothic" panose="020B0502020202020204" pitchFamily="34" charset="0"/>
            </a:rPr>
            <a:t> (</a:t>
          </a:r>
          <a:r>
            <a:rPr lang="en-GB" dirty="0">
              <a:latin typeface="Century Gothic" panose="020B0502020202020204" pitchFamily="34" charset="0"/>
            </a:rPr>
            <a:t>Education</a:t>
          </a:r>
          <a:r>
            <a:rPr lang="el-GR" dirty="0">
              <a:latin typeface="Century Gothic" panose="020B0502020202020204" pitchFamily="34" charset="0"/>
            </a:rPr>
            <a:t> </a:t>
          </a:r>
          <a:r>
            <a:rPr lang="en-GB" dirty="0">
              <a:latin typeface="Century Gothic" panose="020B0502020202020204" pitchFamily="34" charset="0"/>
            </a:rPr>
            <a:t>And Culture Executive Agency – EACEA)</a:t>
          </a:r>
          <a:endParaRPr lang="en-US" dirty="0">
            <a:latin typeface="Century Gothic" panose="020B0502020202020204" pitchFamily="34" charset="0"/>
          </a:endParaRPr>
        </a:p>
      </dgm:t>
    </dgm:pt>
    <dgm:pt modelId="{5243352C-3538-4E6D-BCFF-90C5A12EBCCE}" type="parTrans" cxnId="{C58DA7E5-43D2-4F5C-B596-3291D5F7D387}">
      <dgm:prSet/>
      <dgm:spPr/>
      <dgm:t>
        <a:bodyPr/>
        <a:lstStyle/>
        <a:p>
          <a:endParaRPr lang="en-US"/>
        </a:p>
      </dgm:t>
    </dgm:pt>
    <dgm:pt modelId="{711B64E3-C9A6-4B28-8C79-15AEDC3DABD8}" type="sibTrans" cxnId="{C58DA7E5-43D2-4F5C-B596-3291D5F7D387}">
      <dgm:prSet/>
      <dgm:spPr/>
      <dgm:t>
        <a:bodyPr/>
        <a:lstStyle/>
        <a:p>
          <a:endParaRPr lang="en-US"/>
        </a:p>
      </dgm:t>
    </dgm:pt>
    <dgm:pt modelId="{D19CEA04-4479-472D-ADA6-0CD26DB77FD1}">
      <dgm:prSet phldrT="[Text]"/>
      <dgm:spPr/>
      <dgm:t>
        <a:bodyPr/>
        <a:lstStyle/>
        <a:p>
          <a:r>
            <a:rPr lang="el-GR" dirty="0">
              <a:latin typeface="Century Gothic" panose="020B0502020202020204" pitchFamily="34" charset="0"/>
            </a:rPr>
            <a:t>Η αξιολόγηση, διάθεση των κονδυλίων και διαχείριση γίνεται κεντρικά</a:t>
          </a:r>
          <a:endParaRPr lang="en-US" dirty="0">
            <a:latin typeface="Century Gothic" panose="020B0502020202020204" pitchFamily="34" charset="0"/>
          </a:endParaRPr>
        </a:p>
      </dgm:t>
    </dgm:pt>
    <dgm:pt modelId="{C020D66B-A5D4-4351-92DB-4FAF1FEDC098}" type="parTrans" cxnId="{60F70D4B-6366-4654-83B0-414356AB130B}">
      <dgm:prSet/>
      <dgm:spPr/>
      <dgm:t>
        <a:bodyPr/>
        <a:lstStyle/>
        <a:p>
          <a:endParaRPr lang="en-US"/>
        </a:p>
      </dgm:t>
    </dgm:pt>
    <dgm:pt modelId="{2342ED49-8237-4B27-BCEA-67B75C4CFB72}" type="sibTrans" cxnId="{60F70D4B-6366-4654-83B0-414356AB130B}">
      <dgm:prSet/>
      <dgm:spPr/>
      <dgm:t>
        <a:bodyPr/>
        <a:lstStyle/>
        <a:p>
          <a:endParaRPr lang="en-US"/>
        </a:p>
      </dgm:t>
    </dgm:pt>
    <dgm:pt modelId="{F3853F01-880E-4DFB-AD86-088B8EE6A860}" type="pres">
      <dgm:prSet presAssocID="{95A6F3FC-0F94-442E-80BB-47C5C52A54EF}" presName="Name0" presStyleCnt="0">
        <dgm:presLayoutVars>
          <dgm:dir/>
          <dgm:animLvl val="lvl"/>
          <dgm:resizeHandles val="exact"/>
        </dgm:presLayoutVars>
      </dgm:prSet>
      <dgm:spPr/>
      <dgm:t>
        <a:bodyPr/>
        <a:lstStyle/>
        <a:p>
          <a:endParaRPr lang="el-GR"/>
        </a:p>
      </dgm:t>
    </dgm:pt>
    <dgm:pt modelId="{1AF44826-9278-4CF5-A23F-11D316ED2F3E}" type="pres">
      <dgm:prSet presAssocID="{F28B4032-52CA-4053-B08C-3DE0B24366C3}" presName="linNode" presStyleCnt="0"/>
      <dgm:spPr/>
    </dgm:pt>
    <dgm:pt modelId="{FCE5CD6E-DE4A-4A01-B23E-7171214D33D9}" type="pres">
      <dgm:prSet presAssocID="{F28B4032-52CA-4053-B08C-3DE0B24366C3}" presName="parentText" presStyleLbl="node1" presStyleIdx="0" presStyleCnt="1">
        <dgm:presLayoutVars>
          <dgm:chMax val="1"/>
          <dgm:bulletEnabled val="1"/>
        </dgm:presLayoutVars>
      </dgm:prSet>
      <dgm:spPr/>
      <dgm:t>
        <a:bodyPr/>
        <a:lstStyle/>
        <a:p>
          <a:endParaRPr lang="el-GR"/>
        </a:p>
      </dgm:t>
    </dgm:pt>
    <dgm:pt modelId="{2C1AB39E-404D-452C-B46F-823D92F80F43}" type="pres">
      <dgm:prSet presAssocID="{F28B4032-52CA-4053-B08C-3DE0B24366C3}" presName="descendantText" presStyleLbl="alignAccFollowNode1" presStyleIdx="0" presStyleCnt="1">
        <dgm:presLayoutVars>
          <dgm:bulletEnabled val="1"/>
        </dgm:presLayoutVars>
      </dgm:prSet>
      <dgm:spPr/>
      <dgm:t>
        <a:bodyPr/>
        <a:lstStyle/>
        <a:p>
          <a:endParaRPr lang="el-GR"/>
        </a:p>
      </dgm:t>
    </dgm:pt>
  </dgm:ptLst>
  <dgm:cxnLst>
    <dgm:cxn modelId="{47087855-B114-4548-8896-A152C427BD22}" type="presOf" srcId="{D19CEA04-4479-472D-ADA6-0CD26DB77FD1}" destId="{2C1AB39E-404D-452C-B46F-823D92F80F43}" srcOrd="0" destOrd="1" presId="urn:microsoft.com/office/officeart/2005/8/layout/vList5"/>
    <dgm:cxn modelId="{F4E3C746-1724-4020-905D-3212B70F4108}" type="presOf" srcId="{F28B4032-52CA-4053-B08C-3DE0B24366C3}" destId="{FCE5CD6E-DE4A-4A01-B23E-7171214D33D9}" srcOrd="0" destOrd="0" presId="urn:microsoft.com/office/officeart/2005/8/layout/vList5"/>
    <dgm:cxn modelId="{60F70D4B-6366-4654-83B0-414356AB130B}" srcId="{F28B4032-52CA-4053-B08C-3DE0B24366C3}" destId="{D19CEA04-4479-472D-ADA6-0CD26DB77FD1}" srcOrd="1" destOrd="0" parTransId="{C020D66B-A5D4-4351-92DB-4FAF1FEDC098}" sibTransId="{2342ED49-8237-4B27-BCEA-67B75C4CFB72}"/>
    <dgm:cxn modelId="{1E7A3D7B-7B16-4074-89CB-02AF4B29C3F2}" srcId="{95A6F3FC-0F94-442E-80BB-47C5C52A54EF}" destId="{F28B4032-52CA-4053-B08C-3DE0B24366C3}" srcOrd="0" destOrd="0" parTransId="{77A3CCE8-BF56-43CD-B16A-B080EBE51D1E}" sibTransId="{4E2278DF-6D72-455B-ACCE-5101E4AC3236}"/>
    <dgm:cxn modelId="{C58DA7E5-43D2-4F5C-B596-3291D5F7D387}" srcId="{F28B4032-52CA-4053-B08C-3DE0B24366C3}" destId="{7C7E7C31-B446-4600-93C5-0F3FFD041982}" srcOrd="0" destOrd="0" parTransId="{5243352C-3538-4E6D-BCFF-90C5A12EBCCE}" sibTransId="{711B64E3-C9A6-4B28-8C79-15AEDC3DABD8}"/>
    <dgm:cxn modelId="{864E7ADD-F899-4B18-A831-8BB491165310}" type="presOf" srcId="{95A6F3FC-0F94-442E-80BB-47C5C52A54EF}" destId="{F3853F01-880E-4DFB-AD86-088B8EE6A860}" srcOrd="0" destOrd="0" presId="urn:microsoft.com/office/officeart/2005/8/layout/vList5"/>
    <dgm:cxn modelId="{DDECFE52-F4E7-4334-9702-F36B9493671E}" type="presOf" srcId="{7C7E7C31-B446-4600-93C5-0F3FFD041982}" destId="{2C1AB39E-404D-452C-B46F-823D92F80F43}" srcOrd="0" destOrd="0" presId="urn:microsoft.com/office/officeart/2005/8/layout/vList5"/>
    <dgm:cxn modelId="{29E030C4-1AF1-457F-BA74-B2CAD2AB0134}" type="presParOf" srcId="{F3853F01-880E-4DFB-AD86-088B8EE6A860}" destId="{1AF44826-9278-4CF5-A23F-11D316ED2F3E}" srcOrd="0" destOrd="0" presId="urn:microsoft.com/office/officeart/2005/8/layout/vList5"/>
    <dgm:cxn modelId="{F46A1B39-CC81-4774-A9D6-DC022DB3941D}" type="presParOf" srcId="{1AF44826-9278-4CF5-A23F-11D316ED2F3E}" destId="{FCE5CD6E-DE4A-4A01-B23E-7171214D33D9}" srcOrd="0" destOrd="0" presId="urn:microsoft.com/office/officeart/2005/8/layout/vList5"/>
    <dgm:cxn modelId="{2D7FC4EC-0AE4-469C-9E0B-51790E77E4AD}" type="presParOf" srcId="{1AF44826-9278-4CF5-A23F-11D316ED2F3E}" destId="{2C1AB39E-404D-452C-B46F-823D92F80F4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A6F3FC-0F94-442E-80BB-47C5C52A54EF}"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F28B4032-52CA-4053-B08C-3DE0B24366C3}">
      <dgm:prSet phldrT="[Text]"/>
      <dgm:spPr/>
      <dgm:t>
        <a:bodyPr/>
        <a:lstStyle/>
        <a:p>
          <a:r>
            <a:rPr lang="el-GR" b="0" dirty="0">
              <a:latin typeface="Century Gothic" panose="020B0502020202020204" pitchFamily="34" charset="0"/>
            </a:rPr>
            <a:t>ΙΚΥ </a:t>
          </a:r>
        </a:p>
        <a:p>
          <a:r>
            <a:rPr lang="en-GB" b="0" dirty="0">
              <a:latin typeface="Century Gothic" panose="020B0502020202020204" pitchFamily="34" charset="0"/>
              <a:hlinkClick xmlns:r="http://schemas.openxmlformats.org/officeDocument/2006/relationships" r:id="rId1"/>
            </a:rPr>
            <a:t>https://www.iky.gr/el/</a:t>
          </a:r>
          <a:r>
            <a:rPr lang="el-GR" b="0" dirty="0">
              <a:latin typeface="Century Gothic" panose="020B0502020202020204" pitchFamily="34" charset="0"/>
            </a:rPr>
            <a:t> </a:t>
          </a:r>
        </a:p>
      </dgm:t>
    </dgm:pt>
    <dgm:pt modelId="{77A3CCE8-BF56-43CD-B16A-B080EBE51D1E}" type="parTrans" cxnId="{1E7A3D7B-7B16-4074-89CB-02AF4B29C3F2}">
      <dgm:prSet/>
      <dgm:spPr/>
      <dgm:t>
        <a:bodyPr/>
        <a:lstStyle/>
        <a:p>
          <a:endParaRPr lang="en-US"/>
        </a:p>
      </dgm:t>
    </dgm:pt>
    <dgm:pt modelId="{4E2278DF-6D72-455B-ACCE-5101E4AC3236}" type="sibTrans" cxnId="{1E7A3D7B-7B16-4074-89CB-02AF4B29C3F2}">
      <dgm:prSet/>
      <dgm:spPr/>
      <dgm:t>
        <a:bodyPr/>
        <a:lstStyle/>
        <a:p>
          <a:endParaRPr lang="en-US"/>
        </a:p>
      </dgm:t>
    </dgm:pt>
    <dgm:pt modelId="{7C7E7C31-B446-4600-93C5-0F3FFD041982}">
      <dgm:prSet phldrT="[Text]"/>
      <dgm:spPr/>
      <dgm:t>
        <a:bodyPr/>
        <a:lstStyle/>
        <a:p>
          <a:r>
            <a:rPr lang="el-GR" dirty="0">
              <a:latin typeface="Century Gothic" panose="020B0502020202020204" pitchFamily="34" charset="0"/>
            </a:rPr>
            <a:t>Σχολική Εκπαίδευση </a:t>
          </a:r>
          <a:endParaRPr lang="en-US" dirty="0">
            <a:latin typeface="Century Gothic" panose="020B0502020202020204" pitchFamily="34" charset="0"/>
          </a:endParaRPr>
        </a:p>
      </dgm:t>
    </dgm:pt>
    <dgm:pt modelId="{5243352C-3538-4E6D-BCFF-90C5A12EBCCE}" type="parTrans" cxnId="{C58DA7E5-43D2-4F5C-B596-3291D5F7D387}">
      <dgm:prSet/>
      <dgm:spPr/>
      <dgm:t>
        <a:bodyPr/>
        <a:lstStyle/>
        <a:p>
          <a:endParaRPr lang="en-US"/>
        </a:p>
      </dgm:t>
    </dgm:pt>
    <dgm:pt modelId="{711B64E3-C9A6-4B28-8C79-15AEDC3DABD8}" type="sibTrans" cxnId="{C58DA7E5-43D2-4F5C-B596-3291D5F7D387}">
      <dgm:prSet/>
      <dgm:spPr/>
      <dgm:t>
        <a:bodyPr/>
        <a:lstStyle/>
        <a:p>
          <a:endParaRPr lang="en-US"/>
        </a:p>
      </dgm:t>
    </dgm:pt>
    <dgm:pt modelId="{B3FFACD7-0464-4B19-8200-8D316ED5B71D}">
      <dgm:prSet/>
      <dgm:spPr/>
      <dgm:t>
        <a:bodyPr/>
        <a:lstStyle/>
        <a:p>
          <a:r>
            <a:rPr lang="el-GR" dirty="0">
              <a:latin typeface="Century Gothic" panose="020B0502020202020204" pitchFamily="34" charset="0"/>
            </a:rPr>
            <a:t>Επαγγελματική Εκπαίδευση και Κατάρτιση </a:t>
          </a:r>
        </a:p>
      </dgm:t>
    </dgm:pt>
    <dgm:pt modelId="{5BF9F7CB-2BB4-4761-8763-78A69F997F1C}" type="parTrans" cxnId="{99AF59E9-AE33-4FAF-9E8B-54A541CD415A}">
      <dgm:prSet/>
      <dgm:spPr/>
      <dgm:t>
        <a:bodyPr/>
        <a:lstStyle/>
        <a:p>
          <a:endParaRPr lang="en-US"/>
        </a:p>
      </dgm:t>
    </dgm:pt>
    <dgm:pt modelId="{2BDAA7F2-E3AA-49FB-AE59-4236DE064782}" type="sibTrans" cxnId="{99AF59E9-AE33-4FAF-9E8B-54A541CD415A}">
      <dgm:prSet/>
      <dgm:spPr/>
      <dgm:t>
        <a:bodyPr/>
        <a:lstStyle/>
        <a:p>
          <a:endParaRPr lang="en-US"/>
        </a:p>
      </dgm:t>
    </dgm:pt>
    <dgm:pt modelId="{3F26E3DB-B427-4034-A5D6-8C5FBDFF0D14}">
      <dgm:prSet/>
      <dgm:spPr/>
      <dgm:t>
        <a:bodyPr/>
        <a:lstStyle/>
        <a:p>
          <a:r>
            <a:rPr lang="el-GR" dirty="0">
              <a:latin typeface="Century Gothic" panose="020B0502020202020204" pitchFamily="34" charset="0"/>
            </a:rPr>
            <a:t>Τριτοβάθμια Εκπαίδευση</a:t>
          </a:r>
        </a:p>
      </dgm:t>
    </dgm:pt>
    <dgm:pt modelId="{F31197AF-DF4A-431F-9FEE-43FBA0987D0B}" type="parTrans" cxnId="{B3A7EC81-0270-4CC9-8E43-CE17EA6EF8E8}">
      <dgm:prSet/>
      <dgm:spPr/>
      <dgm:t>
        <a:bodyPr/>
        <a:lstStyle/>
        <a:p>
          <a:endParaRPr lang="en-US"/>
        </a:p>
      </dgm:t>
    </dgm:pt>
    <dgm:pt modelId="{26928706-92A0-472D-A6CF-1C4BFF740D30}" type="sibTrans" cxnId="{B3A7EC81-0270-4CC9-8E43-CE17EA6EF8E8}">
      <dgm:prSet/>
      <dgm:spPr/>
      <dgm:t>
        <a:bodyPr/>
        <a:lstStyle/>
        <a:p>
          <a:endParaRPr lang="en-US"/>
        </a:p>
      </dgm:t>
    </dgm:pt>
    <dgm:pt modelId="{5B95B4C8-B8B8-4EBB-9A33-77A17A8CC134}">
      <dgm:prSet/>
      <dgm:spPr/>
      <dgm:t>
        <a:bodyPr/>
        <a:lstStyle/>
        <a:p>
          <a:r>
            <a:rPr lang="el-GR" dirty="0">
              <a:latin typeface="Century Gothic" panose="020B0502020202020204" pitchFamily="34" charset="0"/>
            </a:rPr>
            <a:t>Εκπαίδευση Ενηλίκων</a:t>
          </a:r>
        </a:p>
      </dgm:t>
    </dgm:pt>
    <dgm:pt modelId="{D3132DEE-8684-4B4C-9A68-297D7EB25F6F}" type="parTrans" cxnId="{A7E8B77B-181B-4F73-8D53-A2133F4C9203}">
      <dgm:prSet/>
      <dgm:spPr/>
      <dgm:t>
        <a:bodyPr/>
        <a:lstStyle/>
        <a:p>
          <a:endParaRPr lang="en-US"/>
        </a:p>
      </dgm:t>
    </dgm:pt>
    <dgm:pt modelId="{575AA1EE-73AE-4FCF-B2E3-F3F7A1C7DCB5}" type="sibTrans" cxnId="{A7E8B77B-181B-4F73-8D53-A2133F4C9203}">
      <dgm:prSet/>
      <dgm:spPr/>
      <dgm:t>
        <a:bodyPr/>
        <a:lstStyle/>
        <a:p>
          <a:endParaRPr lang="en-US"/>
        </a:p>
      </dgm:t>
    </dgm:pt>
    <dgm:pt modelId="{F3853F01-880E-4DFB-AD86-088B8EE6A860}" type="pres">
      <dgm:prSet presAssocID="{95A6F3FC-0F94-442E-80BB-47C5C52A54EF}" presName="Name0" presStyleCnt="0">
        <dgm:presLayoutVars>
          <dgm:dir/>
          <dgm:animLvl val="lvl"/>
          <dgm:resizeHandles val="exact"/>
        </dgm:presLayoutVars>
      </dgm:prSet>
      <dgm:spPr/>
      <dgm:t>
        <a:bodyPr/>
        <a:lstStyle/>
        <a:p>
          <a:endParaRPr lang="el-GR"/>
        </a:p>
      </dgm:t>
    </dgm:pt>
    <dgm:pt modelId="{1AF44826-9278-4CF5-A23F-11D316ED2F3E}" type="pres">
      <dgm:prSet presAssocID="{F28B4032-52CA-4053-B08C-3DE0B24366C3}" presName="linNode" presStyleCnt="0"/>
      <dgm:spPr/>
    </dgm:pt>
    <dgm:pt modelId="{FCE5CD6E-DE4A-4A01-B23E-7171214D33D9}" type="pres">
      <dgm:prSet presAssocID="{F28B4032-52CA-4053-B08C-3DE0B24366C3}" presName="parentText" presStyleLbl="node1" presStyleIdx="0" presStyleCnt="1">
        <dgm:presLayoutVars>
          <dgm:chMax val="1"/>
          <dgm:bulletEnabled val="1"/>
        </dgm:presLayoutVars>
      </dgm:prSet>
      <dgm:spPr/>
      <dgm:t>
        <a:bodyPr/>
        <a:lstStyle/>
        <a:p>
          <a:endParaRPr lang="el-GR"/>
        </a:p>
      </dgm:t>
    </dgm:pt>
    <dgm:pt modelId="{2C1AB39E-404D-452C-B46F-823D92F80F43}" type="pres">
      <dgm:prSet presAssocID="{F28B4032-52CA-4053-B08C-3DE0B24366C3}" presName="descendantText" presStyleLbl="alignAccFollowNode1" presStyleIdx="0" presStyleCnt="1">
        <dgm:presLayoutVars>
          <dgm:bulletEnabled val="1"/>
        </dgm:presLayoutVars>
      </dgm:prSet>
      <dgm:spPr/>
      <dgm:t>
        <a:bodyPr/>
        <a:lstStyle/>
        <a:p>
          <a:endParaRPr lang="el-GR"/>
        </a:p>
      </dgm:t>
    </dgm:pt>
  </dgm:ptLst>
  <dgm:cxnLst>
    <dgm:cxn modelId="{99AF59E9-AE33-4FAF-9E8B-54A541CD415A}" srcId="{F28B4032-52CA-4053-B08C-3DE0B24366C3}" destId="{B3FFACD7-0464-4B19-8200-8D316ED5B71D}" srcOrd="1" destOrd="0" parTransId="{5BF9F7CB-2BB4-4761-8763-78A69F997F1C}" sibTransId="{2BDAA7F2-E3AA-49FB-AE59-4236DE064782}"/>
    <dgm:cxn modelId="{47DB9761-3929-41BD-991C-F8B75ABA055C}" type="presOf" srcId="{5B95B4C8-B8B8-4EBB-9A33-77A17A8CC134}" destId="{2C1AB39E-404D-452C-B46F-823D92F80F43}" srcOrd="0" destOrd="3" presId="urn:microsoft.com/office/officeart/2005/8/layout/vList5"/>
    <dgm:cxn modelId="{2FA89BF9-4745-40CF-9AA7-48298121372B}" type="presOf" srcId="{F28B4032-52CA-4053-B08C-3DE0B24366C3}" destId="{FCE5CD6E-DE4A-4A01-B23E-7171214D33D9}" srcOrd="0" destOrd="0" presId="urn:microsoft.com/office/officeart/2005/8/layout/vList5"/>
    <dgm:cxn modelId="{B3A7EC81-0270-4CC9-8E43-CE17EA6EF8E8}" srcId="{F28B4032-52CA-4053-B08C-3DE0B24366C3}" destId="{3F26E3DB-B427-4034-A5D6-8C5FBDFF0D14}" srcOrd="2" destOrd="0" parTransId="{F31197AF-DF4A-431F-9FEE-43FBA0987D0B}" sibTransId="{26928706-92A0-472D-A6CF-1C4BFF740D30}"/>
    <dgm:cxn modelId="{C58DA7E5-43D2-4F5C-B596-3291D5F7D387}" srcId="{F28B4032-52CA-4053-B08C-3DE0B24366C3}" destId="{7C7E7C31-B446-4600-93C5-0F3FFD041982}" srcOrd="0" destOrd="0" parTransId="{5243352C-3538-4E6D-BCFF-90C5A12EBCCE}" sibTransId="{711B64E3-C9A6-4B28-8C79-15AEDC3DABD8}"/>
    <dgm:cxn modelId="{1E7A3D7B-7B16-4074-89CB-02AF4B29C3F2}" srcId="{95A6F3FC-0F94-442E-80BB-47C5C52A54EF}" destId="{F28B4032-52CA-4053-B08C-3DE0B24366C3}" srcOrd="0" destOrd="0" parTransId="{77A3CCE8-BF56-43CD-B16A-B080EBE51D1E}" sibTransId="{4E2278DF-6D72-455B-ACCE-5101E4AC3236}"/>
    <dgm:cxn modelId="{EA903DFB-930A-4CD3-A14C-E96170754158}" type="presOf" srcId="{7C7E7C31-B446-4600-93C5-0F3FFD041982}" destId="{2C1AB39E-404D-452C-B46F-823D92F80F43}" srcOrd="0" destOrd="0" presId="urn:microsoft.com/office/officeart/2005/8/layout/vList5"/>
    <dgm:cxn modelId="{5ACDA405-0445-4DB7-A032-BD5879B540DA}" type="presOf" srcId="{3F26E3DB-B427-4034-A5D6-8C5FBDFF0D14}" destId="{2C1AB39E-404D-452C-B46F-823D92F80F43}" srcOrd="0" destOrd="2" presId="urn:microsoft.com/office/officeart/2005/8/layout/vList5"/>
    <dgm:cxn modelId="{8B82ADFC-095C-4D33-81A2-36CC74FEF8B9}" type="presOf" srcId="{95A6F3FC-0F94-442E-80BB-47C5C52A54EF}" destId="{F3853F01-880E-4DFB-AD86-088B8EE6A860}" srcOrd="0" destOrd="0" presId="urn:microsoft.com/office/officeart/2005/8/layout/vList5"/>
    <dgm:cxn modelId="{A7E8B77B-181B-4F73-8D53-A2133F4C9203}" srcId="{F28B4032-52CA-4053-B08C-3DE0B24366C3}" destId="{5B95B4C8-B8B8-4EBB-9A33-77A17A8CC134}" srcOrd="3" destOrd="0" parTransId="{D3132DEE-8684-4B4C-9A68-297D7EB25F6F}" sibTransId="{575AA1EE-73AE-4FCF-B2E3-F3F7A1C7DCB5}"/>
    <dgm:cxn modelId="{1C42C9D7-C14D-4BAB-AF13-D2C27E32F5AD}" type="presOf" srcId="{B3FFACD7-0464-4B19-8200-8D316ED5B71D}" destId="{2C1AB39E-404D-452C-B46F-823D92F80F43}" srcOrd="0" destOrd="1" presId="urn:microsoft.com/office/officeart/2005/8/layout/vList5"/>
    <dgm:cxn modelId="{97489C57-668A-47D0-84C9-B5B32F740F56}" type="presParOf" srcId="{F3853F01-880E-4DFB-AD86-088B8EE6A860}" destId="{1AF44826-9278-4CF5-A23F-11D316ED2F3E}" srcOrd="0" destOrd="0" presId="urn:microsoft.com/office/officeart/2005/8/layout/vList5"/>
    <dgm:cxn modelId="{572A2459-5753-4AAD-87CC-E7945FA87AFB}" type="presParOf" srcId="{1AF44826-9278-4CF5-A23F-11D316ED2F3E}" destId="{FCE5CD6E-DE4A-4A01-B23E-7171214D33D9}" srcOrd="0" destOrd="0" presId="urn:microsoft.com/office/officeart/2005/8/layout/vList5"/>
    <dgm:cxn modelId="{168C4C70-E501-44F0-9BCC-5276B389A003}" type="presParOf" srcId="{1AF44826-9278-4CF5-A23F-11D316ED2F3E}" destId="{2C1AB39E-404D-452C-B46F-823D92F80F4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A6F3FC-0F94-442E-80BB-47C5C52A54EF}"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32C57DF0-988D-4F93-9BF1-A804EA0C1048}">
      <dgm:prSet phldrT="[Text]"/>
      <dgm:spPr>
        <a:solidFill>
          <a:schemeClr val="accent2"/>
        </a:solidFill>
        <a:ln>
          <a:solidFill>
            <a:schemeClr val="accent1"/>
          </a:solidFill>
        </a:ln>
      </dgm:spPr>
      <dgm:t>
        <a:bodyPr/>
        <a:lstStyle/>
        <a:p>
          <a:r>
            <a:rPr lang="el-GR" b="0" dirty="0">
              <a:latin typeface="Century Gothic" panose="020B0502020202020204" pitchFamily="34" charset="0"/>
            </a:rPr>
            <a:t>Αποκεντρωμένες Δράσεις (α)</a:t>
          </a:r>
          <a:endParaRPr lang="en-US" b="0" dirty="0">
            <a:latin typeface="Century Gothic" panose="020B0502020202020204" pitchFamily="34" charset="0"/>
          </a:endParaRPr>
        </a:p>
      </dgm:t>
    </dgm:pt>
    <dgm:pt modelId="{D25DC9E4-AD99-4832-9345-7EB58E7B0FF5}" type="parTrans" cxnId="{3E999537-9BEE-4DC0-8F61-E6089616012B}">
      <dgm:prSet/>
      <dgm:spPr/>
      <dgm:t>
        <a:bodyPr/>
        <a:lstStyle/>
        <a:p>
          <a:endParaRPr lang="en-US"/>
        </a:p>
      </dgm:t>
    </dgm:pt>
    <dgm:pt modelId="{12DD359D-144F-454D-BA7D-8EAFE7D4775A}" type="sibTrans" cxnId="{3E999537-9BEE-4DC0-8F61-E6089616012B}">
      <dgm:prSet/>
      <dgm:spPr/>
      <dgm:t>
        <a:bodyPr/>
        <a:lstStyle/>
        <a:p>
          <a:endParaRPr lang="en-US"/>
        </a:p>
      </dgm:t>
    </dgm:pt>
    <dgm:pt modelId="{49B47ED2-CA0E-4803-B7A0-EA5A9CF506EB}">
      <dgm:prSet phldrT="[Text]"/>
      <dgm:spPr/>
      <dgm:t>
        <a:bodyPr/>
        <a:lstStyle/>
        <a:p>
          <a:r>
            <a:rPr lang="el-GR" dirty="0">
              <a:latin typeface="Century Gothic" panose="020B0502020202020204" pitchFamily="34" charset="0"/>
            </a:rPr>
            <a:t>Οι αιτήσεις υποβάλλονται στις Εθνικές Υπηρεσίες της κάθε χώρας</a:t>
          </a:r>
          <a:endParaRPr lang="en-US" dirty="0">
            <a:latin typeface="Century Gothic" panose="020B0502020202020204" pitchFamily="34" charset="0"/>
          </a:endParaRPr>
        </a:p>
      </dgm:t>
    </dgm:pt>
    <dgm:pt modelId="{6D3C6877-6261-494D-B836-032C612EAAF9}" type="parTrans" cxnId="{D1F37CB5-35ED-4EB3-920F-F86151EFCBFB}">
      <dgm:prSet/>
      <dgm:spPr/>
      <dgm:t>
        <a:bodyPr/>
        <a:lstStyle/>
        <a:p>
          <a:endParaRPr lang="en-US"/>
        </a:p>
      </dgm:t>
    </dgm:pt>
    <dgm:pt modelId="{B7B234C8-38EF-45EC-AAF0-065255F5EF44}" type="sibTrans" cxnId="{D1F37CB5-35ED-4EB3-920F-F86151EFCBFB}">
      <dgm:prSet/>
      <dgm:spPr/>
      <dgm:t>
        <a:bodyPr/>
        <a:lstStyle/>
        <a:p>
          <a:endParaRPr lang="en-US"/>
        </a:p>
      </dgm:t>
    </dgm:pt>
    <dgm:pt modelId="{45D6FB9D-FF43-4BD9-B328-B16C1C794E0A}">
      <dgm:prSet phldrT="[Text]"/>
      <dgm:spPr/>
      <dgm:t>
        <a:bodyPr/>
        <a:lstStyle/>
        <a:p>
          <a:r>
            <a:rPr lang="el-GR" dirty="0">
              <a:latin typeface="Century Gothic" panose="020B0502020202020204" pitchFamily="34" charset="0"/>
            </a:rPr>
            <a:t>Η αξιολόγηση, κατανομή των κονδυλίων και διαχείριση γίνεται σε εθνικό επίπεδο</a:t>
          </a:r>
          <a:endParaRPr lang="en-US" dirty="0">
            <a:latin typeface="Century Gothic" panose="020B0502020202020204" pitchFamily="34" charset="0"/>
          </a:endParaRPr>
        </a:p>
      </dgm:t>
    </dgm:pt>
    <dgm:pt modelId="{189674E5-483C-47D8-B80E-2DE21E89A0DF}" type="parTrans" cxnId="{2E27DC4E-5469-408F-BFC5-12D426FA32C7}">
      <dgm:prSet/>
      <dgm:spPr/>
      <dgm:t>
        <a:bodyPr/>
        <a:lstStyle/>
        <a:p>
          <a:endParaRPr lang="en-US"/>
        </a:p>
      </dgm:t>
    </dgm:pt>
    <dgm:pt modelId="{2DFACF39-6366-4EDC-8FE1-23B76306F97D}" type="sibTrans" cxnId="{2E27DC4E-5469-408F-BFC5-12D426FA32C7}">
      <dgm:prSet/>
      <dgm:spPr/>
      <dgm:t>
        <a:bodyPr/>
        <a:lstStyle/>
        <a:p>
          <a:endParaRPr lang="en-US"/>
        </a:p>
      </dgm:t>
    </dgm:pt>
    <dgm:pt modelId="{F3853F01-880E-4DFB-AD86-088B8EE6A860}" type="pres">
      <dgm:prSet presAssocID="{95A6F3FC-0F94-442E-80BB-47C5C52A54EF}" presName="Name0" presStyleCnt="0">
        <dgm:presLayoutVars>
          <dgm:dir/>
          <dgm:animLvl val="lvl"/>
          <dgm:resizeHandles val="exact"/>
        </dgm:presLayoutVars>
      </dgm:prSet>
      <dgm:spPr/>
      <dgm:t>
        <a:bodyPr/>
        <a:lstStyle/>
        <a:p>
          <a:endParaRPr lang="el-GR"/>
        </a:p>
      </dgm:t>
    </dgm:pt>
    <dgm:pt modelId="{41EEB3F6-9CDE-4BC7-A3BF-FA8EAEFD48F4}" type="pres">
      <dgm:prSet presAssocID="{32C57DF0-988D-4F93-9BF1-A804EA0C1048}" presName="linNode" presStyleCnt="0"/>
      <dgm:spPr/>
    </dgm:pt>
    <dgm:pt modelId="{9C8A289D-C983-470D-892C-88052A0C1032}" type="pres">
      <dgm:prSet presAssocID="{32C57DF0-988D-4F93-9BF1-A804EA0C1048}" presName="parentText" presStyleLbl="node1" presStyleIdx="0" presStyleCnt="1">
        <dgm:presLayoutVars>
          <dgm:chMax val="1"/>
          <dgm:bulletEnabled val="1"/>
        </dgm:presLayoutVars>
      </dgm:prSet>
      <dgm:spPr/>
      <dgm:t>
        <a:bodyPr/>
        <a:lstStyle/>
        <a:p>
          <a:endParaRPr lang="el-GR"/>
        </a:p>
      </dgm:t>
    </dgm:pt>
    <dgm:pt modelId="{9C300161-6965-4D3A-B3F8-7540A869E21D}" type="pres">
      <dgm:prSet presAssocID="{32C57DF0-988D-4F93-9BF1-A804EA0C1048}" presName="descendantText" presStyleLbl="alignAccFollowNode1" presStyleIdx="0" presStyleCnt="1">
        <dgm:presLayoutVars>
          <dgm:bulletEnabled val="1"/>
        </dgm:presLayoutVars>
      </dgm:prSet>
      <dgm:spPr/>
      <dgm:t>
        <a:bodyPr/>
        <a:lstStyle/>
        <a:p>
          <a:endParaRPr lang="el-GR"/>
        </a:p>
      </dgm:t>
    </dgm:pt>
  </dgm:ptLst>
  <dgm:cxnLst>
    <dgm:cxn modelId="{D1F37CB5-35ED-4EB3-920F-F86151EFCBFB}" srcId="{32C57DF0-988D-4F93-9BF1-A804EA0C1048}" destId="{49B47ED2-CA0E-4803-B7A0-EA5A9CF506EB}" srcOrd="0" destOrd="0" parTransId="{6D3C6877-6261-494D-B836-032C612EAAF9}" sibTransId="{B7B234C8-38EF-45EC-AAF0-065255F5EF44}"/>
    <dgm:cxn modelId="{5540FE19-CF1B-44CD-85CC-FD3132C6EE22}" type="presOf" srcId="{45D6FB9D-FF43-4BD9-B328-B16C1C794E0A}" destId="{9C300161-6965-4D3A-B3F8-7540A869E21D}" srcOrd="0" destOrd="1" presId="urn:microsoft.com/office/officeart/2005/8/layout/vList5"/>
    <dgm:cxn modelId="{A9F60C00-60B8-4A50-B332-780C9E12794F}" type="presOf" srcId="{32C57DF0-988D-4F93-9BF1-A804EA0C1048}" destId="{9C8A289D-C983-470D-892C-88052A0C1032}" srcOrd="0" destOrd="0" presId="urn:microsoft.com/office/officeart/2005/8/layout/vList5"/>
    <dgm:cxn modelId="{673BC41B-1185-45EE-9E64-6C608C02069E}" type="presOf" srcId="{49B47ED2-CA0E-4803-B7A0-EA5A9CF506EB}" destId="{9C300161-6965-4D3A-B3F8-7540A869E21D}" srcOrd="0" destOrd="0" presId="urn:microsoft.com/office/officeart/2005/8/layout/vList5"/>
    <dgm:cxn modelId="{3E999537-9BEE-4DC0-8F61-E6089616012B}" srcId="{95A6F3FC-0F94-442E-80BB-47C5C52A54EF}" destId="{32C57DF0-988D-4F93-9BF1-A804EA0C1048}" srcOrd="0" destOrd="0" parTransId="{D25DC9E4-AD99-4832-9345-7EB58E7B0FF5}" sibTransId="{12DD359D-144F-454D-BA7D-8EAFE7D4775A}"/>
    <dgm:cxn modelId="{2E27DC4E-5469-408F-BFC5-12D426FA32C7}" srcId="{32C57DF0-988D-4F93-9BF1-A804EA0C1048}" destId="{45D6FB9D-FF43-4BD9-B328-B16C1C794E0A}" srcOrd="1" destOrd="0" parTransId="{189674E5-483C-47D8-B80E-2DE21E89A0DF}" sibTransId="{2DFACF39-6366-4EDC-8FE1-23B76306F97D}"/>
    <dgm:cxn modelId="{864E7ADD-F899-4B18-A831-8BB491165310}" type="presOf" srcId="{95A6F3FC-0F94-442E-80BB-47C5C52A54EF}" destId="{F3853F01-880E-4DFB-AD86-088B8EE6A860}" srcOrd="0" destOrd="0" presId="urn:microsoft.com/office/officeart/2005/8/layout/vList5"/>
    <dgm:cxn modelId="{971EB1DB-C709-49BE-B7AF-18A6902A08EE}" type="presParOf" srcId="{F3853F01-880E-4DFB-AD86-088B8EE6A860}" destId="{41EEB3F6-9CDE-4BC7-A3BF-FA8EAEFD48F4}" srcOrd="0" destOrd="0" presId="urn:microsoft.com/office/officeart/2005/8/layout/vList5"/>
    <dgm:cxn modelId="{7D09E507-6E0B-4D32-89F9-67D8B4F0F5C1}" type="presParOf" srcId="{41EEB3F6-9CDE-4BC7-A3BF-FA8EAEFD48F4}" destId="{9C8A289D-C983-470D-892C-88052A0C1032}" srcOrd="0" destOrd="0" presId="urn:microsoft.com/office/officeart/2005/8/layout/vList5"/>
    <dgm:cxn modelId="{7D78C0D7-8D47-4E49-BE31-D619C79D7B9C}" type="presParOf" srcId="{41EEB3F6-9CDE-4BC7-A3BF-FA8EAEFD48F4}" destId="{9C300161-6965-4D3A-B3F8-7540A869E21D}"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BDDC8A-8295-4BA5-B62F-0FC9DCE6255A}" type="doc">
      <dgm:prSet loTypeId="urn:microsoft.com/office/officeart/2005/8/layout/hProcess10#1" loCatId="process" qsTypeId="urn:microsoft.com/office/officeart/2005/8/quickstyle/simple1" qsCatId="simple" csTypeId="urn:microsoft.com/office/officeart/2005/8/colors/colorful1#2" csCatId="colorful" phldr="1"/>
      <dgm:spPr/>
      <dgm:t>
        <a:bodyPr/>
        <a:lstStyle/>
        <a:p>
          <a:endParaRPr lang="en-US"/>
        </a:p>
      </dgm:t>
    </dgm:pt>
    <dgm:pt modelId="{696DFC74-F083-4138-8724-088F33876BF6}">
      <dgm:prSet phldrT="[Text]"/>
      <dgm:spPr/>
      <dgm:t>
        <a:bodyPr/>
        <a:lstStyle/>
        <a:p>
          <a:r>
            <a:rPr lang="el-GR" dirty="0"/>
            <a:t>Μαθησιακή κινητικότητα ατόμων</a:t>
          </a:r>
          <a:endParaRPr lang="en-US" dirty="0"/>
        </a:p>
      </dgm:t>
    </dgm:pt>
    <dgm:pt modelId="{3D48B577-BFA5-4AB6-8368-24E2CA193FC6}" type="parTrans" cxnId="{3ED9EB38-E65E-4192-BA74-BA61A0B6A585}">
      <dgm:prSet/>
      <dgm:spPr/>
      <dgm:t>
        <a:bodyPr/>
        <a:lstStyle/>
        <a:p>
          <a:endParaRPr lang="en-US"/>
        </a:p>
      </dgm:t>
    </dgm:pt>
    <dgm:pt modelId="{C13D1864-C249-4806-8580-3DB9C829FA46}" type="sibTrans" cxnId="{3ED9EB38-E65E-4192-BA74-BA61A0B6A585}">
      <dgm:prSet/>
      <dgm:spPr/>
      <dgm:t>
        <a:bodyPr/>
        <a:lstStyle/>
        <a:p>
          <a:endParaRPr lang="en-US"/>
        </a:p>
      </dgm:t>
    </dgm:pt>
    <dgm:pt modelId="{60023E21-D346-4F71-B5BC-57346C4D0883}">
      <dgm:prSet phldrT="[Text]"/>
      <dgm:spPr/>
      <dgm:t>
        <a:bodyPr/>
        <a:lstStyle/>
        <a:p>
          <a:r>
            <a:rPr lang="el-GR" dirty="0"/>
            <a:t>Συνεργασία μεταξύ οργανισμών και ιδρυμάτων</a:t>
          </a:r>
          <a:endParaRPr lang="en-US" dirty="0"/>
        </a:p>
      </dgm:t>
    </dgm:pt>
    <dgm:pt modelId="{2B6BB36E-A800-4ED7-98E0-96A9A5AA83D4}" type="parTrans" cxnId="{D50C6CAE-7909-4B6E-BFA5-5CDEEEC19610}">
      <dgm:prSet/>
      <dgm:spPr/>
      <dgm:t>
        <a:bodyPr/>
        <a:lstStyle/>
        <a:p>
          <a:endParaRPr lang="en-US"/>
        </a:p>
      </dgm:t>
    </dgm:pt>
    <dgm:pt modelId="{557A54FB-212E-4C6E-B1F6-C3C5E5B6C576}" type="sibTrans" cxnId="{D50C6CAE-7909-4B6E-BFA5-5CDEEEC19610}">
      <dgm:prSet/>
      <dgm:spPr/>
      <dgm:t>
        <a:bodyPr/>
        <a:lstStyle/>
        <a:p>
          <a:endParaRPr lang="en-US"/>
        </a:p>
      </dgm:t>
    </dgm:pt>
    <dgm:pt modelId="{BD8163AC-06DA-4AF6-83BA-DEBC9271991B}">
      <dgm:prSet phldrT="[Text]"/>
      <dgm:spPr/>
      <dgm:t>
        <a:bodyPr/>
        <a:lstStyle/>
        <a:p>
          <a:r>
            <a:rPr lang="el-GR" dirty="0"/>
            <a:t>Ενίσχυση σε θέματα μεταρρύθμισης Πολιτικής</a:t>
          </a:r>
          <a:endParaRPr lang="fr-FR" dirty="0"/>
        </a:p>
      </dgm:t>
    </dgm:pt>
    <dgm:pt modelId="{EC31D4C5-2D69-41B9-95FD-62A950C1DC3D}" type="parTrans" cxnId="{6EC8ED4C-5872-4C6A-AA76-BE97A438515D}">
      <dgm:prSet/>
      <dgm:spPr/>
      <dgm:t>
        <a:bodyPr/>
        <a:lstStyle/>
        <a:p>
          <a:endParaRPr lang="en-US"/>
        </a:p>
      </dgm:t>
    </dgm:pt>
    <dgm:pt modelId="{E980653D-23B5-47B6-87CF-9A96A761DDB2}" type="sibTrans" cxnId="{6EC8ED4C-5872-4C6A-AA76-BE97A438515D}">
      <dgm:prSet/>
      <dgm:spPr/>
      <dgm:t>
        <a:bodyPr/>
        <a:lstStyle/>
        <a:p>
          <a:endParaRPr lang="en-US"/>
        </a:p>
      </dgm:t>
    </dgm:pt>
    <dgm:pt modelId="{FD8A1D3C-6DDB-4CFF-B2D8-EF6BE3E7FE8F}" type="pres">
      <dgm:prSet presAssocID="{66BDDC8A-8295-4BA5-B62F-0FC9DCE6255A}" presName="Name0" presStyleCnt="0">
        <dgm:presLayoutVars>
          <dgm:dir/>
          <dgm:resizeHandles val="exact"/>
        </dgm:presLayoutVars>
      </dgm:prSet>
      <dgm:spPr/>
      <dgm:t>
        <a:bodyPr/>
        <a:lstStyle/>
        <a:p>
          <a:endParaRPr lang="el-GR"/>
        </a:p>
      </dgm:t>
    </dgm:pt>
    <dgm:pt modelId="{7C922F90-D5B8-4894-A3C8-052B30276ED9}" type="pres">
      <dgm:prSet presAssocID="{696DFC74-F083-4138-8724-088F33876BF6}" presName="composite" presStyleCnt="0"/>
      <dgm:spPr/>
    </dgm:pt>
    <dgm:pt modelId="{B0DC29D7-9353-41B4-A47E-BF585CE6B562}" type="pres">
      <dgm:prSet presAssocID="{696DFC74-F083-4138-8724-088F33876BF6}" presName="imagSh" presStyleLbl="bgImgPlace1" presStyleIdx="0" presStyleCnt="3" custScaleY="96101" custLinFactNeighborX="3019" custLinFactNeighborY="-9614"/>
      <dgm:spPr>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dgm:spPr>
    </dgm:pt>
    <dgm:pt modelId="{3562FC28-40F0-46C7-A6A8-9E61581DD37F}" type="pres">
      <dgm:prSet presAssocID="{696DFC74-F083-4138-8724-088F33876BF6}" presName="txNode" presStyleLbl="node1" presStyleIdx="0" presStyleCnt="3" custLinFactNeighborX="-6958" custLinFactNeighborY="34734">
        <dgm:presLayoutVars>
          <dgm:bulletEnabled val="1"/>
        </dgm:presLayoutVars>
      </dgm:prSet>
      <dgm:spPr/>
      <dgm:t>
        <a:bodyPr/>
        <a:lstStyle/>
        <a:p>
          <a:endParaRPr lang="el-GR"/>
        </a:p>
      </dgm:t>
    </dgm:pt>
    <dgm:pt modelId="{7E1A6FC1-F7AD-4ABD-A729-F7E2B48D15CB}" type="pres">
      <dgm:prSet presAssocID="{C13D1864-C249-4806-8580-3DB9C829FA46}" presName="sibTrans" presStyleLbl="sibTrans2D1" presStyleIdx="0" presStyleCnt="2"/>
      <dgm:spPr/>
      <dgm:t>
        <a:bodyPr/>
        <a:lstStyle/>
        <a:p>
          <a:endParaRPr lang="el-GR"/>
        </a:p>
      </dgm:t>
    </dgm:pt>
    <dgm:pt modelId="{489DCD16-C6E7-40DC-B817-E3A78F03673F}" type="pres">
      <dgm:prSet presAssocID="{C13D1864-C249-4806-8580-3DB9C829FA46}" presName="connTx" presStyleLbl="sibTrans2D1" presStyleIdx="0" presStyleCnt="2"/>
      <dgm:spPr/>
      <dgm:t>
        <a:bodyPr/>
        <a:lstStyle/>
        <a:p>
          <a:endParaRPr lang="el-GR"/>
        </a:p>
      </dgm:t>
    </dgm:pt>
    <dgm:pt modelId="{F2A2FB81-7C5A-4414-8CE5-590E721C984A}" type="pres">
      <dgm:prSet presAssocID="{60023E21-D346-4F71-B5BC-57346C4D0883}" presName="composite" presStyleCnt="0"/>
      <dgm:spPr/>
    </dgm:pt>
    <dgm:pt modelId="{99761A5E-9D51-4A2A-9CC7-EA6008BB2A06}" type="pres">
      <dgm:prSet presAssocID="{60023E21-D346-4F71-B5BC-57346C4D0883}" presName="imagSh" presStyleLbl="bgImgPlace1" presStyleIdx="1" presStyleCnt="3" custScaleY="90458" custLinFactNeighborX="7278" custLinFactNeighborY="-11025"/>
      <dgm:spPr>
        <a:blipFill>
          <a:blip xmlns:r="http://schemas.openxmlformats.org/officeDocument/2006/relationships" r:embed="rId2">
            <a:extLst>
              <a:ext uri="{28A0092B-C50C-407E-A947-70E740481C1C}">
                <a14:useLocalDpi xmlns:a14="http://schemas.microsoft.com/office/drawing/2010/main" val="0"/>
              </a:ext>
            </a:extLst>
          </a:blip>
          <a:srcRect/>
          <a:stretch>
            <a:fillRect l="-18000" r="-18000"/>
          </a:stretch>
        </a:blipFill>
      </dgm:spPr>
    </dgm:pt>
    <dgm:pt modelId="{9E593030-4D9C-404F-A3D8-FD8392A58236}" type="pres">
      <dgm:prSet presAssocID="{60023E21-D346-4F71-B5BC-57346C4D0883}" presName="txNode" presStyleLbl="node1" presStyleIdx="1" presStyleCnt="3" custLinFactNeighborX="-8140" custLinFactNeighborY="36145">
        <dgm:presLayoutVars>
          <dgm:bulletEnabled val="1"/>
        </dgm:presLayoutVars>
      </dgm:prSet>
      <dgm:spPr/>
      <dgm:t>
        <a:bodyPr/>
        <a:lstStyle/>
        <a:p>
          <a:endParaRPr lang="el-GR"/>
        </a:p>
      </dgm:t>
    </dgm:pt>
    <dgm:pt modelId="{09ADA01F-AD4F-4321-978B-54D04B134B1B}" type="pres">
      <dgm:prSet presAssocID="{557A54FB-212E-4C6E-B1F6-C3C5E5B6C576}" presName="sibTrans" presStyleLbl="sibTrans2D1" presStyleIdx="1" presStyleCnt="2"/>
      <dgm:spPr/>
      <dgm:t>
        <a:bodyPr/>
        <a:lstStyle/>
        <a:p>
          <a:endParaRPr lang="el-GR"/>
        </a:p>
      </dgm:t>
    </dgm:pt>
    <dgm:pt modelId="{8BFCB893-BD4A-4BEB-B960-3B87E63F9FAE}" type="pres">
      <dgm:prSet presAssocID="{557A54FB-212E-4C6E-B1F6-C3C5E5B6C576}" presName="connTx" presStyleLbl="sibTrans2D1" presStyleIdx="1" presStyleCnt="2"/>
      <dgm:spPr/>
      <dgm:t>
        <a:bodyPr/>
        <a:lstStyle/>
        <a:p>
          <a:endParaRPr lang="el-GR"/>
        </a:p>
      </dgm:t>
    </dgm:pt>
    <dgm:pt modelId="{F8E86BC0-6123-4B0F-A0F7-111BBF6DECCB}" type="pres">
      <dgm:prSet presAssocID="{BD8163AC-06DA-4AF6-83BA-DEBC9271991B}" presName="composite" presStyleCnt="0"/>
      <dgm:spPr/>
    </dgm:pt>
    <dgm:pt modelId="{CB5D3691-0484-4299-93F9-3FB1A978AF57}" type="pres">
      <dgm:prSet presAssocID="{BD8163AC-06DA-4AF6-83BA-DEBC9271991B}" presName="imagSh" presStyleLbl="bgImgPlace1" presStyleIdx="2" presStyleCnt="3" custScaleX="89186" custScaleY="91211" custLinFactNeighborX="-6986" custLinFactNeighborY="-10837"/>
      <dgm:spPr>
        <a:blipFill>
          <a:blip xmlns:r="http://schemas.openxmlformats.org/officeDocument/2006/relationships" r:embed="rId3">
            <a:extLst>
              <a:ext uri="{28A0092B-C50C-407E-A947-70E740481C1C}">
                <a14:useLocalDpi xmlns:a14="http://schemas.microsoft.com/office/drawing/2010/main" val="0"/>
              </a:ext>
            </a:extLst>
          </a:blip>
          <a:srcRect/>
          <a:stretch>
            <a:fillRect l="-18000" r="-18000"/>
          </a:stretch>
        </a:blipFill>
      </dgm:spPr>
    </dgm:pt>
    <dgm:pt modelId="{299F7881-9160-4EFD-B477-4096151918F3}" type="pres">
      <dgm:prSet presAssocID="{BD8163AC-06DA-4AF6-83BA-DEBC9271991B}" presName="txNode" presStyleLbl="node1" presStyleIdx="2" presStyleCnt="3" custLinFactNeighborX="-14154" custLinFactNeighborY="33579">
        <dgm:presLayoutVars>
          <dgm:bulletEnabled val="1"/>
        </dgm:presLayoutVars>
      </dgm:prSet>
      <dgm:spPr/>
      <dgm:t>
        <a:bodyPr/>
        <a:lstStyle/>
        <a:p>
          <a:endParaRPr lang="el-GR"/>
        </a:p>
      </dgm:t>
    </dgm:pt>
  </dgm:ptLst>
  <dgm:cxnLst>
    <dgm:cxn modelId="{3ED9EB38-E65E-4192-BA74-BA61A0B6A585}" srcId="{66BDDC8A-8295-4BA5-B62F-0FC9DCE6255A}" destId="{696DFC74-F083-4138-8724-088F33876BF6}" srcOrd="0" destOrd="0" parTransId="{3D48B577-BFA5-4AB6-8368-24E2CA193FC6}" sibTransId="{C13D1864-C249-4806-8580-3DB9C829FA46}"/>
    <dgm:cxn modelId="{2A55AFC0-4B3C-498D-A3E6-EA9EAB471574}" type="presOf" srcId="{696DFC74-F083-4138-8724-088F33876BF6}" destId="{3562FC28-40F0-46C7-A6A8-9E61581DD37F}" srcOrd="0" destOrd="0" presId="urn:microsoft.com/office/officeart/2005/8/layout/hProcess10#1"/>
    <dgm:cxn modelId="{D50C6CAE-7909-4B6E-BFA5-5CDEEEC19610}" srcId="{66BDDC8A-8295-4BA5-B62F-0FC9DCE6255A}" destId="{60023E21-D346-4F71-B5BC-57346C4D0883}" srcOrd="1" destOrd="0" parTransId="{2B6BB36E-A800-4ED7-98E0-96A9A5AA83D4}" sibTransId="{557A54FB-212E-4C6E-B1F6-C3C5E5B6C576}"/>
    <dgm:cxn modelId="{E180D6EA-0F4F-4D04-8C86-EB32C020F5BA}" type="presOf" srcId="{557A54FB-212E-4C6E-B1F6-C3C5E5B6C576}" destId="{8BFCB893-BD4A-4BEB-B960-3B87E63F9FAE}" srcOrd="1" destOrd="0" presId="urn:microsoft.com/office/officeart/2005/8/layout/hProcess10#1"/>
    <dgm:cxn modelId="{D29EE297-12A5-45E2-A983-F51219E68489}" type="presOf" srcId="{BD8163AC-06DA-4AF6-83BA-DEBC9271991B}" destId="{299F7881-9160-4EFD-B477-4096151918F3}" srcOrd="0" destOrd="0" presId="urn:microsoft.com/office/officeart/2005/8/layout/hProcess10#1"/>
    <dgm:cxn modelId="{68FE140E-1991-4F4C-A9F5-ABB032352841}" type="presOf" srcId="{66BDDC8A-8295-4BA5-B62F-0FC9DCE6255A}" destId="{FD8A1D3C-6DDB-4CFF-B2D8-EF6BE3E7FE8F}" srcOrd="0" destOrd="0" presId="urn:microsoft.com/office/officeart/2005/8/layout/hProcess10#1"/>
    <dgm:cxn modelId="{C8DE1C6E-5717-421B-BB60-67A484C6E96D}" type="presOf" srcId="{60023E21-D346-4F71-B5BC-57346C4D0883}" destId="{9E593030-4D9C-404F-A3D8-FD8392A58236}" srcOrd="0" destOrd="0" presId="urn:microsoft.com/office/officeart/2005/8/layout/hProcess10#1"/>
    <dgm:cxn modelId="{C396E826-1D6D-49BD-A62F-6E22DEC0A90F}" type="presOf" srcId="{557A54FB-212E-4C6E-B1F6-C3C5E5B6C576}" destId="{09ADA01F-AD4F-4321-978B-54D04B134B1B}" srcOrd="0" destOrd="0" presId="urn:microsoft.com/office/officeart/2005/8/layout/hProcess10#1"/>
    <dgm:cxn modelId="{889ACF13-E4FA-469D-A048-8CA0F84EDFFB}" type="presOf" srcId="{C13D1864-C249-4806-8580-3DB9C829FA46}" destId="{7E1A6FC1-F7AD-4ABD-A729-F7E2B48D15CB}" srcOrd="0" destOrd="0" presId="urn:microsoft.com/office/officeart/2005/8/layout/hProcess10#1"/>
    <dgm:cxn modelId="{6EC8ED4C-5872-4C6A-AA76-BE97A438515D}" srcId="{66BDDC8A-8295-4BA5-B62F-0FC9DCE6255A}" destId="{BD8163AC-06DA-4AF6-83BA-DEBC9271991B}" srcOrd="2" destOrd="0" parTransId="{EC31D4C5-2D69-41B9-95FD-62A950C1DC3D}" sibTransId="{E980653D-23B5-47B6-87CF-9A96A761DDB2}"/>
    <dgm:cxn modelId="{0B77F538-CBE2-411F-88F9-7D36C731C1FF}" type="presOf" srcId="{C13D1864-C249-4806-8580-3DB9C829FA46}" destId="{489DCD16-C6E7-40DC-B817-E3A78F03673F}" srcOrd="1" destOrd="0" presId="urn:microsoft.com/office/officeart/2005/8/layout/hProcess10#1"/>
    <dgm:cxn modelId="{025F8FB4-2756-47CA-B434-93E51F852ABE}" type="presParOf" srcId="{FD8A1D3C-6DDB-4CFF-B2D8-EF6BE3E7FE8F}" destId="{7C922F90-D5B8-4894-A3C8-052B30276ED9}" srcOrd="0" destOrd="0" presId="urn:microsoft.com/office/officeart/2005/8/layout/hProcess10#1"/>
    <dgm:cxn modelId="{19FEB07F-9550-44FA-97A5-45F0058C4FBA}" type="presParOf" srcId="{7C922F90-D5B8-4894-A3C8-052B30276ED9}" destId="{B0DC29D7-9353-41B4-A47E-BF585CE6B562}" srcOrd="0" destOrd="0" presId="urn:microsoft.com/office/officeart/2005/8/layout/hProcess10#1"/>
    <dgm:cxn modelId="{EA97B268-6539-4221-9C7C-3C18F90AE9F2}" type="presParOf" srcId="{7C922F90-D5B8-4894-A3C8-052B30276ED9}" destId="{3562FC28-40F0-46C7-A6A8-9E61581DD37F}" srcOrd="1" destOrd="0" presId="urn:microsoft.com/office/officeart/2005/8/layout/hProcess10#1"/>
    <dgm:cxn modelId="{987A3ABE-1D51-48A9-8942-AA7D47A98BF3}" type="presParOf" srcId="{FD8A1D3C-6DDB-4CFF-B2D8-EF6BE3E7FE8F}" destId="{7E1A6FC1-F7AD-4ABD-A729-F7E2B48D15CB}" srcOrd="1" destOrd="0" presId="urn:microsoft.com/office/officeart/2005/8/layout/hProcess10#1"/>
    <dgm:cxn modelId="{FD8BFE14-FE66-4160-9AF9-76DB64894122}" type="presParOf" srcId="{7E1A6FC1-F7AD-4ABD-A729-F7E2B48D15CB}" destId="{489DCD16-C6E7-40DC-B817-E3A78F03673F}" srcOrd="0" destOrd="0" presId="urn:microsoft.com/office/officeart/2005/8/layout/hProcess10#1"/>
    <dgm:cxn modelId="{98FAA8B2-61D5-4D11-8FA4-DCCB914FCC6E}" type="presParOf" srcId="{FD8A1D3C-6DDB-4CFF-B2D8-EF6BE3E7FE8F}" destId="{F2A2FB81-7C5A-4414-8CE5-590E721C984A}" srcOrd="2" destOrd="0" presId="urn:microsoft.com/office/officeart/2005/8/layout/hProcess10#1"/>
    <dgm:cxn modelId="{C34B534B-F1D9-4699-AAAD-ED34689B62D6}" type="presParOf" srcId="{F2A2FB81-7C5A-4414-8CE5-590E721C984A}" destId="{99761A5E-9D51-4A2A-9CC7-EA6008BB2A06}" srcOrd="0" destOrd="0" presId="urn:microsoft.com/office/officeart/2005/8/layout/hProcess10#1"/>
    <dgm:cxn modelId="{D5C7ED35-032F-40BD-88FA-FA39C2ABF1CD}" type="presParOf" srcId="{F2A2FB81-7C5A-4414-8CE5-590E721C984A}" destId="{9E593030-4D9C-404F-A3D8-FD8392A58236}" srcOrd="1" destOrd="0" presId="urn:microsoft.com/office/officeart/2005/8/layout/hProcess10#1"/>
    <dgm:cxn modelId="{C83CBA93-7D68-4011-8A88-38A99CC23037}" type="presParOf" srcId="{FD8A1D3C-6DDB-4CFF-B2D8-EF6BE3E7FE8F}" destId="{09ADA01F-AD4F-4321-978B-54D04B134B1B}" srcOrd="3" destOrd="0" presId="urn:microsoft.com/office/officeart/2005/8/layout/hProcess10#1"/>
    <dgm:cxn modelId="{5FEE8F42-7F39-41FA-AADE-65F8B1B5D00A}" type="presParOf" srcId="{09ADA01F-AD4F-4321-978B-54D04B134B1B}" destId="{8BFCB893-BD4A-4BEB-B960-3B87E63F9FAE}" srcOrd="0" destOrd="0" presId="urn:microsoft.com/office/officeart/2005/8/layout/hProcess10#1"/>
    <dgm:cxn modelId="{51F1B5F5-8632-48F6-810E-154BB031E582}" type="presParOf" srcId="{FD8A1D3C-6DDB-4CFF-B2D8-EF6BE3E7FE8F}" destId="{F8E86BC0-6123-4B0F-A0F7-111BBF6DECCB}" srcOrd="4" destOrd="0" presId="urn:microsoft.com/office/officeart/2005/8/layout/hProcess10#1"/>
    <dgm:cxn modelId="{CA0236AE-A062-4F90-BFA9-EE416550E1F9}" type="presParOf" srcId="{F8E86BC0-6123-4B0F-A0F7-111BBF6DECCB}" destId="{CB5D3691-0484-4299-93F9-3FB1A978AF57}" srcOrd="0" destOrd="0" presId="urn:microsoft.com/office/officeart/2005/8/layout/hProcess10#1"/>
    <dgm:cxn modelId="{E26B48E9-C474-44F2-B847-86A294866723}" type="presParOf" srcId="{F8E86BC0-6123-4B0F-A0F7-111BBF6DECCB}" destId="{299F7881-9160-4EFD-B477-4096151918F3}" srcOrd="1" destOrd="0" presId="urn:microsoft.com/office/officeart/2005/8/layout/hProcess10#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0731F2-ECBC-4F52-B576-7CE5B907E7F0}" type="doc">
      <dgm:prSet loTypeId="urn:microsoft.com/office/officeart/2005/8/layout/vList2" loCatId="list" qsTypeId="urn:microsoft.com/office/officeart/2005/8/quickstyle/simple1" qsCatId="simple" csTypeId="urn:microsoft.com/office/officeart/2005/8/colors/accent2_3" csCatId="accent2" phldr="1"/>
      <dgm:spPr/>
      <dgm:t>
        <a:bodyPr/>
        <a:lstStyle/>
        <a:p>
          <a:endParaRPr lang="en-US"/>
        </a:p>
      </dgm:t>
    </dgm:pt>
    <dgm:pt modelId="{C4BC123C-1F02-4A3D-9E9B-7A10AC14F557}">
      <dgm:prSet phldrT="[Text]">
        <dgm:style>
          <a:lnRef idx="3">
            <a:schemeClr val="lt1"/>
          </a:lnRef>
          <a:fillRef idx="1">
            <a:schemeClr val="accent1"/>
          </a:fillRef>
          <a:effectRef idx="1">
            <a:schemeClr val="accent1"/>
          </a:effectRef>
          <a:fontRef idx="minor">
            <a:schemeClr val="lt1"/>
          </a:fontRef>
        </dgm:style>
      </dgm:prSet>
      <dgm:spPr/>
      <dgm:t>
        <a:bodyPr/>
        <a:lstStyle/>
        <a:p>
          <a:r>
            <a:rPr lang="en-US" dirty="0"/>
            <a:t>A. </a:t>
          </a:r>
        </a:p>
      </dgm:t>
    </dgm:pt>
    <dgm:pt modelId="{24655A01-5164-4C95-ACE6-84A388BA8A4C}" type="parTrans" cxnId="{3D409EC1-347B-4B75-AE26-31E8FBDCA07B}">
      <dgm:prSet/>
      <dgm:spPr/>
      <dgm:t>
        <a:bodyPr/>
        <a:lstStyle/>
        <a:p>
          <a:endParaRPr lang="en-US"/>
        </a:p>
      </dgm:t>
    </dgm:pt>
    <dgm:pt modelId="{1B11A5E9-38F0-4A63-A052-5ADCA4DA1CB9}" type="sibTrans" cxnId="{3D409EC1-347B-4B75-AE26-31E8FBDCA07B}">
      <dgm:prSet/>
      <dgm:spPr/>
      <dgm:t>
        <a:bodyPr/>
        <a:lstStyle/>
        <a:p>
          <a:endParaRPr lang="en-US"/>
        </a:p>
      </dgm:t>
    </dgm:pt>
    <dgm:pt modelId="{A88F5A98-0329-4947-BD01-942AE417117A}">
      <dgm:prSet phldrT="[Text]"/>
      <dgm:spPr/>
      <dgm:t>
        <a:bodyPr/>
        <a:lstStyle/>
        <a:p>
          <a:r>
            <a:rPr lang="el-GR" dirty="0"/>
            <a:t>Προθεσμία</a:t>
          </a:r>
          <a:r>
            <a:rPr lang="en-US" dirty="0"/>
            <a:t> </a:t>
          </a:r>
          <a:r>
            <a:rPr lang="el-GR" dirty="0"/>
            <a:t>2ος</a:t>
          </a:r>
          <a:r>
            <a:rPr lang="en-US" dirty="0"/>
            <a:t> 202</a:t>
          </a:r>
          <a:r>
            <a:rPr lang="el-GR" dirty="0"/>
            <a:t>4</a:t>
          </a:r>
          <a:endParaRPr lang="en-US" dirty="0"/>
        </a:p>
      </dgm:t>
    </dgm:pt>
    <dgm:pt modelId="{DE3287EA-37BB-4FE4-9BB2-7E4E3428543B}" type="parTrans" cxnId="{D11237CC-E6C9-4F6B-9E58-73D80BFD0788}">
      <dgm:prSet/>
      <dgm:spPr/>
      <dgm:t>
        <a:bodyPr/>
        <a:lstStyle/>
        <a:p>
          <a:endParaRPr lang="en-US"/>
        </a:p>
      </dgm:t>
    </dgm:pt>
    <dgm:pt modelId="{CFA8E58A-AAD8-4080-87A9-30EA759AE81F}" type="sibTrans" cxnId="{D11237CC-E6C9-4F6B-9E58-73D80BFD0788}">
      <dgm:prSet/>
      <dgm:spPr/>
      <dgm:t>
        <a:bodyPr/>
        <a:lstStyle/>
        <a:p>
          <a:endParaRPr lang="en-US"/>
        </a:p>
      </dgm:t>
    </dgm:pt>
    <dgm:pt modelId="{B74F64FA-CB21-4980-9080-BA30833156E8}">
      <dgm:prSet phldrT="[Text]"/>
      <dgm:spPr/>
      <dgm:t>
        <a:bodyPr/>
        <a:lstStyle/>
        <a:p>
          <a:r>
            <a:rPr lang="en-US" dirty="0"/>
            <a:t>B. </a:t>
          </a:r>
          <a:r>
            <a:rPr lang="el-GR" dirty="0"/>
            <a:t>Διαπιστευμένα σχέδια</a:t>
          </a:r>
          <a:endParaRPr lang="en-US" dirty="0"/>
        </a:p>
      </dgm:t>
    </dgm:pt>
    <dgm:pt modelId="{588A29EF-9BFD-4992-8353-C9203F3C7D7F}" type="parTrans" cxnId="{9F7CBD87-1937-4EC4-BABF-31F4A94870B1}">
      <dgm:prSet/>
      <dgm:spPr/>
      <dgm:t>
        <a:bodyPr/>
        <a:lstStyle/>
        <a:p>
          <a:endParaRPr lang="en-US"/>
        </a:p>
      </dgm:t>
    </dgm:pt>
    <dgm:pt modelId="{9E08455E-EBEF-40DC-930D-C25DC4BC2DBE}" type="sibTrans" cxnId="{9F7CBD87-1937-4EC4-BABF-31F4A94870B1}">
      <dgm:prSet/>
      <dgm:spPr/>
      <dgm:t>
        <a:bodyPr/>
        <a:lstStyle/>
        <a:p>
          <a:endParaRPr lang="en-US"/>
        </a:p>
      </dgm:t>
    </dgm:pt>
    <dgm:pt modelId="{F7FD48EB-4A43-4E2E-B974-ADDAB3ADCE39}">
      <dgm:prSet phldrT="[Text]"/>
      <dgm:spPr/>
      <dgm:t>
        <a:bodyPr/>
        <a:lstStyle/>
        <a:p>
          <a:r>
            <a:rPr lang="el-GR" dirty="0"/>
            <a:t>Προθεσμία</a:t>
          </a:r>
          <a:r>
            <a:rPr lang="en-US" dirty="0"/>
            <a:t> </a:t>
          </a:r>
          <a:r>
            <a:rPr lang="el-GR" dirty="0"/>
            <a:t> 10</a:t>
          </a:r>
          <a:r>
            <a:rPr lang="el-GR" baseline="30000" dirty="0"/>
            <a:t>ος</a:t>
          </a:r>
          <a:r>
            <a:rPr lang="el-GR" dirty="0"/>
            <a:t> </a:t>
          </a:r>
          <a:r>
            <a:rPr lang="en-US" dirty="0"/>
            <a:t>202</a:t>
          </a:r>
          <a:r>
            <a:rPr lang="el-GR" dirty="0"/>
            <a:t>3</a:t>
          </a:r>
          <a:endParaRPr lang="en-US" dirty="0"/>
        </a:p>
      </dgm:t>
    </dgm:pt>
    <dgm:pt modelId="{5A69100F-4A6E-4C09-ABD1-D1A96C790090}" type="parTrans" cxnId="{98B56650-D989-4347-BF2A-3910FF6942F2}">
      <dgm:prSet/>
      <dgm:spPr/>
      <dgm:t>
        <a:bodyPr/>
        <a:lstStyle/>
        <a:p>
          <a:endParaRPr lang="en-US"/>
        </a:p>
      </dgm:t>
    </dgm:pt>
    <dgm:pt modelId="{0C2A1C79-59E5-4E56-BAE3-6B27CE38B802}" type="sibTrans" cxnId="{98B56650-D989-4347-BF2A-3910FF6942F2}">
      <dgm:prSet/>
      <dgm:spPr/>
      <dgm:t>
        <a:bodyPr/>
        <a:lstStyle/>
        <a:p>
          <a:endParaRPr lang="en-US"/>
        </a:p>
      </dgm:t>
    </dgm:pt>
    <dgm:pt modelId="{106D43CC-F425-4A9D-AB54-F8CC6111EB2D}" type="pres">
      <dgm:prSet presAssocID="{FE0731F2-ECBC-4F52-B576-7CE5B907E7F0}" presName="linear" presStyleCnt="0">
        <dgm:presLayoutVars>
          <dgm:animLvl val="lvl"/>
          <dgm:resizeHandles val="exact"/>
        </dgm:presLayoutVars>
      </dgm:prSet>
      <dgm:spPr/>
      <dgm:t>
        <a:bodyPr/>
        <a:lstStyle/>
        <a:p>
          <a:endParaRPr lang="el-GR"/>
        </a:p>
      </dgm:t>
    </dgm:pt>
    <dgm:pt modelId="{1D098DEB-52D8-4E21-A1A6-E474CDFC6D6A}" type="pres">
      <dgm:prSet presAssocID="{C4BC123C-1F02-4A3D-9E9B-7A10AC14F557}" presName="parentText" presStyleLbl="node1" presStyleIdx="0" presStyleCnt="2" custLinFactNeighborY="-9620">
        <dgm:presLayoutVars>
          <dgm:chMax val="0"/>
          <dgm:bulletEnabled val="1"/>
        </dgm:presLayoutVars>
      </dgm:prSet>
      <dgm:spPr/>
      <dgm:t>
        <a:bodyPr/>
        <a:lstStyle/>
        <a:p>
          <a:endParaRPr lang="el-GR"/>
        </a:p>
      </dgm:t>
    </dgm:pt>
    <dgm:pt modelId="{4CC8A4D3-2899-440E-9353-664764490A6F}" type="pres">
      <dgm:prSet presAssocID="{C4BC123C-1F02-4A3D-9E9B-7A10AC14F557}" presName="childText" presStyleLbl="revTx" presStyleIdx="0" presStyleCnt="2">
        <dgm:presLayoutVars>
          <dgm:bulletEnabled val="1"/>
        </dgm:presLayoutVars>
      </dgm:prSet>
      <dgm:spPr/>
      <dgm:t>
        <a:bodyPr/>
        <a:lstStyle/>
        <a:p>
          <a:endParaRPr lang="el-GR"/>
        </a:p>
      </dgm:t>
    </dgm:pt>
    <dgm:pt modelId="{FC265F40-8B85-4690-A7F2-4242CAEFFC25}" type="pres">
      <dgm:prSet presAssocID="{B74F64FA-CB21-4980-9080-BA30833156E8}" presName="parentText" presStyleLbl="node1" presStyleIdx="1" presStyleCnt="2" custLinFactNeighborX="586" custLinFactNeighborY="2072">
        <dgm:presLayoutVars>
          <dgm:chMax val="0"/>
          <dgm:bulletEnabled val="1"/>
        </dgm:presLayoutVars>
      </dgm:prSet>
      <dgm:spPr/>
      <dgm:t>
        <a:bodyPr/>
        <a:lstStyle/>
        <a:p>
          <a:endParaRPr lang="el-GR"/>
        </a:p>
      </dgm:t>
    </dgm:pt>
    <dgm:pt modelId="{A822A129-9480-4C4C-BBE1-870CACBD96F1}" type="pres">
      <dgm:prSet presAssocID="{B74F64FA-CB21-4980-9080-BA30833156E8}" presName="childText" presStyleLbl="revTx" presStyleIdx="1" presStyleCnt="2">
        <dgm:presLayoutVars>
          <dgm:bulletEnabled val="1"/>
        </dgm:presLayoutVars>
      </dgm:prSet>
      <dgm:spPr/>
      <dgm:t>
        <a:bodyPr/>
        <a:lstStyle/>
        <a:p>
          <a:endParaRPr lang="el-GR"/>
        </a:p>
      </dgm:t>
    </dgm:pt>
  </dgm:ptLst>
  <dgm:cxnLst>
    <dgm:cxn modelId="{98B56650-D989-4347-BF2A-3910FF6942F2}" srcId="{B74F64FA-CB21-4980-9080-BA30833156E8}" destId="{F7FD48EB-4A43-4E2E-B974-ADDAB3ADCE39}" srcOrd="0" destOrd="0" parTransId="{5A69100F-4A6E-4C09-ABD1-D1A96C790090}" sibTransId="{0C2A1C79-59E5-4E56-BAE3-6B27CE38B802}"/>
    <dgm:cxn modelId="{D11237CC-E6C9-4F6B-9E58-73D80BFD0788}" srcId="{C4BC123C-1F02-4A3D-9E9B-7A10AC14F557}" destId="{A88F5A98-0329-4947-BD01-942AE417117A}" srcOrd="0" destOrd="0" parTransId="{DE3287EA-37BB-4FE4-9BB2-7E4E3428543B}" sibTransId="{CFA8E58A-AAD8-4080-87A9-30EA759AE81F}"/>
    <dgm:cxn modelId="{05B3C116-7E16-4DBD-BF5C-C9FB15A2B37F}" type="presOf" srcId="{C4BC123C-1F02-4A3D-9E9B-7A10AC14F557}" destId="{1D098DEB-52D8-4E21-A1A6-E474CDFC6D6A}" srcOrd="0" destOrd="0" presId="urn:microsoft.com/office/officeart/2005/8/layout/vList2"/>
    <dgm:cxn modelId="{9F7CBD87-1937-4EC4-BABF-31F4A94870B1}" srcId="{FE0731F2-ECBC-4F52-B576-7CE5B907E7F0}" destId="{B74F64FA-CB21-4980-9080-BA30833156E8}" srcOrd="1" destOrd="0" parTransId="{588A29EF-9BFD-4992-8353-C9203F3C7D7F}" sibTransId="{9E08455E-EBEF-40DC-930D-C25DC4BC2DBE}"/>
    <dgm:cxn modelId="{A47BE9DF-6CBC-46AE-A671-17CFC3F6C361}" type="presOf" srcId="{B74F64FA-CB21-4980-9080-BA30833156E8}" destId="{FC265F40-8B85-4690-A7F2-4242CAEFFC25}" srcOrd="0" destOrd="0" presId="urn:microsoft.com/office/officeart/2005/8/layout/vList2"/>
    <dgm:cxn modelId="{3D409EC1-347B-4B75-AE26-31E8FBDCA07B}" srcId="{FE0731F2-ECBC-4F52-B576-7CE5B907E7F0}" destId="{C4BC123C-1F02-4A3D-9E9B-7A10AC14F557}" srcOrd="0" destOrd="0" parTransId="{24655A01-5164-4C95-ACE6-84A388BA8A4C}" sibTransId="{1B11A5E9-38F0-4A63-A052-5ADCA4DA1CB9}"/>
    <dgm:cxn modelId="{8C351B21-D29B-490F-9431-ACE544EF0E0B}" type="presOf" srcId="{F7FD48EB-4A43-4E2E-B974-ADDAB3ADCE39}" destId="{A822A129-9480-4C4C-BBE1-870CACBD96F1}" srcOrd="0" destOrd="0" presId="urn:microsoft.com/office/officeart/2005/8/layout/vList2"/>
    <dgm:cxn modelId="{1649C21F-67F2-4323-93BD-BE8815208E46}" type="presOf" srcId="{FE0731F2-ECBC-4F52-B576-7CE5B907E7F0}" destId="{106D43CC-F425-4A9D-AB54-F8CC6111EB2D}" srcOrd="0" destOrd="0" presId="urn:microsoft.com/office/officeart/2005/8/layout/vList2"/>
    <dgm:cxn modelId="{5CA8FC73-0B4F-4353-9017-70EAFB5638D4}" type="presOf" srcId="{A88F5A98-0329-4947-BD01-942AE417117A}" destId="{4CC8A4D3-2899-440E-9353-664764490A6F}" srcOrd="0" destOrd="0" presId="urn:microsoft.com/office/officeart/2005/8/layout/vList2"/>
    <dgm:cxn modelId="{4FEBFB32-E6B2-44C0-BF6A-C3FA12C2DCF0}" type="presParOf" srcId="{106D43CC-F425-4A9D-AB54-F8CC6111EB2D}" destId="{1D098DEB-52D8-4E21-A1A6-E474CDFC6D6A}" srcOrd="0" destOrd="0" presId="urn:microsoft.com/office/officeart/2005/8/layout/vList2"/>
    <dgm:cxn modelId="{EF4A3D52-BCD4-414B-B01B-F50A78DB33DF}" type="presParOf" srcId="{106D43CC-F425-4A9D-AB54-F8CC6111EB2D}" destId="{4CC8A4D3-2899-440E-9353-664764490A6F}" srcOrd="1" destOrd="0" presId="urn:microsoft.com/office/officeart/2005/8/layout/vList2"/>
    <dgm:cxn modelId="{1CA27E47-0C17-4CC0-8D40-8C6B6C2E2D43}" type="presParOf" srcId="{106D43CC-F425-4A9D-AB54-F8CC6111EB2D}" destId="{FC265F40-8B85-4690-A7F2-4242CAEFFC25}" srcOrd="2" destOrd="0" presId="urn:microsoft.com/office/officeart/2005/8/layout/vList2"/>
    <dgm:cxn modelId="{244AD255-D6E1-4858-B9FF-A0F8F3A6F9C8}" type="presParOf" srcId="{106D43CC-F425-4A9D-AB54-F8CC6111EB2D}" destId="{A822A129-9480-4C4C-BBE1-870CACBD96F1}"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F727241-69AF-44B9-B027-2ACE8E16B4A4}" type="doc">
      <dgm:prSet loTypeId="urn:microsoft.com/office/officeart/2005/8/layout/pList1#2" loCatId="list" qsTypeId="urn:microsoft.com/office/officeart/2005/8/quickstyle/simple1" qsCatId="simple" csTypeId="urn:microsoft.com/office/officeart/2005/8/colors/colorful5" csCatId="colorful" phldr="1"/>
      <dgm:spPr/>
      <dgm:t>
        <a:bodyPr/>
        <a:lstStyle/>
        <a:p>
          <a:endParaRPr lang="en-US"/>
        </a:p>
      </dgm:t>
    </dgm:pt>
    <dgm:pt modelId="{D61C32F6-7610-44FD-9194-4AF6CBAA49F6}">
      <dgm:prSet phldrT="[Text]"/>
      <dgm:spPr/>
      <dgm:t>
        <a:bodyPr/>
        <a:lstStyle/>
        <a:p>
          <a:r>
            <a:rPr lang="en-US" dirty="0"/>
            <a:t>eTwinning</a:t>
          </a:r>
        </a:p>
      </dgm:t>
    </dgm:pt>
    <dgm:pt modelId="{86CD3543-9894-4AF1-9930-62F7306B010B}" type="parTrans" cxnId="{E4C4254B-B62D-4579-AC29-A17438774771}">
      <dgm:prSet/>
      <dgm:spPr/>
      <dgm:t>
        <a:bodyPr/>
        <a:lstStyle/>
        <a:p>
          <a:endParaRPr lang="en-US"/>
        </a:p>
      </dgm:t>
    </dgm:pt>
    <dgm:pt modelId="{B9E3FAC4-2D4B-487F-AC33-0388D96B8228}" type="sibTrans" cxnId="{E4C4254B-B62D-4579-AC29-A17438774771}">
      <dgm:prSet/>
      <dgm:spPr/>
      <dgm:t>
        <a:bodyPr/>
        <a:lstStyle/>
        <a:p>
          <a:endParaRPr lang="en-US"/>
        </a:p>
      </dgm:t>
    </dgm:pt>
    <dgm:pt modelId="{A199FCCA-395F-49BA-AEDF-DBE95A70F7C6}">
      <dgm:prSet phldrT="[Text]"/>
      <dgm:spPr/>
      <dgm:t>
        <a:bodyPr/>
        <a:lstStyle/>
        <a:p>
          <a:r>
            <a:rPr lang="en-US" dirty="0"/>
            <a:t>School Education Gateway</a:t>
          </a:r>
        </a:p>
      </dgm:t>
    </dgm:pt>
    <dgm:pt modelId="{7F745DAF-A08D-47C4-8A8A-A72B44D7143C}" type="parTrans" cxnId="{501798E6-30B9-4686-94A4-1182EAF7FF2A}">
      <dgm:prSet/>
      <dgm:spPr/>
      <dgm:t>
        <a:bodyPr/>
        <a:lstStyle/>
        <a:p>
          <a:endParaRPr lang="en-US"/>
        </a:p>
      </dgm:t>
    </dgm:pt>
    <dgm:pt modelId="{B1307AFE-DDAF-46AE-B20D-12D1503BAC80}" type="sibTrans" cxnId="{501798E6-30B9-4686-94A4-1182EAF7FF2A}">
      <dgm:prSet/>
      <dgm:spPr/>
      <dgm:t>
        <a:bodyPr/>
        <a:lstStyle/>
        <a:p>
          <a:endParaRPr lang="en-US"/>
        </a:p>
      </dgm:t>
    </dgm:pt>
    <dgm:pt modelId="{99D83836-2CD4-497E-A449-8FA225EB1FE7}">
      <dgm:prSet phldrT="[Text]"/>
      <dgm:spPr/>
      <dgm:t>
        <a:bodyPr/>
        <a:lstStyle/>
        <a:p>
          <a:r>
            <a:rPr lang="en-US" dirty="0"/>
            <a:t>Facebook groups</a:t>
          </a:r>
        </a:p>
      </dgm:t>
    </dgm:pt>
    <dgm:pt modelId="{E0E687B7-E7CE-4BFB-AB49-2C0CA52C2BA2}" type="parTrans" cxnId="{623EFECA-5250-4AC6-83B7-FAD6F2300D04}">
      <dgm:prSet/>
      <dgm:spPr/>
      <dgm:t>
        <a:bodyPr/>
        <a:lstStyle/>
        <a:p>
          <a:endParaRPr lang="en-US"/>
        </a:p>
      </dgm:t>
    </dgm:pt>
    <dgm:pt modelId="{4D33A029-8105-453F-99B8-5AC784487E0E}" type="sibTrans" cxnId="{623EFECA-5250-4AC6-83B7-FAD6F2300D04}">
      <dgm:prSet/>
      <dgm:spPr/>
      <dgm:t>
        <a:bodyPr/>
        <a:lstStyle/>
        <a:p>
          <a:endParaRPr lang="en-US"/>
        </a:p>
      </dgm:t>
    </dgm:pt>
    <dgm:pt modelId="{2823A35B-5BB7-4DFA-9CAC-C85C950ED901}">
      <dgm:prSet phldrT="[Text]"/>
      <dgm:spPr/>
      <dgm:t>
        <a:bodyPr/>
        <a:lstStyle/>
        <a:p>
          <a:r>
            <a:rPr lang="el-GR" dirty="0"/>
            <a:t>Προσωπικά Δίκτυα</a:t>
          </a:r>
          <a:endParaRPr lang="en-US" dirty="0"/>
        </a:p>
      </dgm:t>
    </dgm:pt>
    <dgm:pt modelId="{F080F7D8-5574-4077-8CFE-198B07599005}" type="parTrans" cxnId="{0CF5289C-E3B9-4DD9-9AA3-8E29FEBB9D3D}">
      <dgm:prSet/>
      <dgm:spPr/>
      <dgm:t>
        <a:bodyPr/>
        <a:lstStyle/>
        <a:p>
          <a:endParaRPr lang="en-US"/>
        </a:p>
      </dgm:t>
    </dgm:pt>
    <dgm:pt modelId="{87B5D44F-05E4-4383-8F73-5B5FF6CF8243}" type="sibTrans" cxnId="{0CF5289C-E3B9-4DD9-9AA3-8E29FEBB9D3D}">
      <dgm:prSet/>
      <dgm:spPr/>
      <dgm:t>
        <a:bodyPr/>
        <a:lstStyle/>
        <a:p>
          <a:endParaRPr lang="en-US"/>
        </a:p>
      </dgm:t>
    </dgm:pt>
    <dgm:pt modelId="{C4CE181A-B973-4F7B-B58A-D19E52EED33B}" type="pres">
      <dgm:prSet presAssocID="{CF727241-69AF-44B9-B027-2ACE8E16B4A4}" presName="Name0" presStyleCnt="0">
        <dgm:presLayoutVars>
          <dgm:dir/>
          <dgm:resizeHandles val="exact"/>
        </dgm:presLayoutVars>
      </dgm:prSet>
      <dgm:spPr/>
      <dgm:t>
        <a:bodyPr/>
        <a:lstStyle/>
        <a:p>
          <a:endParaRPr lang="el-GR"/>
        </a:p>
      </dgm:t>
    </dgm:pt>
    <dgm:pt modelId="{52C59D24-25DA-4D59-A1C5-C291EC8CF8FA}" type="pres">
      <dgm:prSet presAssocID="{D61C32F6-7610-44FD-9194-4AF6CBAA49F6}" presName="compNode" presStyleCnt="0"/>
      <dgm:spPr/>
    </dgm:pt>
    <dgm:pt modelId="{BABA458E-0901-4FD8-9DC0-E0542F1B331F}" type="pres">
      <dgm:prSet presAssocID="{D61C32F6-7610-44FD-9194-4AF6CBAA49F6}" presName="pict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D5DE7E12-66FB-40F5-B258-99850F477404}" type="pres">
      <dgm:prSet presAssocID="{D61C32F6-7610-44FD-9194-4AF6CBAA49F6}" presName="textRect" presStyleLbl="revTx" presStyleIdx="0" presStyleCnt="4">
        <dgm:presLayoutVars>
          <dgm:bulletEnabled val="1"/>
        </dgm:presLayoutVars>
      </dgm:prSet>
      <dgm:spPr/>
      <dgm:t>
        <a:bodyPr/>
        <a:lstStyle/>
        <a:p>
          <a:endParaRPr lang="el-GR"/>
        </a:p>
      </dgm:t>
    </dgm:pt>
    <dgm:pt modelId="{0F3B907F-D3F0-4CB3-9D86-B280E0110D9D}" type="pres">
      <dgm:prSet presAssocID="{B9E3FAC4-2D4B-487F-AC33-0388D96B8228}" presName="sibTrans" presStyleLbl="sibTrans2D1" presStyleIdx="0" presStyleCnt="0"/>
      <dgm:spPr/>
      <dgm:t>
        <a:bodyPr/>
        <a:lstStyle/>
        <a:p>
          <a:endParaRPr lang="el-GR"/>
        </a:p>
      </dgm:t>
    </dgm:pt>
    <dgm:pt modelId="{D2659C1B-5F90-493B-9689-CD44FE51407F}" type="pres">
      <dgm:prSet presAssocID="{A199FCCA-395F-49BA-AEDF-DBE95A70F7C6}" presName="compNode" presStyleCnt="0"/>
      <dgm:spPr/>
    </dgm:pt>
    <dgm:pt modelId="{22EE249C-3F20-4208-AD00-72C9B3C2F62D}" type="pres">
      <dgm:prSet presAssocID="{A199FCCA-395F-49BA-AEDF-DBE95A70F7C6}" presName="pict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dgm:spPr>
    </dgm:pt>
    <dgm:pt modelId="{E1BC1A56-1531-4453-A5CD-DDC92087D65B}" type="pres">
      <dgm:prSet presAssocID="{A199FCCA-395F-49BA-AEDF-DBE95A70F7C6}" presName="textRect" presStyleLbl="revTx" presStyleIdx="1" presStyleCnt="4">
        <dgm:presLayoutVars>
          <dgm:bulletEnabled val="1"/>
        </dgm:presLayoutVars>
      </dgm:prSet>
      <dgm:spPr/>
      <dgm:t>
        <a:bodyPr/>
        <a:lstStyle/>
        <a:p>
          <a:endParaRPr lang="el-GR"/>
        </a:p>
      </dgm:t>
    </dgm:pt>
    <dgm:pt modelId="{94AD15CF-518C-452C-878C-AFFC8018E31B}" type="pres">
      <dgm:prSet presAssocID="{B1307AFE-DDAF-46AE-B20D-12D1503BAC80}" presName="sibTrans" presStyleLbl="sibTrans2D1" presStyleIdx="0" presStyleCnt="0"/>
      <dgm:spPr/>
      <dgm:t>
        <a:bodyPr/>
        <a:lstStyle/>
        <a:p>
          <a:endParaRPr lang="el-GR"/>
        </a:p>
      </dgm:t>
    </dgm:pt>
    <dgm:pt modelId="{B6B23523-5C13-4712-A42A-00C8B01BF6A4}" type="pres">
      <dgm:prSet presAssocID="{99D83836-2CD4-497E-A449-8FA225EB1FE7}" presName="compNode" presStyleCnt="0"/>
      <dgm:spPr/>
    </dgm:pt>
    <dgm:pt modelId="{E50E87C6-E97A-4647-B294-3CFF5B55D687}" type="pres">
      <dgm:prSet presAssocID="{99D83836-2CD4-497E-A449-8FA225EB1FE7}" presName="pictRect" presStyleLbl="node1" presStyleIdx="2" presStyleCnt="4"/>
      <dgm:spPr>
        <a:blipFill rotWithShape="1">
          <a:blip xmlns:r="http://schemas.openxmlformats.org/officeDocument/2006/relationships" r:embed="rId3"/>
          <a:srcRect/>
          <a:stretch>
            <a:fillRect l="-5000" r="-5000"/>
          </a:stretch>
        </a:blipFill>
      </dgm:spPr>
    </dgm:pt>
    <dgm:pt modelId="{C2318B6D-9F71-4888-B299-229EDECD2993}" type="pres">
      <dgm:prSet presAssocID="{99D83836-2CD4-497E-A449-8FA225EB1FE7}" presName="textRect" presStyleLbl="revTx" presStyleIdx="2" presStyleCnt="4">
        <dgm:presLayoutVars>
          <dgm:bulletEnabled val="1"/>
        </dgm:presLayoutVars>
      </dgm:prSet>
      <dgm:spPr/>
      <dgm:t>
        <a:bodyPr/>
        <a:lstStyle/>
        <a:p>
          <a:endParaRPr lang="el-GR"/>
        </a:p>
      </dgm:t>
    </dgm:pt>
    <dgm:pt modelId="{2EDC9BC1-00A5-4876-A89E-C455E3937878}" type="pres">
      <dgm:prSet presAssocID="{4D33A029-8105-453F-99B8-5AC784487E0E}" presName="sibTrans" presStyleLbl="sibTrans2D1" presStyleIdx="0" presStyleCnt="0"/>
      <dgm:spPr/>
      <dgm:t>
        <a:bodyPr/>
        <a:lstStyle/>
        <a:p>
          <a:endParaRPr lang="el-GR"/>
        </a:p>
      </dgm:t>
    </dgm:pt>
    <dgm:pt modelId="{948B3252-AED0-4073-B071-4637542EF347}" type="pres">
      <dgm:prSet presAssocID="{2823A35B-5BB7-4DFA-9CAC-C85C950ED901}" presName="compNode" presStyleCnt="0"/>
      <dgm:spPr/>
    </dgm:pt>
    <dgm:pt modelId="{84F8E7A7-89BB-4849-9996-19309177B2A7}" type="pres">
      <dgm:prSet presAssocID="{2823A35B-5BB7-4DFA-9CAC-C85C950ED901}" presName="pictRect" presStyleLbl="node1" presStyleIdx="3" presStyleCnt="4" custLinFactNeighborX="-2256" custLinFactNeighborY="3129"/>
      <dgm:spPr>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dgm:spPr>
    </dgm:pt>
    <dgm:pt modelId="{C6DB5ECB-C005-41F8-8955-E532E9F16333}" type="pres">
      <dgm:prSet presAssocID="{2823A35B-5BB7-4DFA-9CAC-C85C950ED901}" presName="textRect" presStyleLbl="revTx" presStyleIdx="3" presStyleCnt="4">
        <dgm:presLayoutVars>
          <dgm:bulletEnabled val="1"/>
        </dgm:presLayoutVars>
      </dgm:prSet>
      <dgm:spPr/>
      <dgm:t>
        <a:bodyPr/>
        <a:lstStyle/>
        <a:p>
          <a:endParaRPr lang="el-GR"/>
        </a:p>
      </dgm:t>
    </dgm:pt>
  </dgm:ptLst>
  <dgm:cxnLst>
    <dgm:cxn modelId="{44D2096E-00B0-4F14-81F0-FA219EC2F93E}" type="presOf" srcId="{4D33A029-8105-453F-99B8-5AC784487E0E}" destId="{2EDC9BC1-00A5-4876-A89E-C455E3937878}" srcOrd="0" destOrd="0" presId="urn:microsoft.com/office/officeart/2005/8/layout/pList1#2"/>
    <dgm:cxn modelId="{5E183783-82E8-4659-A040-E97BD8F9DD69}" type="presOf" srcId="{B1307AFE-DDAF-46AE-B20D-12D1503BAC80}" destId="{94AD15CF-518C-452C-878C-AFFC8018E31B}" srcOrd="0" destOrd="0" presId="urn:microsoft.com/office/officeart/2005/8/layout/pList1#2"/>
    <dgm:cxn modelId="{B63A9E59-A520-4661-A07A-6630E64720A1}" type="presOf" srcId="{B9E3FAC4-2D4B-487F-AC33-0388D96B8228}" destId="{0F3B907F-D3F0-4CB3-9D86-B280E0110D9D}" srcOrd="0" destOrd="0" presId="urn:microsoft.com/office/officeart/2005/8/layout/pList1#2"/>
    <dgm:cxn modelId="{55437AEE-1796-4A9F-A1DF-BCF8700112B3}" type="presOf" srcId="{D61C32F6-7610-44FD-9194-4AF6CBAA49F6}" destId="{D5DE7E12-66FB-40F5-B258-99850F477404}" srcOrd="0" destOrd="0" presId="urn:microsoft.com/office/officeart/2005/8/layout/pList1#2"/>
    <dgm:cxn modelId="{63CFBEBA-4A9A-445F-BAAE-EE2E87D9ACE4}" type="presOf" srcId="{99D83836-2CD4-497E-A449-8FA225EB1FE7}" destId="{C2318B6D-9F71-4888-B299-229EDECD2993}" srcOrd="0" destOrd="0" presId="urn:microsoft.com/office/officeart/2005/8/layout/pList1#2"/>
    <dgm:cxn modelId="{0CF5289C-E3B9-4DD9-9AA3-8E29FEBB9D3D}" srcId="{CF727241-69AF-44B9-B027-2ACE8E16B4A4}" destId="{2823A35B-5BB7-4DFA-9CAC-C85C950ED901}" srcOrd="3" destOrd="0" parTransId="{F080F7D8-5574-4077-8CFE-198B07599005}" sibTransId="{87B5D44F-05E4-4383-8F73-5B5FF6CF8243}"/>
    <dgm:cxn modelId="{623EFECA-5250-4AC6-83B7-FAD6F2300D04}" srcId="{CF727241-69AF-44B9-B027-2ACE8E16B4A4}" destId="{99D83836-2CD4-497E-A449-8FA225EB1FE7}" srcOrd="2" destOrd="0" parTransId="{E0E687B7-E7CE-4BFB-AB49-2C0CA52C2BA2}" sibTransId="{4D33A029-8105-453F-99B8-5AC784487E0E}"/>
    <dgm:cxn modelId="{4AF2BF71-CDC9-4D9F-B4A4-7AC319F73998}" type="presOf" srcId="{A199FCCA-395F-49BA-AEDF-DBE95A70F7C6}" destId="{E1BC1A56-1531-4453-A5CD-DDC92087D65B}" srcOrd="0" destOrd="0" presId="urn:microsoft.com/office/officeart/2005/8/layout/pList1#2"/>
    <dgm:cxn modelId="{501798E6-30B9-4686-94A4-1182EAF7FF2A}" srcId="{CF727241-69AF-44B9-B027-2ACE8E16B4A4}" destId="{A199FCCA-395F-49BA-AEDF-DBE95A70F7C6}" srcOrd="1" destOrd="0" parTransId="{7F745DAF-A08D-47C4-8A8A-A72B44D7143C}" sibTransId="{B1307AFE-DDAF-46AE-B20D-12D1503BAC80}"/>
    <dgm:cxn modelId="{31E69C76-FB12-4A9A-9968-2AA83CE2DF16}" type="presOf" srcId="{2823A35B-5BB7-4DFA-9CAC-C85C950ED901}" destId="{C6DB5ECB-C005-41F8-8955-E532E9F16333}" srcOrd="0" destOrd="0" presId="urn:microsoft.com/office/officeart/2005/8/layout/pList1#2"/>
    <dgm:cxn modelId="{E4C4254B-B62D-4579-AC29-A17438774771}" srcId="{CF727241-69AF-44B9-B027-2ACE8E16B4A4}" destId="{D61C32F6-7610-44FD-9194-4AF6CBAA49F6}" srcOrd="0" destOrd="0" parTransId="{86CD3543-9894-4AF1-9930-62F7306B010B}" sibTransId="{B9E3FAC4-2D4B-487F-AC33-0388D96B8228}"/>
    <dgm:cxn modelId="{64B36039-0749-4173-8FD0-59EAA856CE4F}" type="presOf" srcId="{CF727241-69AF-44B9-B027-2ACE8E16B4A4}" destId="{C4CE181A-B973-4F7B-B58A-D19E52EED33B}" srcOrd="0" destOrd="0" presId="urn:microsoft.com/office/officeart/2005/8/layout/pList1#2"/>
    <dgm:cxn modelId="{2F24DF1F-39DD-4875-9718-15E414577A38}" type="presParOf" srcId="{C4CE181A-B973-4F7B-B58A-D19E52EED33B}" destId="{52C59D24-25DA-4D59-A1C5-C291EC8CF8FA}" srcOrd="0" destOrd="0" presId="urn:microsoft.com/office/officeart/2005/8/layout/pList1#2"/>
    <dgm:cxn modelId="{1F5861C0-8DEE-4345-9808-A36AFD43FB12}" type="presParOf" srcId="{52C59D24-25DA-4D59-A1C5-C291EC8CF8FA}" destId="{BABA458E-0901-4FD8-9DC0-E0542F1B331F}" srcOrd="0" destOrd="0" presId="urn:microsoft.com/office/officeart/2005/8/layout/pList1#2"/>
    <dgm:cxn modelId="{4170EB4D-E80C-4798-9605-3D952FCF5E3D}" type="presParOf" srcId="{52C59D24-25DA-4D59-A1C5-C291EC8CF8FA}" destId="{D5DE7E12-66FB-40F5-B258-99850F477404}" srcOrd="1" destOrd="0" presId="urn:microsoft.com/office/officeart/2005/8/layout/pList1#2"/>
    <dgm:cxn modelId="{040E1218-ADD3-49CB-B553-3DCE55CA35DF}" type="presParOf" srcId="{C4CE181A-B973-4F7B-B58A-D19E52EED33B}" destId="{0F3B907F-D3F0-4CB3-9D86-B280E0110D9D}" srcOrd="1" destOrd="0" presId="urn:microsoft.com/office/officeart/2005/8/layout/pList1#2"/>
    <dgm:cxn modelId="{36AB4C7E-4AE9-451E-BD34-5BA94DCBF5E0}" type="presParOf" srcId="{C4CE181A-B973-4F7B-B58A-D19E52EED33B}" destId="{D2659C1B-5F90-493B-9689-CD44FE51407F}" srcOrd="2" destOrd="0" presId="urn:microsoft.com/office/officeart/2005/8/layout/pList1#2"/>
    <dgm:cxn modelId="{0209262B-9ECD-4381-8995-F8C5E96A8A3C}" type="presParOf" srcId="{D2659C1B-5F90-493B-9689-CD44FE51407F}" destId="{22EE249C-3F20-4208-AD00-72C9B3C2F62D}" srcOrd="0" destOrd="0" presId="urn:microsoft.com/office/officeart/2005/8/layout/pList1#2"/>
    <dgm:cxn modelId="{924BA00F-DE7C-4582-8D9B-D11410EF9901}" type="presParOf" srcId="{D2659C1B-5F90-493B-9689-CD44FE51407F}" destId="{E1BC1A56-1531-4453-A5CD-DDC92087D65B}" srcOrd="1" destOrd="0" presId="urn:microsoft.com/office/officeart/2005/8/layout/pList1#2"/>
    <dgm:cxn modelId="{7A41BA15-4EFD-4AFA-84DB-01646394055C}" type="presParOf" srcId="{C4CE181A-B973-4F7B-B58A-D19E52EED33B}" destId="{94AD15CF-518C-452C-878C-AFFC8018E31B}" srcOrd="3" destOrd="0" presId="urn:microsoft.com/office/officeart/2005/8/layout/pList1#2"/>
    <dgm:cxn modelId="{4F85C5BC-3911-4ACB-A878-213B40F64D78}" type="presParOf" srcId="{C4CE181A-B973-4F7B-B58A-D19E52EED33B}" destId="{B6B23523-5C13-4712-A42A-00C8B01BF6A4}" srcOrd="4" destOrd="0" presId="urn:microsoft.com/office/officeart/2005/8/layout/pList1#2"/>
    <dgm:cxn modelId="{0921D3DF-8D55-4CDF-B432-77747E181182}" type="presParOf" srcId="{B6B23523-5C13-4712-A42A-00C8B01BF6A4}" destId="{E50E87C6-E97A-4647-B294-3CFF5B55D687}" srcOrd="0" destOrd="0" presId="urn:microsoft.com/office/officeart/2005/8/layout/pList1#2"/>
    <dgm:cxn modelId="{F0599337-269D-4666-AC4D-35BFB25E866D}" type="presParOf" srcId="{B6B23523-5C13-4712-A42A-00C8B01BF6A4}" destId="{C2318B6D-9F71-4888-B299-229EDECD2993}" srcOrd="1" destOrd="0" presId="urn:microsoft.com/office/officeart/2005/8/layout/pList1#2"/>
    <dgm:cxn modelId="{858F7D09-9FAE-415C-AEFB-26E054039841}" type="presParOf" srcId="{C4CE181A-B973-4F7B-B58A-D19E52EED33B}" destId="{2EDC9BC1-00A5-4876-A89E-C455E3937878}" srcOrd="5" destOrd="0" presId="urn:microsoft.com/office/officeart/2005/8/layout/pList1#2"/>
    <dgm:cxn modelId="{CB3C0648-BE0E-4DB9-AEC7-0CAA15E1F293}" type="presParOf" srcId="{C4CE181A-B973-4F7B-B58A-D19E52EED33B}" destId="{948B3252-AED0-4073-B071-4637542EF347}" srcOrd="6" destOrd="0" presId="urn:microsoft.com/office/officeart/2005/8/layout/pList1#2"/>
    <dgm:cxn modelId="{7F350C92-B900-47F9-92B2-CDAB9A6604CA}" type="presParOf" srcId="{948B3252-AED0-4073-B071-4637542EF347}" destId="{84F8E7A7-89BB-4849-9996-19309177B2A7}" srcOrd="0" destOrd="0" presId="urn:microsoft.com/office/officeart/2005/8/layout/pList1#2"/>
    <dgm:cxn modelId="{47086C7C-92A1-4D9A-8A76-662AFD1300C9}" type="presParOf" srcId="{948B3252-AED0-4073-B071-4637542EF347}" destId="{C6DB5ECB-C005-41F8-8955-E532E9F16333}" srcOrd="1" destOrd="0" presId="urn:microsoft.com/office/officeart/2005/8/layout/pList1#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F3980E-92F9-4E33-9380-0B145657D29C}" type="doc">
      <dgm:prSet loTypeId="urn:microsoft.com/office/officeart/2005/8/layout/vList6" loCatId="list" qsTypeId="urn:microsoft.com/office/officeart/2005/8/quickstyle/simple1" qsCatId="simple" csTypeId="urn:microsoft.com/office/officeart/2005/8/colors/colorful1#3" csCatId="colorful" phldr="1"/>
      <dgm:spPr/>
      <dgm:t>
        <a:bodyPr/>
        <a:lstStyle/>
        <a:p>
          <a:endParaRPr lang="en-US"/>
        </a:p>
      </dgm:t>
    </dgm:pt>
    <dgm:pt modelId="{7BF78139-B0AA-4654-9558-BD8949D30936}">
      <dgm:prSet phldrT="[Text]"/>
      <dgm:spPr/>
      <dgm:t>
        <a:bodyPr/>
        <a:lstStyle/>
        <a:p>
          <a:r>
            <a:rPr lang="en-US" dirty="0"/>
            <a:t> Eu login</a:t>
          </a:r>
          <a:endParaRPr lang="el-GR" dirty="0"/>
        </a:p>
        <a:p>
          <a:r>
            <a:rPr lang="el-GR" dirty="0"/>
            <a:t>Ατομική διαπίστευση</a:t>
          </a:r>
          <a:endParaRPr lang="en-US" dirty="0"/>
        </a:p>
      </dgm:t>
    </dgm:pt>
    <dgm:pt modelId="{9919AE2E-8873-4139-B231-1B9BA1E40E4C}" type="parTrans" cxnId="{CE1B89B4-60BF-48FC-988E-730181F6CBD3}">
      <dgm:prSet/>
      <dgm:spPr/>
      <dgm:t>
        <a:bodyPr/>
        <a:lstStyle/>
        <a:p>
          <a:endParaRPr lang="en-US"/>
        </a:p>
      </dgm:t>
    </dgm:pt>
    <dgm:pt modelId="{81EF929E-6CB8-48E8-9822-7183F825CB23}" type="sibTrans" cxnId="{CE1B89B4-60BF-48FC-988E-730181F6CBD3}">
      <dgm:prSet/>
      <dgm:spPr/>
      <dgm:t>
        <a:bodyPr/>
        <a:lstStyle/>
        <a:p>
          <a:endParaRPr lang="en-US"/>
        </a:p>
      </dgm:t>
    </dgm:pt>
    <dgm:pt modelId="{7873BFF6-D726-43D5-955F-A1D35A8E3CD3}">
      <dgm:prSet phldrT="[Text]"/>
      <dgm:spPr/>
      <dgm:t>
        <a:bodyPr/>
        <a:lstStyle/>
        <a:p>
          <a:r>
            <a:rPr lang="el-GR" b="0" i="0" dirty="0"/>
            <a:t>Ενεργή διεύθυνση ηλεκτρονικού ταχυδρομείου – </a:t>
          </a:r>
          <a:r>
            <a:rPr lang="en-US" b="0" i="0" dirty="0"/>
            <a:t>e-mail</a:t>
          </a:r>
          <a:endParaRPr lang="en-US" dirty="0"/>
        </a:p>
      </dgm:t>
    </dgm:pt>
    <dgm:pt modelId="{9F8456A5-2E1F-4C7E-B048-F02D879538A0}" type="parTrans" cxnId="{B7563B7D-BC5D-4867-9371-515190651ED8}">
      <dgm:prSet/>
      <dgm:spPr/>
      <dgm:t>
        <a:bodyPr/>
        <a:lstStyle/>
        <a:p>
          <a:endParaRPr lang="en-US"/>
        </a:p>
      </dgm:t>
    </dgm:pt>
    <dgm:pt modelId="{B26DF9D0-CAAC-423F-A9AA-D45CBE240B7D}" type="sibTrans" cxnId="{B7563B7D-BC5D-4867-9371-515190651ED8}">
      <dgm:prSet/>
      <dgm:spPr/>
      <dgm:t>
        <a:bodyPr/>
        <a:lstStyle/>
        <a:p>
          <a:endParaRPr lang="en-US"/>
        </a:p>
      </dgm:t>
    </dgm:pt>
    <dgm:pt modelId="{669FEC6B-E3F5-46C8-B374-BB24DF335251}">
      <dgm:prSet phldrT="[Text]"/>
      <dgm:spPr/>
      <dgm:t>
        <a:bodyPr/>
        <a:lstStyle/>
        <a:p>
          <a:r>
            <a:rPr lang="el-GR" b="0" i="0" dirty="0"/>
            <a:t>κωδικός πρόσβασης (</a:t>
          </a:r>
          <a:r>
            <a:rPr lang="en-US" b="0" i="0" dirty="0"/>
            <a:t>password)</a:t>
          </a:r>
          <a:endParaRPr lang="en-US" dirty="0"/>
        </a:p>
      </dgm:t>
    </dgm:pt>
    <dgm:pt modelId="{0B31B8ED-2D12-4C1B-83F6-73D07077B8E3}" type="parTrans" cxnId="{02AA66C2-AEF0-465D-8AA3-E64CD8789A0F}">
      <dgm:prSet/>
      <dgm:spPr/>
      <dgm:t>
        <a:bodyPr/>
        <a:lstStyle/>
        <a:p>
          <a:endParaRPr lang="en-US"/>
        </a:p>
      </dgm:t>
    </dgm:pt>
    <dgm:pt modelId="{24AF837D-97D0-4E78-AAF4-89DDEA07D921}" type="sibTrans" cxnId="{02AA66C2-AEF0-465D-8AA3-E64CD8789A0F}">
      <dgm:prSet/>
      <dgm:spPr/>
      <dgm:t>
        <a:bodyPr/>
        <a:lstStyle/>
        <a:p>
          <a:endParaRPr lang="en-US"/>
        </a:p>
      </dgm:t>
    </dgm:pt>
    <dgm:pt modelId="{41F4C1A6-0835-4433-BDD1-05DAADABA620}">
      <dgm:prSet phldrT="[Text]"/>
      <dgm:spPr/>
      <dgm:t>
        <a:bodyPr/>
        <a:lstStyle/>
        <a:p>
          <a:r>
            <a:rPr lang="el-GR" dirty="0"/>
            <a:t>Ο</a:t>
          </a:r>
          <a:r>
            <a:rPr lang="en-US" dirty="0"/>
            <a:t>ID</a:t>
          </a:r>
          <a:endParaRPr lang="el-GR" dirty="0"/>
        </a:p>
        <a:p>
          <a:r>
            <a:rPr lang="el-GR" dirty="0"/>
            <a:t>Καταχώρηση φορέα </a:t>
          </a:r>
          <a:endParaRPr lang="en-US" dirty="0"/>
        </a:p>
      </dgm:t>
    </dgm:pt>
    <dgm:pt modelId="{99361223-749E-478F-9F69-E0847280AB8D}" type="parTrans" cxnId="{EEE9AFA2-04B0-490F-B544-91A15DF7716B}">
      <dgm:prSet/>
      <dgm:spPr/>
      <dgm:t>
        <a:bodyPr/>
        <a:lstStyle/>
        <a:p>
          <a:endParaRPr lang="en-US"/>
        </a:p>
      </dgm:t>
    </dgm:pt>
    <dgm:pt modelId="{B9979E51-A25E-4D01-8FEA-10E161554940}" type="sibTrans" cxnId="{EEE9AFA2-04B0-490F-B544-91A15DF7716B}">
      <dgm:prSet/>
      <dgm:spPr/>
      <dgm:t>
        <a:bodyPr/>
        <a:lstStyle/>
        <a:p>
          <a:endParaRPr lang="en-US"/>
        </a:p>
      </dgm:t>
    </dgm:pt>
    <dgm:pt modelId="{4578EE89-EB44-47E7-807D-BDBCD8FB3C5A}">
      <dgm:prSet phldrT="[Text]"/>
      <dgm:spPr/>
      <dgm:t>
        <a:bodyPr/>
        <a:lstStyle/>
        <a:p>
          <a:r>
            <a:rPr lang="el-GR" b="0" i="0" dirty="0"/>
            <a:t>Εγγραφή στο συστήμα καταχώρησης οργανισμών, </a:t>
          </a:r>
          <a:r>
            <a:rPr lang="en-US" b="1" i="0" dirty="0"/>
            <a:t>ORS</a:t>
          </a:r>
          <a:endParaRPr lang="en-US" dirty="0"/>
        </a:p>
      </dgm:t>
    </dgm:pt>
    <dgm:pt modelId="{408DF842-58AE-412A-8F16-89330D1DE4CA}" type="parTrans" cxnId="{7AB48F24-BB3D-424D-ADED-967A90D8E35E}">
      <dgm:prSet/>
      <dgm:spPr/>
      <dgm:t>
        <a:bodyPr/>
        <a:lstStyle/>
        <a:p>
          <a:endParaRPr lang="en-US"/>
        </a:p>
      </dgm:t>
    </dgm:pt>
    <dgm:pt modelId="{CB493A66-B9A7-40AC-9459-06BC5C0B1F6D}" type="sibTrans" cxnId="{7AB48F24-BB3D-424D-ADED-967A90D8E35E}">
      <dgm:prSet/>
      <dgm:spPr/>
      <dgm:t>
        <a:bodyPr/>
        <a:lstStyle/>
        <a:p>
          <a:endParaRPr lang="en-US"/>
        </a:p>
      </dgm:t>
    </dgm:pt>
    <dgm:pt modelId="{77EE35A5-4E08-40DF-BD48-7BAFAC412DC7}">
      <dgm:prSet phldrT="[Text]"/>
      <dgm:spPr/>
      <dgm:t>
        <a:bodyPr/>
        <a:lstStyle/>
        <a:p>
          <a:r>
            <a:rPr lang="el-GR" dirty="0"/>
            <a:t>Κωδικοί </a:t>
          </a:r>
          <a:r>
            <a:rPr lang="en-US" dirty="0"/>
            <a:t>ECAS</a:t>
          </a:r>
        </a:p>
      </dgm:t>
    </dgm:pt>
    <dgm:pt modelId="{90B28874-6FD1-4EF0-A058-4CFBB0F9884F}" type="parTrans" cxnId="{CEC773A2-4E3B-4982-8D0C-E04DBB06629E}">
      <dgm:prSet/>
      <dgm:spPr/>
      <dgm:t>
        <a:bodyPr/>
        <a:lstStyle/>
        <a:p>
          <a:endParaRPr lang="en-US"/>
        </a:p>
      </dgm:t>
    </dgm:pt>
    <dgm:pt modelId="{F553560A-0DB2-4994-968C-971BEF4A0035}" type="sibTrans" cxnId="{CEC773A2-4E3B-4982-8D0C-E04DBB06629E}">
      <dgm:prSet/>
      <dgm:spPr/>
      <dgm:t>
        <a:bodyPr/>
        <a:lstStyle/>
        <a:p>
          <a:endParaRPr lang="en-US"/>
        </a:p>
      </dgm:t>
    </dgm:pt>
    <dgm:pt modelId="{CA8A8D65-906E-426C-A890-03CA7F248730}" type="pres">
      <dgm:prSet presAssocID="{8EF3980E-92F9-4E33-9380-0B145657D29C}" presName="Name0" presStyleCnt="0">
        <dgm:presLayoutVars>
          <dgm:dir/>
          <dgm:animLvl val="lvl"/>
          <dgm:resizeHandles/>
        </dgm:presLayoutVars>
      </dgm:prSet>
      <dgm:spPr/>
      <dgm:t>
        <a:bodyPr/>
        <a:lstStyle/>
        <a:p>
          <a:endParaRPr lang="el-GR"/>
        </a:p>
      </dgm:t>
    </dgm:pt>
    <dgm:pt modelId="{AC308C81-F797-4AFE-B266-EE281DECAA06}" type="pres">
      <dgm:prSet presAssocID="{7BF78139-B0AA-4654-9558-BD8949D30936}" presName="linNode" presStyleCnt="0"/>
      <dgm:spPr/>
    </dgm:pt>
    <dgm:pt modelId="{B16C5052-8826-44C0-B925-B74094605DF8}" type="pres">
      <dgm:prSet presAssocID="{7BF78139-B0AA-4654-9558-BD8949D30936}" presName="parentShp" presStyleLbl="node1" presStyleIdx="0" presStyleCnt="2">
        <dgm:presLayoutVars>
          <dgm:bulletEnabled val="1"/>
        </dgm:presLayoutVars>
      </dgm:prSet>
      <dgm:spPr/>
      <dgm:t>
        <a:bodyPr/>
        <a:lstStyle/>
        <a:p>
          <a:endParaRPr lang="el-GR"/>
        </a:p>
      </dgm:t>
    </dgm:pt>
    <dgm:pt modelId="{23E11613-41E3-40B2-8196-D777096E138C}" type="pres">
      <dgm:prSet presAssocID="{7BF78139-B0AA-4654-9558-BD8949D30936}" presName="childShp" presStyleLbl="bgAccFollowNode1" presStyleIdx="0" presStyleCnt="2">
        <dgm:presLayoutVars>
          <dgm:bulletEnabled val="1"/>
        </dgm:presLayoutVars>
      </dgm:prSet>
      <dgm:spPr/>
      <dgm:t>
        <a:bodyPr/>
        <a:lstStyle/>
        <a:p>
          <a:endParaRPr lang="el-GR"/>
        </a:p>
      </dgm:t>
    </dgm:pt>
    <dgm:pt modelId="{6862C057-A7BE-4F7D-BFCE-F739C96A38F5}" type="pres">
      <dgm:prSet presAssocID="{81EF929E-6CB8-48E8-9822-7183F825CB23}" presName="spacing" presStyleCnt="0"/>
      <dgm:spPr/>
    </dgm:pt>
    <dgm:pt modelId="{64D32739-2616-4ABA-BB2C-6C84F0A533D7}" type="pres">
      <dgm:prSet presAssocID="{41F4C1A6-0835-4433-BDD1-05DAADABA620}" presName="linNode" presStyleCnt="0"/>
      <dgm:spPr/>
    </dgm:pt>
    <dgm:pt modelId="{AEAA3B92-566C-4C6B-9764-8213F7EC449A}" type="pres">
      <dgm:prSet presAssocID="{41F4C1A6-0835-4433-BDD1-05DAADABA620}" presName="parentShp" presStyleLbl="node1" presStyleIdx="1" presStyleCnt="2" custLinFactNeighborY="1317">
        <dgm:presLayoutVars>
          <dgm:bulletEnabled val="1"/>
        </dgm:presLayoutVars>
      </dgm:prSet>
      <dgm:spPr/>
      <dgm:t>
        <a:bodyPr/>
        <a:lstStyle/>
        <a:p>
          <a:endParaRPr lang="el-GR"/>
        </a:p>
      </dgm:t>
    </dgm:pt>
    <dgm:pt modelId="{46757A5C-90A0-4A45-B8C7-A81C00B0A8D3}" type="pres">
      <dgm:prSet presAssocID="{41F4C1A6-0835-4433-BDD1-05DAADABA620}" presName="childShp" presStyleLbl="bgAccFollowNode1" presStyleIdx="1" presStyleCnt="2">
        <dgm:presLayoutVars>
          <dgm:bulletEnabled val="1"/>
        </dgm:presLayoutVars>
      </dgm:prSet>
      <dgm:spPr/>
      <dgm:t>
        <a:bodyPr/>
        <a:lstStyle/>
        <a:p>
          <a:endParaRPr lang="el-GR"/>
        </a:p>
      </dgm:t>
    </dgm:pt>
  </dgm:ptLst>
  <dgm:cxnLst>
    <dgm:cxn modelId="{CE1B89B4-60BF-48FC-988E-730181F6CBD3}" srcId="{8EF3980E-92F9-4E33-9380-0B145657D29C}" destId="{7BF78139-B0AA-4654-9558-BD8949D30936}" srcOrd="0" destOrd="0" parTransId="{9919AE2E-8873-4139-B231-1B9BA1E40E4C}" sibTransId="{81EF929E-6CB8-48E8-9822-7183F825CB23}"/>
    <dgm:cxn modelId="{320027DD-52A3-47A0-B55C-33EE12DEB92E}" type="presOf" srcId="{7BF78139-B0AA-4654-9558-BD8949D30936}" destId="{B16C5052-8826-44C0-B925-B74094605DF8}" srcOrd="0" destOrd="0" presId="urn:microsoft.com/office/officeart/2005/8/layout/vList6"/>
    <dgm:cxn modelId="{EEE9AFA2-04B0-490F-B544-91A15DF7716B}" srcId="{8EF3980E-92F9-4E33-9380-0B145657D29C}" destId="{41F4C1A6-0835-4433-BDD1-05DAADABA620}" srcOrd="1" destOrd="0" parTransId="{99361223-749E-478F-9F69-E0847280AB8D}" sibTransId="{B9979E51-A25E-4D01-8FEA-10E161554940}"/>
    <dgm:cxn modelId="{B7563B7D-BC5D-4867-9371-515190651ED8}" srcId="{7BF78139-B0AA-4654-9558-BD8949D30936}" destId="{7873BFF6-D726-43D5-955F-A1D35A8E3CD3}" srcOrd="0" destOrd="0" parTransId="{9F8456A5-2E1F-4C7E-B048-F02D879538A0}" sibTransId="{B26DF9D0-CAAC-423F-A9AA-D45CBE240B7D}"/>
    <dgm:cxn modelId="{142E97F0-914C-412D-8E67-0B11E62AE5E5}" type="presOf" srcId="{8EF3980E-92F9-4E33-9380-0B145657D29C}" destId="{CA8A8D65-906E-426C-A890-03CA7F248730}" srcOrd="0" destOrd="0" presId="urn:microsoft.com/office/officeart/2005/8/layout/vList6"/>
    <dgm:cxn modelId="{0E534D71-08FE-44AA-AF22-EA48611F99DD}" type="presOf" srcId="{7873BFF6-D726-43D5-955F-A1D35A8E3CD3}" destId="{23E11613-41E3-40B2-8196-D777096E138C}" srcOrd="0" destOrd="0" presId="urn:microsoft.com/office/officeart/2005/8/layout/vList6"/>
    <dgm:cxn modelId="{02AA66C2-AEF0-465D-8AA3-E64CD8789A0F}" srcId="{7BF78139-B0AA-4654-9558-BD8949D30936}" destId="{669FEC6B-E3F5-46C8-B374-BB24DF335251}" srcOrd="1" destOrd="0" parTransId="{0B31B8ED-2D12-4C1B-83F6-73D07077B8E3}" sibTransId="{24AF837D-97D0-4E78-AAF4-89DDEA07D921}"/>
    <dgm:cxn modelId="{7AB48F24-BB3D-424D-ADED-967A90D8E35E}" srcId="{41F4C1A6-0835-4433-BDD1-05DAADABA620}" destId="{4578EE89-EB44-47E7-807D-BDBCD8FB3C5A}" srcOrd="0" destOrd="0" parTransId="{408DF842-58AE-412A-8F16-89330D1DE4CA}" sibTransId="{CB493A66-B9A7-40AC-9459-06BC5C0B1F6D}"/>
    <dgm:cxn modelId="{9F8CD5A2-0E11-488D-A1AC-3257863CDB76}" type="presOf" srcId="{77EE35A5-4E08-40DF-BD48-7BAFAC412DC7}" destId="{46757A5C-90A0-4A45-B8C7-A81C00B0A8D3}" srcOrd="0" destOrd="1" presId="urn:microsoft.com/office/officeart/2005/8/layout/vList6"/>
    <dgm:cxn modelId="{079BBFDF-149E-45BE-8F37-B486770BDEF3}" type="presOf" srcId="{41F4C1A6-0835-4433-BDD1-05DAADABA620}" destId="{AEAA3B92-566C-4C6B-9764-8213F7EC449A}" srcOrd="0" destOrd="0" presId="urn:microsoft.com/office/officeart/2005/8/layout/vList6"/>
    <dgm:cxn modelId="{CEC773A2-4E3B-4982-8D0C-E04DBB06629E}" srcId="{41F4C1A6-0835-4433-BDD1-05DAADABA620}" destId="{77EE35A5-4E08-40DF-BD48-7BAFAC412DC7}" srcOrd="1" destOrd="0" parTransId="{90B28874-6FD1-4EF0-A058-4CFBB0F9884F}" sibTransId="{F553560A-0DB2-4994-968C-971BEF4A0035}"/>
    <dgm:cxn modelId="{7DDF3472-D76C-4B61-90BD-07F2A954BC25}" type="presOf" srcId="{669FEC6B-E3F5-46C8-B374-BB24DF335251}" destId="{23E11613-41E3-40B2-8196-D777096E138C}" srcOrd="0" destOrd="1" presId="urn:microsoft.com/office/officeart/2005/8/layout/vList6"/>
    <dgm:cxn modelId="{C24CFDA1-24B9-4FAE-A092-A92A2AAF0C25}" type="presOf" srcId="{4578EE89-EB44-47E7-807D-BDBCD8FB3C5A}" destId="{46757A5C-90A0-4A45-B8C7-A81C00B0A8D3}" srcOrd="0" destOrd="0" presId="urn:microsoft.com/office/officeart/2005/8/layout/vList6"/>
    <dgm:cxn modelId="{F2009659-CC00-43AE-BBBC-8A5111C804A7}" type="presParOf" srcId="{CA8A8D65-906E-426C-A890-03CA7F248730}" destId="{AC308C81-F797-4AFE-B266-EE281DECAA06}" srcOrd="0" destOrd="0" presId="urn:microsoft.com/office/officeart/2005/8/layout/vList6"/>
    <dgm:cxn modelId="{C6E8C006-A9E0-4FDA-8744-39BB6F01FBCD}" type="presParOf" srcId="{AC308C81-F797-4AFE-B266-EE281DECAA06}" destId="{B16C5052-8826-44C0-B925-B74094605DF8}" srcOrd="0" destOrd="0" presId="urn:microsoft.com/office/officeart/2005/8/layout/vList6"/>
    <dgm:cxn modelId="{CEFE8B77-23FF-485A-9DD3-144ECEFEA287}" type="presParOf" srcId="{AC308C81-F797-4AFE-B266-EE281DECAA06}" destId="{23E11613-41E3-40B2-8196-D777096E138C}" srcOrd="1" destOrd="0" presId="urn:microsoft.com/office/officeart/2005/8/layout/vList6"/>
    <dgm:cxn modelId="{E39CC8E1-AAC3-4FF5-9231-A12008C53A2E}" type="presParOf" srcId="{CA8A8D65-906E-426C-A890-03CA7F248730}" destId="{6862C057-A7BE-4F7D-BFCE-F739C96A38F5}" srcOrd="1" destOrd="0" presId="urn:microsoft.com/office/officeart/2005/8/layout/vList6"/>
    <dgm:cxn modelId="{6858F90F-DC59-4B99-B66A-C21DB0D54678}" type="presParOf" srcId="{CA8A8D65-906E-426C-A890-03CA7F248730}" destId="{64D32739-2616-4ABA-BB2C-6C84F0A533D7}" srcOrd="2" destOrd="0" presId="urn:microsoft.com/office/officeart/2005/8/layout/vList6"/>
    <dgm:cxn modelId="{0FD58713-C147-4EC6-BABF-659FB91C21B4}" type="presParOf" srcId="{64D32739-2616-4ABA-BB2C-6C84F0A533D7}" destId="{AEAA3B92-566C-4C6B-9764-8213F7EC449A}" srcOrd="0" destOrd="0" presId="urn:microsoft.com/office/officeart/2005/8/layout/vList6"/>
    <dgm:cxn modelId="{CDF3B792-04D4-4B94-8F8F-1A980D07BC34}" type="presParOf" srcId="{64D32739-2616-4ABA-BB2C-6C84F0A533D7}" destId="{46757A5C-90A0-4A45-B8C7-A81C00B0A8D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5A6F3FC-0F94-442E-80BB-47C5C52A54EF}"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32C57DF0-988D-4F93-9BF1-A804EA0C1048}">
      <dgm:prSet phldrT="[Text]"/>
      <dgm:spPr/>
      <dgm:t>
        <a:bodyPr/>
        <a:lstStyle/>
        <a:p>
          <a:r>
            <a:rPr lang="el-GR" dirty="0">
              <a:latin typeface="Century Gothic" panose="020B0502020202020204" pitchFamily="34" charset="0"/>
            </a:rPr>
            <a:t>ΙΝΕΔΙΒΙΜ </a:t>
          </a:r>
          <a:r>
            <a:rPr lang="en-GB" dirty="0">
              <a:latin typeface="Century Gothic" panose="020B0502020202020204" pitchFamily="34" charset="0"/>
              <a:hlinkClick xmlns:r="http://schemas.openxmlformats.org/officeDocument/2006/relationships" r:id="rId1"/>
            </a:rPr>
            <a:t>https://www.inedivim.gr/</a:t>
          </a:r>
          <a:r>
            <a:rPr lang="el-GR" dirty="0">
              <a:latin typeface="Century Gothic" panose="020B0502020202020204" pitchFamily="34" charset="0"/>
            </a:rPr>
            <a:t> </a:t>
          </a:r>
          <a:endParaRPr lang="en-US" dirty="0">
            <a:latin typeface="Century Gothic" panose="020B0502020202020204" pitchFamily="34" charset="0"/>
          </a:endParaRPr>
        </a:p>
      </dgm:t>
    </dgm:pt>
    <dgm:pt modelId="{D25DC9E4-AD99-4832-9345-7EB58E7B0FF5}" type="parTrans" cxnId="{3E999537-9BEE-4DC0-8F61-E6089616012B}">
      <dgm:prSet/>
      <dgm:spPr/>
      <dgm:t>
        <a:bodyPr/>
        <a:lstStyle/>
        <a:p>
          <a:endParaRPr lang="en-US"/>
        </a:p>
      </dgm:t>
    </dgm:pt>
    <dgm:pt modelId="{12DD359D-144F-454D-BA7D-8EAFE7D4775A}" type="sibTrans" cxnId="{3E999537-9BEE-4DC0-8F61-E6089616012B}">
      <dgm:prSet/>
      <dgm:spPr/>
      <dgm:t>
        <a:bodyPr/>
        <a:lstStyle/>
        <a:p>
          <a:endParaRPr lang="en-US"/>
        </a:p>
      </dgm:t>
    </dgm:pt>
    <dgm:pt modelId="{49B47ED2-CA0E-4803-B7A0-EA5A9CF506EB}">
      <dgm:prSet phldrT="[Text]"/>
      <dgm:spPr/>
      <dgm:t>
        <a:bodyPr/>
        <a:lstStyle/>
        <a:p>
          <a:r>
            <a:rPr lang="el-GR" dirty="0">
              <a:latin typeface="Century Gothic" panose="020B0502020202020204" pitchFamily="34" charset="0"/>
            </a:rPr>
            <a:t>Τομέας της Νεολαίας</a:t>
          </a:r>
          <a:endParaRPr lang="en-US" dirty="0">
            <a:latin typeface="Century Gothic" panose="020B0502020202020204" pitchFamily="34" charset="0"/>
          </a:endParaRPr>
        </a:p>
      </dgm:t>
    </dgm:pt>
    <dgm:pt modelId="{6D3C6877-6261-494D-B836-032C612EAAF9}" type="parTrans" cxnId="{D1F37CB5-35ED-4EB3-920F-F86151EFCBFB}">
      <dgm:prSet/>
      <dgm:spPr/>
      <dgm:t>
        <a:bodyPr/>
        <a:lstStyle/>
        <a:p>
          <a:endParaRPr lang="en-US"/>
        </a:p>
      </dgm:t>
    </dgm:pt>
    <dgm:pt modelId="{B7B234C8-38EF-45EC-AAF0-065255F5EF44}" type="sibTrans" cxnId="{D1F37CB5-35ED-4EB3-920F-F86151EFCBFB}">
      <dgm:prSet/>
      <dgm:spPr/>
      <dgm:t>
        <a:bodyPr/>
        <a:lstStyle/>
        <a:p>
          <a:endParaRPr lang="en-US"/>
        </a:p>
      </dgm:t>
    </dgm:pt>
    <dgm:pt modelId="{749DCA33-F2A5-41F6-9834-61192E696315}">
      <dgm:prSet phldrT="[Text]"/>
      <dgm:spPr/>
      <dgm:t>
        <a:bodyPr/>
        <a:lstStyle/>
        <a:p>
          <a:r>
            <a:rPr lang="en-US" dirty="0">
              <a:latin typeface="Century Gothic" panose="020B0502020202020204" pitchFamily="34" charset="0"/>
            </a:rPr>
            <a:t>European Solidarity Corps</a:t>
          </a:r>
        </a:p>
      </dgm:t>
    </dgm:pt>
    <dgm:pt modelId="{B835B46E-1F43-4735-A6E2-D4251D83EA95}" type="parTrans" cxnId="{F6740400-6B12-4041-A2F3-73BF47BC3549}">
      <dgm:prSet/>
      <dgm:spPr/>
      <dgm:t>
        <a:bodyPr/>
        <a:lstStyle/>
        <a:p>
          <a:endParaRPr lang="en-US"/>
        </a:p>
      </dgm:t>
    </dgm:pt>
    <dgm:pt modelId="{B294BFF2-22D5-4EA2-80F0-B01A32FA06E2}" type="sibTrans" cxnId="{F6740400-6B12-4041-A2F3-73BF47BC3549}">
      <dgm:prSet/>
      <dgm:spPr/>
      <dgm:t>
        <a:bodyPr/>
        <a:lstStyle/>
        <a:p>
          <a:endParaRPr lang="en-US"/>
        </a:p>
      </dgm:t>
    </dgm:pt>
    <dgm:pt modelId="{F3853F01-880E-4DFB-AD86-088B8EE6A860}" type="pres">
      <dgm:prSet presAssocID="{95A6F3FC-0F94-442E-80BB-47C5C52A54EF}" presName="Name0" presStyleCnt="0">
        <dgm:presLayoutVars>
          <dgm:dir/>
          <dgm:animLvl val="lvl"/>
          <dgm:resizeHandles val="exact"/>
        </dgm:presLayoutVars>
      </dgm:prSet>
      <dgm:spPr/>
      <dgm:t>
        <a:bodyPr/>
        <a:lstStyle/>
        <a:p>
          <a:endParaRPr lang="el-GR"/>
        </a:p>
      </dgm:t>
    </dgm:pt>
    <dgm:pt modelId="{41EEB3F6-9CDE-4BC7-A3BF-FA8EAEFD48F4}" type="pres">
      <dgm:prSet presAssocID="{32C57DF0-988D-4F93-9BF1-A804EA0C1048}" presName="linNode" presStyleCnt="0"/>
      <dgm:spPr/>
    </dgm:pt>
    <dgm:pt modelId="{9C8A289D-C983-470D-892C-88052A0C1032}" type="pres">
      <dgm:prSet presAssocID="{32C57DF0-988D-4F93-9BF1-A804EA0C1048}" presName="parentText" presStyleLbl="node1" presStyleIdx="0" presStyleCnt="1">
        <dgm:presLayoutVars>
          <dgm:chMax val="1"/>
          <dgm:bulletEnabled val="1"/>
        </dgm:presLayoutVars>
      </dgm:prSet>
      <dgm:spPr/>
      <dgm:t>
        <a:bodyPr/>
        <a:lstStyle/>
        <a:p>
          <a:endParaRPr lang="el-GR"/>
        </a:p>
      </dgm:t>
    </dgm:pt>
    <dgm:pt modelId="{9C300161-6965-4D3A-B3F8-7540A869E21D}" type="pres">
      <dgm:prSet presAssocID="{32C57DF0-988D-4F93-9BF1-A804EA0C1048}" presName="descendantText" presStyleLbl="alignAccFollowNode1" presStyleIdx="0" presStyleCnt="1">
        <dgm:presLayoutVars>
          <dgm:bulletEnabled val="1"/>
        </dgm:presLayoutVars>
      </dgm:prSet>
      <dgm:spPr/>
      <dgm:t>
        <a:bodyPr/>
        <a:lstStyle/>
        <a:p>
          <a:endParaRPr lang="el-GR"/>
        </a:p>
      </dgm:t>
    </dgm:pt>
  </dgm:ptLst>
  <dgm:cxnLst>
    <dgm:cxn modelId="{D1F37CB5-35ED-4EB3-920F-F86151EFCBFB}" srcId="{32C57DF0-988D-4F93-9BF1-A804EA0C1048}" destId="{49B47ED2-CA0E-4803-B7A0-EA5A9CF506EB}" srcOrd="0" destOrd="0" parTransId="{6D3C6877-6261-494D-B836-032C612EAAF9}" sibTransId="{B7B234C8-38EF-45EC-AAF0-065255F5EF44}"/>
    <dgm:cxn modelId="{712A3CBA-D1B3-4A3D-8764-44D81BF7539C}" type="presOf" srcId="{32C57DF0-988D-4F93-9BF1-A804EA0C1048}" destId="{9C8A289D-C983-470D-892C-88052A0C1032}" srcOrd="0" destOrd="0" presId="urn:microsoft.com/office/officeart/2005/8/layout/vList5"/>
    <dgm:cxn modelId="{2D9FD82B-2A6F-4AC7-9C26-0B2FB18BB251}" type="presOf" srcId="{749DCA33-F2A5-41F6-9834-61192E696315}" destId="{9C300161-6965-4D3A-B3F8-7540A869E21D}" srcOrd="0" destOrd="1" presId="urn:microsoft.com/office/officeart/2005/8/layout/vList5"/>
    <dgm:cxn modelId="{F6740400-6B12-4041-A2F3-73BF47BC3549}" srcId="{32C57DF0-988D-4F93-9BF1-A804EA0C1048}" destId="{749DCA33-F2A5-41F6-9834-61192E696315}" srcOrd="1" destOrd="0" parTransId="{B835B46E-1F43-4735-A6E2-D4251D83EA95}" sibTransId="{B294BFF2-22D5-4EA2-80F0-B01A32FA06E2}"/>
    <dgm:cxn modelId="{8C55F039-8274-42E1-A594-BEAD2FC30880}" type="presOf" srcId="{49B47ED2-CA0E-4803-B7A0-EA5A9CF506EB}" destId="{9C300161-6965-4D3A-B3F8-7540A869E21D}" srcOrd="0" destOrd="0" presId="urn:microsoft.com/office/officeart/2005/8/layout/vList5"/>
    <dgm:cxn modelId="{3E999537-9BEE-4DC0-8F61-E6089616012B}" srcId="{95A6F3FC-0F94-442E-80BB-47C5C52A54EF}" destId="{32C57DF0-988D-4F93-9BF1-A804EA0C1048}" srcOrd="0" destOrd="0" parTransId="{D25DC9E4-AD99-4832-9345-7EB58E7B0FF5}" sibTransId="{12DD359D-144F-454D-BA7D-8EAFE7D4775A}"/>
    <dgm:cxn modelId="{8B82ADFC-095C-4D33-81A2-36CC74FEF8B9}" type="presOf" srcId="{95A6F3FC-0F94-442E-80BB-47C5C52A54EF}" destId="{F3853F01-880E-4DFB-AD86-088B8EE6A860}" srcOrd="0" destOrd="0" presId="urn:microsoft.com/office/officeart/2005/8/layout/vList5"/>
    <dgm:cxn modelId="{9FB49FEE-2647-47A0-AF99-A04D968C84C3}" type="presParOf" srcId="{F3853F01-880E-4DFB-AD86-088B8EE6A860}" destId="{41EEB3F6-9CDE-4BC7-A3BF-FA8EAEFD48F4}" srcOrd="0" destOrd="0" presId="urn:microsoft.com/office/officeart/2005/8/layout/vList5"/>
    <dgm:cxn modelId="{BE174938-711E-4F29-9AE5-B65580E8D63F}" type="presParOf" srcId="{41EEB3F6-9CDE-4BC7-A3BF-FA8EAEFD48F4}" destId="{9C8A289D-C983-470D-892C-88052A0C1032}" srcOrd="0" destOrd="0" presId="urn:microsoft.com/office/officeart/2005/8/layout/vList5"/>
    <dgm:cxn modelId="{3EF2BF86-2E3F-464D-98A5-F34D8F4D9E22}" type="presParOf" srcId="{41EEB3F6-9CDE-4BC7-A3BF-FA8EAEFD48F4}" destId="{9C300161-6965-4D3A-B3F8-7540A869E21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5A6F3FC-0F94-442E-80BB-47C5C52A54EF}"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32C57DF0-988D-4F93-9BF1-A804EA0C1048}">
      <dgm:prSet phldrT="[Text]"/>
      <dgm:spPr>
        <a:solidFill>
          <a:schemeClr val="accent2"/>
        </a:solidFill>
        <a:ln>
          <a:solidFill>
            <a:schemeClr val="accent1"/>
          </a:solidFill>
        </a:ln>
      </dgm:spPr>
      <dgm:t>
        <a:bodyPr/>
        <a:lstStyle/>
        <a:p>
          <a:r>
            <a:rPr lang="el-GR" b="0" dirty="0">
              <a:latin typeface="Century Gothic" panose="020B0502020202020204" pitchFamily="34" charset="0"/>
            </a:rPr>
            <a:t>Αποκεντρωμένες Δράσεις (β)</a:t>
          </a:r>
          <a:endParaRPr lang="en-US" b="0" dirty="0">
            <a:latin typeface="Century Gothic" panose="020B0502020202020204" pitchFamily="34" charset="0"/>
          </a:endParaRPr>
        </a:p>
      </dgm:t>
    </dgm:pt>
    <dgm:pt modelId="{D25DC9E4-AD99-4832-9345-7EB58E7B0FF5}" type="parTrans" cxnId="{3E999537-9BEE-4DC0-8F61-E6089616012B}">
      <dgm:prSet/>
      <dgm:spPr/>
      <dgm:t>
        <a:bodyPr/>
        <a:lstStyle/>
        <a:p>
          <a:endParaRPr lang="en-US"/>
        </a:p>
      </dgm:t>
    </dgm:pt>
    <dgm:pt modelId="{12DD359D-144F-454D-BA7D-8EAFE7D4775A}" type="sibTrans" cxnId="{3E999537-9BEE-4DC0-8F61-E6089616012B}">
      <dgm:prSet/>
      <dgm:spPr/>
      <dgm:t>
        <a:bodyPr/>
        <a:lstStyle/>
        <a:p>
          <a:endParaRPr lang="en-US"/>
        </a:p>
      </dgm:t>
    </dgm:pt>
    <dgm:pt modelId="{49B47ED2-CA0E-4803-B7A0-EA5A9CF506EB}">
      <dgm:prSet phldrT="[Text]"/>
      <dgm:spPr/>
      <dgm:t>
        <a:bodyPr/>
        <a:lstStyle/>
        <a:p>
          <a:r>
            <a:rPr lang="el-GR" dirty="0">
              <a:latin typeface="Century Gothic" panose="020B0502020202020204" pitchFamily="34" charset="0"/>
            </a:rPr>
            <a:t>Οι αιτήσεις υποβάλλονται στις Εθνικές Υπηρεσίες της κάθε χώρας</a:t>
          </a:r>
          <a:endParaRPr lang="en-US" dirty="0">
            <a:latin typeface="Century Gothic" panose="020B0502020202020204" pitchFamily="34" charset="0"/>
          </a:endParaRPr>
        </a:p>
      </dgm:t>
    </dgm:pt>
    <dgm:pt modelId="{6D3C6877-6261-494D-B836-032C612EAAF9}" type="parTrans" cxnId="{D1F37CB5-35ED-4EB3-920F-F86151EFCBFB}">
      <dgm:prSet/>
      <dgm:spPr/>
      <dgm:t>
        <a:bodyPr/>
        <a:lstStyle/>
        <a:p>
          <a:endParaRPr lang="en-US"/>
        </a:p>
      </dgm:t>
    </dgm:pt>
    <dgm:pt modelId="{B7B234C8-38EF-45EC-AAF0-065255F5EF44}" type="sibTrans" cxnId="{D1F37CB5-35ED-4EB3-920F-F86151EFCBFB}">
      <dgm:prSet/>
      <dgm:spPr/>
      <dgm:t>
        <a:bodyPr/>
        <a:lstStyle/>
        <a:p>
          <a:endParaRPr lang="en-US"/>
        </a:p>
      </dgm:t>
    </dgm:pt>
    <dgm:pt modelId="{45D6FB9D-FF43-4BD9-B328-B16C1C794E0A}">
      <dgm:prSet phldrT="[Text]"/>
      <dgm:spPr/>
      <dgm:t>
        <a:bodyPr/>
        <a:lstStyle/>
        <a:p>
          <a:r>
            <a:rPr lang="el-GR" dirty="0">
              <a:latin typeface="Century Gothic" panose="020B0502020202020204" pitchFamily="34" charset="0"/>
            </a:rPr>
            <a:t>Η αξιολόγηση, κατανομή των κονδυλίων και διαχείριση γίνεται σε εθνικό επίπεδο</a:t>
          </a:r>
          <a:endParaRPr lang="en-US" dirty="0">
            <a:latin typeface="Century Gothic" panose="020B0502020202020204" pitchFamily="34" charset="0"/>
          </a:endParaRPr>
        </a:p>
      </dgm:t>
    </dgm:pt>
    <dgm:pt modelId="{189674E5-483C-47D8-B80E-2DE21E89A0DF}" type="parTrans" cxnId="{2E27DC4E-5469-408F-BFC5-12D426FA32C7}">
      <dgm:prSet/>
      <dgm:spPr/>
      <dgm:t>
        <a:bodyPr/>
        <a:lstStyle/>
        <a:p>
          <a:endParaRPr lang="en-US"/>
        </a:p>
      </dgm:t>
    </dgm:pt>
    <dgm:pt modelId="{2DFACF39-6366-4EDC-8FE1-23B76306F97D}" type="sibTrans" cxnId="{2E27DC4E-5469-408F-BFC5-12D426FA32C7}">
      <dgm:prSet/>
      <dgm:spPr/>
      <dgm:t>
        <a:bodyPr/>
        <a:lstStyle/>
        <a:p>
          <a:endParaRPr lang="en-US"/>
        </a:p>
      </dgm:t>
    </dgm:pt>
    <dgm:pt modelId="{F3853F01-880E-4DFB-AD86-088B8EE6A860}" type="pres">
      <dgm:prSet presAssocID="{95A6F3FC-0F94-442E-80BB-47C5C52A54EF}" presName="Name0" presStyleCnt="0">
        <dgm:presLayoutVars>
          <dgm:dir/>
          <dgm:animLvl val="lvl"/>
          <dgm:resizeHandles val="exact"/>
        </dgm:presLayoutVars>
      </dgm:prSet>
      <dgm:spPr/>
      <dgm:t>
        <a:bodyPr/>
        <a:lstStyle/>
        <a:p>
          <a:endParaRPr lang="el-GR"/>
        </a:p>
      </dgm:t>
    </dgm:pt>
    <dgm:pt modelId="{41EEB3F6-9CDE-4BC7-A3BF-FA8EAEFD48F4}" type="pres">
      <dgm:prSet presAssocID="{32C57DF0-988D-4F93-9BF1-A804EA0C1048}" presName="linNode" presStyleCnt="0"/>
      <dgm:spPr/>
    </dgm:pt>
    <dgm:pt modelId="{9C8A289D-C983-470D-892C-88052A0C1032}" type="pres">
      <dgm:prSet presAssocID="{32C57DF0-988D-4F93-9BF1-A804EA0C1048}" presName="parentText" presStyleLbl="node1" presStyleIdx="0" presStyleCnt="1">
        <dgm:presLayoutVars>
          <dgm:chMax val="1"/>
          <dgm:bulletEnabled val="1"/>
        </dgm:presLayoutVars>
      </dgm:prSet>
      <dgm:spPr/>
      <dgm:t>
        <a:bodyPr/>
        <a:lstStyle/>
        <a:p>
          <a:endParaRPr lang="el-GR"/>
        </a:p>
      </dgm:t>
    </dgm:pt>
    <dgm:pt modelId="{9C300161-6965-4D3A-B3F8-7540A869E21D}" type="pres">
      <dgm:prSet presAssocID="{32C57DF0-988D-4F93-9BF1-A804EA0C1048}" presName="descendantText" presStyleLbl="alignAccFollowNode1" presStyleIdx="0" presStyleCnt="1">
        <dgm:presLayoutVars>
          <dgm:bulletEnabled val="1"/>
        </dgm:presLayoutVars>
      </dgm:prSet>
      <dgm:spPr/>
      <dgm:t>
        <a:bodyPr/>
        <a:lstStyle/>
        <a:p>
          <a:endParaRPr lang="el-GR"/>
        </a:p>
      </dgm:t>
    </dgm:pt>
  </dgm:ptLst>
  <dgm:cxnLst>
    <dgm:cxn modelId="{D1F37CB5-35ED-4EB3-920F-F86151EFCBFB}" srcId="{32C57DF0-988D-4F93-9BF1-A804EA0C1048}" destId="{49B47ED2-CA0E-4803-B7A0-EA5A9CF506EB}" srcOrd="0" destOrd="0" parTransId="{6D3C6877-6261-494D-B836-032C612EAAF9}" sibTransId="{B7B234C8-38EF-45EC-AAF0-065255F5EF44}"/>
    <dgm:cxn modelId="{5540FE19-CF1B-44CD-85CC-FD3132C6EE22}" type="presOf" srcId="{45D6FB9D-FF43-4BD9-B328-B16C1C794E0A}" destId="{9C300161-6965-4D3A-B3F8-7540A869E21D}" srcOrd="0" destOrd="1" presId="urn:microsoft.com/office/officeart/2005/8/layout/vList5"/>
    <dgm:cxn modelId="{A9F60C00-60B8-4A50-B332-780C9E12794F}" type="presOf" srcId="{32C57DF0-988D-4F93-9BF1-A804EA0C1048}" destId="{9C8A289D-C983-470D-892C-88052A0C1032}" srcOrd="0" destOrd="0" presId="urn:microsoft.com/office/officeart/2005/8/layout/vList5"/>
    <dgm:cxn modelId="{673BC41B-1185-45EE-9E64-6C608C02069E}" type="presOf" srcId="{49B47ED2-CA0E-4803-B7A0-EA5A9CF506EB}" destId="{9C300161-6965-4D3A-B3F8-7540A869E21D}" srcOrd="0" destOrd="0" presId="urn:microsoft.com/office/officeart/2005/8/layout/vList5"/>
    <dgm:cxn modelId="{3E999537-9BEE-4DC0-8F61-E6089616012B}" srcId="{95A6F3FC-0F94-442E-80BB-47C5C52A54EF}" destId="{32C57DF0-988D-4F93-9BF1-A804EA0C1048}" srcOrd="0" destOrd="0" parTransId="{D25DC9E4-AD99-4832-9345-7EB58E7B0FF5}" sibTransId="{12DD359D-144F-454D-BA7D-8EAFE7D4775A}"/>
    <dgm:cxn modelId="{2E27DC4E-5469-408F-BFC5-12D426FA32C7}" srcId="{32C57DF0-988D-4F93-9BF1-A804EA0C1048}" destId="{45D6FB9D-FF43-4BD9-B328-B16C1C794E0A}" srcOrd="1" destOrd="0" parTransId="{189674E5-483C-47D8-B80E-2DE21E89A0DF}" sibTransId="{2DFACF39-6366-4EDC-8FE1-23B76306F97D}"/>
    <dgm:cxn modelId="{864E7ADD-F899-4B18-A831-8BB491165310}" type="presOf" srcId="{95A6F3FC-0F94-442E-80BB-47C5C52A54EF}" destId="{F3853F01-880E-4DFB-AD86-088B8EE6A860}" srcOrd="0" destOrd="0" presId="urn:microsoft.com/office/officeart/2005/8/layout/vList5"/>
    <dgm:cxn modelId="{971EB1DB-C709-49BE-B7AF-18A6902A08EE}" type="presParOf" srcId="{F3853F01-880E-4DFB-AD86-088B8EE6A860}" destId="{41EEB3F6-9CDE-4BC7-A3BF-FA8EAEFD48F4}" srcOrd="0" destOrd="0" presId="urn:microsoft.com/office/officeart/2005/8/layout/vList5"/>
    <dgm:cxn modelId="{7D09E507-6E0B-4D32-89F9-67D8B4F0F5C1}" type="presParOf" srcId="{41EEB3F6-9CDE-4BC7-A3BF-FA8EAEFD48F4}" destId="{9C8A289D-C983-470D-892C-88052A0C1032}" srcOrd="0" destOrd="0" presId="urn:microsoft.com/office/officeart/2005/8/layout/vList5"/>
    <dgm:cxn modelId="{7D78C0D7-8D47-4E49-BE31-D619C79D7B9C}" type="presParOf" srcId="{41EEB3F6-9CDE-4BC7-A3BF-FA8EAEFD48F4}" destId="{9C300161-6965-4D3A-B3F8-7540A869E21D}"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861D087-7AC2-4BCB-BC45-21F094C3421C}" type="doc">
      <dgm:prSet loTypeId="urn:microsoft.com/office/officeart/2009/3/layout/StepUpProcess" loCatId="process" qsTypeId="urn:microsoft.com/office/officeart/2005/8/quickstyle/simple4" qsCatId="simple" csTypeId="urn:microsoft.com/office/officeart/2005/8/colors/colorful5" csCatId="colorful" phldr="1"/>
      <dgm:spPr/>
      <dgm:t>
        <a:bodyPr/>
        <a:lstStyle/>
        <a:p>
          <a:endParaRPr lang="en-US"/>
        </a:p>
      </dgm:t>
    </dgm:pt>
    <dgm:pt modelId="{CF23DF0F-186F-4CCE-99BA-FB85F2D366DB}">
      <dgm:prSet phldrT="[Text]" custT="1"/>
      <dgm:spPr/>
      <dgm:t>
        <a:bodyPr/>
        <a:lstStyle/>
        <a:p>
          <a:endParaRPr lang="el-GR" sz="1600" b="1" dirty="0">
            <a:solidFill>
              <a:schemeClr val="tx1">
                <a:lumMod val="75000"/>
                <a:lumOff val="25000"/>
              </a:schemeClr>
            </a:solidFill>
            <a:latin typeface="Century Gothic" panose="020B0502020202020204" pitchFamily="34" charset="0"/>
          </a:endParaRPr>
        </a:p>
        <a:p>
          <a:r>
            <a:rPr lang="el-GR" sz="1400" b="1" dirty="0">
              <a:solidFill>
                <a:schemeClr val="tx1">
                  <a:lumMod val="75000"/>
                  <a:lumOff val="25000"/>
                </a:schemeClr>
              </a:solidFill>
              <a:latin typeface="Raleway" pitchFamily="2" charset="0"/>
            </a:rPr>
            <a:t>Δημοσίευση της Πρόσκλησης</a:t>
          </a:r>
        </a:p>
      </dgm:t>
    </dgm:pt>
    <dgm:pt modelId="{D2A7ED8F-CFC4-4D65-A2E3-2FAB217DE269}" type="parTrans" cxnId="{F478F32A-B86E-4675-AE07-C55C419C5051}">
      <dgm:prSet/>
      <dgm:spPr/>
      <dgm:t>
        <a:bodyPr/>
        <a:lstStyle/>
        <a:p>
          <a:endParaRPr lang="en-US" sz="1600">
            <a:solidFill>
              <a:schemeClr val="tx1">
                <a:lumMod val="75000"/>
                <a:lumOff val="25000"/>
              </a:schemeClr>
            </a:solidFill>
          </a:endParaRPr>
        </a:p>
      </dgm:t>
    </dgm:pt>
    <dgm:pt modelId="{6157810B-A810-4B36-B90D-ECCE67835D01}" type="sibTrans" cxnId="{F478F32A-B86E-4675-AE07-C55C419C5051}">
      <dgm:prSet/>
      <dgm:spPr/>
      <dgm:t>
        <a:bodyPr/>
        <a:lstStyle/>
        <a:p>
          <a:endParaRPr lang="en-US" sz="1600">
            <a:solidFill>
              <a:schemeClr val="tx1">
                <a:lumMod val="75000"/>
                <a:lumOff val="25000"/>
              </a:schemeClr>
            </a:solidFill>
          </a:endParaRPr>
        </a:p>
      </dgm:t>
    </dgm:pt>
    <dgm:pt modelId="{2FEEFF0B-BB30-4D27-AE70-C1583AF13161}">
      <dgm:prSet phldrT="[Text]" custT="1"/>
      <dgm:spPr/>
      <dgm:t>
        <a:bodyPr/>
        <a:lstStyle/>
        <a:p>
          <a:r>
            <a:rPr lang="el-GR" sz="1400" b="1" dirty="0">
              <a:solidFill>
                <a:schemeClr val="tx1">
                  <a:lumMod val="75000"/>
                  <a:lumOff val="25000"/>
                </a:schemeClr>
              </a:solidFill>
              <a:latin typeface="Raleway" pitchFamily="2" charset="0"/>
            </a:rPr>
            <a:t>Προθεσμία</a:t>
          </a:r>
        </a:p>
        <a:p>
          <a:r>
            <a:rPr lang="el-GR" sz="1400" b="1" dirty="0">
              <a:solidFill>
                <a:schemeClr val="tx1">
                  <a:lumMod val="75000"/>
                  <a:lumOff val="25000"/>
                </a:schemeClr>
              </a:solidFill>
              <a:latin typeface="Raleway" pitchFamily="2" charset="0"/>
            </a:rPr>
            <a:t>υποβολής της αίτησης</a:t>
          </a:r>
        </a:p>
        <a:p>
          <a:r>
            <a:rPr lang="en-US" sz="1400" b="1" dirty="0">
              <a:solidFill>
                <a:schemeClr val="tx2">
                  <a:lumMod val="75000"/>
                </a:schemeClr>
              </a:solidFill>
              <a:latin typeface="Raleway" pitchFamily="2" charset="0"/>
            </a:rPr>
            <a:t>1</a:t>
          </a:r>
          <a:r>
            <a:rPr lang="el-GR" sz="1400" b="1" dirty="0">
              <a:solidFill>
                <a:schemeClr val="tx2">
                  <a:lumMod val="75000"/>
                </a:schemeClr>
              </a:solidFill>
              <a:latin typeface="Raleway" pitchFamily="2" charset="0"/>
            </a:rPr>
            <a:t>9 Οκτωβρίου 202</a:t>
          </a:r>
          <a:r>
            <a:rPr lang="en-US" sz="1400" b="1" dirty="0">
              <a:solidFill>
                <a:schemeClr val="tx2">
                  <a:lumMod val="75000"/>
                </a:schemeClr>
              </a:solidFill>
              <a:latin typeface="Raleway" pitchFamily="2" charset="0"/>
            </a:rPr>
            <a:t>3,</a:t>
          </a:r>
          <a:r>
            <a:rPr lang="en-US" sz="1400" b="1" dirty="0">
              <a:solidFill>
                <a:schemeClr val="tx1">
                  <a:lumMod val="75000"/>
                  <a:lumOff val="25000"/>
                </a:schemeClr>
              </a:solidFill>
              <a:latin typeface="Raleway" pitchFamily="2" charset="0"/>
            </a:rPr>
            <a:t> 12:00 </a:t>
          </a:r>
          <a:r>
            <a:rPr lang="el-GR" sz="1400" b="1" dirty="0">
              <a:solidFill>
                <a:schemeClr val="tx1">
                  <a:lumMod val="75000"/>
                  <a:lumOff val="25000"/>
                </a:schemeClr>
              </a:solidFill>
              <a:latin typeface="Raleway" pitchFamily="2" charset="0"/>
            </a:rPr>
            <a:t>μεσημέρι ώρα Βρυξελλών</a:t>
          </a:r>
        </a:p>
      </dgm:t>
    </dgm:pt>
    <dgm:pt modelId="{98412ED3-907C-4C9E-9B03-11EDEA6E1DE8}" type="parTrans" cxnId="{6BE39E21-B4CD-4FCF-80C8-43D72361B375}">
      <dgm:prSet/>
      <dgm:spPr/>
      <dgm:t>
        <a:bodyPr/>
        <a:lstStyle/>
        <a:p>
          <a:endParaRPr lang="en-US" sz="1600">
            <a:solidFill>
              <a:schemeClr val="tx1">
                <a:lumMod val="75000"/>
                <a:lumOff val="25000"/>
              </a:schemeClr>
            </a:solidFill>
          </a:endParaRPr>
        </a:p>
      </dgm:t>
    </dgm:pt>
    <dgm:pt modelId="{116C4D7E-0C66-4B81-9684-08C87C4F86B4}" type="sibTrans" cxnId="{6BE39E21-B4CD-4FCF-80C8-43D72361B375}">
      <dgm:prSet/>
      <dgm:spPr/>
      <dgm:t>
        <a:bodyPr/>
        <a:lstStyle/>
        <a:p>
          <a:endParaRPr lang="en-US" sz="1600" dirty="0">
            <a:solidFill>
              <a:schemeClr val="tx1">
                <a:lumMod val="75000"/>
                <a:lumOff val="25000"/>
              </a:schemeClr>
            </a:solidFill>
          </a:endParaRPr>
        </a:p>
      </dgm:t>
    </dgm:pt>
    <dgm:pt modelId="{45C1DEE7-F6CE-421B-86F4-5BAD1A916200}">
      <dgm:prSet phldrT="[Text]" custT="1"/>
      <dgm:spPr/>
      <dgm:t>
        <a:bodyPr/>
        <a:lstStyle/>
        <a:p>
          <a:r>
            <a:rPr lang="el-GR" sz="1400" b="1" dirty="0">
              <a:solidFill>
                <a:schemeClr val="tx1">
                  <a:lumMod val="75000"/>
                  <a:lumOff val="25000"/>
                </a:schemeClr>
              </a:solidFill>
              <a:latin typeface="Raleway" pitchFamily="2" charset="0"/>
            </a:rPr>
            <a:t>Αξιολόγηση αιτήσεων </a:t>
          </a:r>
        </a:p>
      </dgm:t>
    </dgm:pt>
    <dgm:pt modelId="{C5908539-BE81-44C2-B7B3-3FFFB5ECF219}" type="parTrans" cxnId="{0C957748-B0DA-444D-BCC4-DCE458EF1AC3}">
      <dgm:prSet/>
      <dgm:spPr/>
      <dgm:t>
        <a:bodyPr/>
        <a:lstStyle/>
        <a:p>
          <a:endParaRPr lang="en-US" sz="1600">
            <a:solidFill>
              <a:schemeClr val="tx1">
                <a:lumMod val="75000"/>
                <a:lumOff val="25000"/>
              </a:schemeClr>
            </a:solidFill>
          </a:endParaRPr>
        </a:p>
      </dgm:t>
    </dgm:pt>
    <dgm:pt modelId="{9729C132-AFA5-4DA9-B53F-0E1AE91099C1}" type="sibTrans" cxnId="{0C957748-B0DA-444D-BCC4-DCE458EF1AC3}">
      <dgm:prSet/>
      <dgm:spPr/>
      <dgm:t>
        <a:bodyPr/>
        <a:lstStyle/>
        <a:p>
          <a:endParaRPr lang="en-US" sz="1600">
            <a:solidFill>
              <a:schemeClr val="tx1">
                <a:lumMod val="75000"/>
                <a:lumOff val="25000"/>
              </a:schemeClr>
            </a:solidFill>
          </a:endParaRPr>
        </a:p>
      </dgm:t>
    </dgm:pt>
    <dgm:pt modelId="{6662BF50-8060-4A6F-B2E0-52C6F0193977}">
      <dgm:prSet custT="1"/>
      <dgm:spPr/>
      <dgm:t>
        <a:bodyPr/>
        <a:lstStyle/>
        <a:p>
          <a:r>
            <a:rPr lang="el-GR" sz="1400" b="1" dirty="0">
              <a:solidFill>
                <a:schemeClr val="tx1">
                  <a:lumMod val="75000"/>
                  <a:lumOff val="25000"/>
                </a:schemeClr>
              </a:solidFill>
              <a:latin typeface="Raleway" pitchFamily="2" charset="0"/>
            </a:rPr>
            <a:t>Απόφαση απονομής της Διαπίστευσης</a:t>
          </a:r>
        </a:p>
      </dgm:t>
    </dgm:pt>
    <dgm:pt modelId="{A43C37E1-49B0-4418-9EBE-DA51E9826792}" type="parTrans" cxnId="{92540E85-350F-459B-9C10-60107F77B184}">
      <dgm:prSet/>
      <dgm:spPr/>
      <dgm:t>
        <a:bodyPr/>
        <a:lstStyle/>
        <a:p>
          <a:endParaRPr lang="en-US" sz="1600">
            <a:solidFill>
              <a:schemeClr val="tx1">
                <a:lumMod val="75000"/>
                <a:lumOff val="25000"/>
              </a:schemeClr>
            </a:solidFill>
          </a:endParaRPr>
        </a:p>
      </dgm:t>
    </dgm:pt>
    <dgm:pt modelId="{B019E7A8-E5D6-42FD-948A-36F7B72FD8BD}" type="sibTrans" cxnId="{92540E85-350F-459B-9C10-60107F77B184}">
      <dgm:prSet/>
      <dgm:spPr/>
      <dgm:t>
        <a:bodyPr/>
        <a:lstStyle/>
        <a:p>
          <a:endParaRPr lang="en-US" sz="1600">
            <a:solidFill>
              <a:schemeClr val="tx1">
                <a:lumMod val="75000"/>
                <a:lumOff val="25000"/>
              </a:schemeClr>
            </a:solidFill>
          </a:endParaRPr>
        </a:p>
      </dgm:t>
    </dgm:pt>
    <dgm:pt modelId="{F3E10FD3-9F39-4979-8505-05149CE20C7F}">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l-GR" sz="1400" b="1" dirty="0">
              <a:solidFill>
                <a:schemeClr val="tx1">
                  <a:lumMod val="75000"/>
                  <a:lumOff val="25000"/>
                </a:schemeClr>
              </a:solidFill>
              <a:latin typeface="Raleway" pitchFamily="2" charset="0"/>
            </a:rPr>
            <a:t>Ανακοίνωση αποτελεσμάτων</a:t>
          </a:r>
        </a:p>
      </dgm:t>
    </dgm:pt>
    <dgm:pt modelId="{2B49C03B-3EC5-421C-AE17-CCF3578F4823}" type="parTrans" cxnId="{C6F3EE50-B542-4DB5-B1D5-AB011277DEAF}">
      <dgm:prSet/>
      <dgm:spPr/>
      <dgm:t>
        <a:bodyPr/>
        <a:lstStyle/>
        <a:p>
          <a:endParaRPr lang="en-US" sz="1600">
            <a:solidFill>
              <a:schemeClr val="tx1">
                <a:lumMod val="75000"/>
                <a:lumOff val="25000"/>
              </a:schemeClr>
            </a:solidFill>
          </a:endParaRPr>
        </a:p>
      </dgm:t>
    </dgm:pt>
    <dgm:pt modelId="{0B423538-9FDF-4F8C-9829-32802FAFD991}" type="sibTrans" cxnId="{C6F3EE50-B542-4DB5-B1D5-AB011277DEAF}">
      <dgm:prSet/>
      <dgm:spPr/>
      <dgm:t>
        <a:bodyPr/>
        <a:lstStyle/>
        <a:p>
          <a:endParaRPr lang="en-US" sz="1600">
            <a:solidFill>
              <a:schemeClr val="tx1">
                <a:lumMod val="75000"/>
                <a:lumOff val="25000"/>
              </a:schemeClr>
            </a:solidFill>
          </a:endParaRPr>
        </a:p>
      </dgm:t>
    </dgm:pt>
    <dgm:pt modelId="{63E39CF2-55E4-4A65-87F2-B0A4115044F0}" type="pres">
      <dgm:prSet presAssocID="{2861D087-7AC2-4BCB-BC45-21F094C3421C}" presName="rootnode" presStyleCnt="0">
        <dgm:presLayoutVars>
          <dgm:chMax/>
          <dgm:chPref/>
          <dgm:dir/>
          <dgm:animLvl val="lvl"/>
        </dgm:presLayoutVars>
      </dgm:prSet>
      <dgm:spPr/>
      <dgm:t>
        <a:bodyPr/>
        <a:lstStyle/>
        <a:p>
          <a:endParaRPr lang="el-GR"/>
        </a:p>
      </dgm:t>
    </dgm:pt>
    <dgm:pt modelId="{DA74F8AE-CFF7-4F68-8DAC-2D4558EEC2DE}" type="pres">
      <dgm:prSet presAssocID="{CF23DF0F-186F-4CCE-99BA-FB85F2D366DB}" presName="composite" presStyleCnt="0"/>
      <dgm:spPr/>
    </dgm:pt>
    <dgm:pt modelId="{4BAF4217-5975-4D5D-88AB-CA827C2A41D0}" type="pres">
      <dgm:prSet presAssocID="{CF23DF0F-186F-4CCE-99BA-FB85F2D366DB}" presName="LShape" presStyleLbl="alignNode1" presStyleIdx="0" presStyleCnt="9" custLinFactNeighborY="90160"/>
      <dgm:spPr/>
    </dgm:pt>
    <dgm:pt modelId="{5B101E85-2436-4DDE-A9A1-655547C6A4B1}" type="pres">
      <dgm:prSet presAssocID="{CF23DF0F-186F-4CCE-99BA-FB85F2D366DB}" presName="ParentText" presStyleLbl="revTx" presStyleIdx="0" presStyleCnt="5" custScaleX="116177" custLinFactNeighborX="5712" custLinFactNeighborY="48130">
        <dgm:presLayoutVars>
          <dgm:chMax val="0"/>
          <dgm:chPref val="0"/>
          <dgm:bulletEnabled val="1"/>
        </dgm:presLayoutVars>
      </dgm:prSet>
      <dgm:spPr/>
      <dgm:t>
        <a:bodyPr/>
        <a:lstStyle/>
        <a:p>
          <a:endParaRPr lang="el-GR"/>
        </a:p>
      </dgm:t>
    </dgm:pt>
    <dgm:pt modelId="{D8AE8180-B425-4329-A079-B2FD335FCA8D}" type="pres">
      <dgm:prSet presAssocID="{CF23DF0F-186F-4CCE-99BA-FB85F2D366DB}" presName="Triangle" presStyleLbl="alignNode1" presStyleIdx="1" presStyleCnt="9" custLinFactY="169954" custLinFactNeighborX="-7956" custLinFactNeighborY="200000"/>
      <dgm:spPr/>
    </dgm:pt>
    <dgm:pt modelId="{F365E3A8-1111-42D3-AAAD-EFE598F6F221}" type="pres">
      <dgm:prSet presAssocID="{6157810B-A810-4B36-B90D-ECCE67835D01}" presName="sibTrans" presStyleCnt="0"/>
      <dgm:spPr/>
    </dgm:pt>
    <dgm:pt modelId="{CD817C62-59CF-4EDD-BF0D-34C00C057C12}" type="pres">
      <dgm:prSet presAssocID="{6157810B-A810-4B36-B90D-ECCE67835D01}" presName="space" presStyleCnt="0"/>
      <dgm:spPr/>
    </dgm:pt>
    <dgm:pt modelId="{1FA5603A-AB4D-4C02-A3A3-ED98612D7AC0}" type="pres">
      <dgm:prSet presAssocID="{2FEEFF0B-BB30-4D27-AE70-C1583AF13161}" presName="composite" presStyleCnt="0"/>
      <dgm:spPr/>
    </dgm:pt>
    <dgm:pt modelId="{E2FA9F60-DADD-4C34-8AFA-574197DB8A2F}" type="pres">
      <dgm:prSet presAssocID="{2FEEFF0B-BB30-4D27-AE70-C1583AF13161}" presName="LShape" presStyleLbl="alignNode1" presStyleIdx="2" presStyleCnt="9" custLinFactNeighborX="-55909" custLinFactNeighborY="15136"/>
      <dgm:spPr/>
    </dgm:pt>
    <dgm:pt modelId="{77AFA4F2-D374-4E35-8287-632318BFF4ED}" type="pres">
      <dgm:prSet presAssocID="{2FEEFF0B-BB30-4D27-AE70-C1583AF13161}" presName="ParentText" presStyleLbl="revTx" presStyleIdx="1" presStyleCnt="5" custScaleX="209674" custScaleY="75051" custLinFactNeighborX="-3226" custLinFactNeighborY="-1124">
        <dgm:presLayoutVars>
          <dgm:chMax val="0"/>
          <dgm:chPref val="0"/>
          <dgm:bulletEnabled val="1"/>
        </dgm:presLayoutVars>
      </dgm:prSet>
      <dgm:spPr/>
      <dgm:t>
        <a:bodyPr/>
        <a:lstStyle/>
        <a:p>
          <a:endParaRPr lang="el-GR"/>
        </a:p>
      </dgm:t>
    </dgm:pt>
    <dgm:pt modelId="{AC4DCC25-AA7E-433F-A09D-457A7EBB9EDA}" type="pres">
      <dgm:prSet presAssocID="{2FEEFF0B-BB30-4D27-AE70-C1583AF13161}" presName="Triangle" presStyleLbl="alignNode1" presStyleIdx="3" presStyleCnt="9" custLinFactX="-139603" custLinFactY="2059" custLinFactNeighborX="-200000" custLinFactNeighborY="100000"/>
      <dgm:spPr/>
    </dgm:pt>
    <dgm:pt modelId="{7E3ABC2F-E885-49EE-8F41-1B58D99533D7}" type="pres">
      <dgm:prSet presAssocID="{116C4D7E-0C66-4B81-9684-08C87C4F86B4}" presName="sibTrans" presStyleCnt="0"/>
      <dgm:spPr/>
    </dgm:pt>
    <dgm:pt modelId="{A3A8C990-D13A-40CB-ADD3-40C33BD66232}" type="pres">
      <dgm:prSet presAssocID="{116C4D7E-0C66-4B81-9684-08C87C4F86B4}" presName="space" presStyleCnt="0"/>
      <dgm:spPr/>
    </dgm:pt>
    <dgm:pt modelId="{5985167E-520C-4A24-B71B-F580A5671A2A}" type="pres">
      <dgm:prSet presAssocID="{45C1DEE7-F6CE-421B-86F4-5BAD1A916200}" presName="composite" presStyleCnt="0"/>
      <dgm:spPr/>
    </dgm:pt>
    <dgm:pt modelId="{10335BA0-3751-4D68-ADD1-7BA3BDD72892}" type="pres">
      <dgm:prSet presAssocID="{45C1DEE7-F6CE-421B-86F4-5BAD1A916200}" presName="LShape" presStyleLbl="alignNode1" presStyleIdx="4" presStyleCnt="9" custLinFactNeighborX="-33321" custLinFactNeighborY="-32203"/>
      <dgm:spPr/>
    </dgm:pt>
    <dgm:pt modelId="{5EBCD74A-C77F-4651-AC93-DCDB5F120875}" type="pres">
      <dgm:prSet presAssocID="{45C1DEE7-F6CE-421B-86F4-5BAD1A916200}" presName="ParentText" presStyleLbl="revTx" presStyleIdx="2" presStyleCnt="5" custScaleX="121396" custScaleY="112026" custLinFactNeighborX="-25892" custLinFactNeighborY="-14469">
        <dgm:presLayoutVars>
          <dgm:chMax val="0"/>
          <dgm:chPref val="0"/>
          <dgm:bulletEnabled val="1"/>
        </dgm:presLayoutVars>
      </dgm:prSet>
      <dgm:spPr/>
      <dgm:t>
        <a:bodyPr/>
        <a:lstStyle/>
        <a:p>
          <a:endParaRPr lang="el-GR"/>
        </a:p>
      </dgm:t>
    </dgm:pt>
    <dgm:pt modelId="{238200F1-DBC8-4ACF-9E2E-EBA4CE61EAED}" type="pres">
      <dgm:prSet presAssocID="{45C1DEE7-F6CE-421B-86F4-5BAD1A916200}" presName="Triangle" presStyleLbl="alignNode1" presStyleIdx="5" presStyleCnt="9" custLinFactX="-98965" custLinFactNeighborX="-100000" custLinFactNeighborY="-61276"/>
      <dgm:spPr/>
    </dgm:pt>
    <dgm:pt modelId="{1303678E-4008-4C1E-BF0D-41EE2A21BB55}" type="pres">
      <dgm:prSet presAssocID="{9729C132-AFA5-4DA9-B53F-0E1AE91099C1}" presName="sibTrans" presStyleCnt="0"/>
      <dgm:spPr/>
    </dgm:pt>
    <dgm:pt modelId="{CA665597-0CC6-4683-91BB-5411D636C8F4}" type="pres">
      <dgm:prSet presAssocID="{9729C132-AFA5-4DA9-B53F-0E1AE91099C1}" presName="space" presStyleCnt="0"/>
      <dgm:spPr/>
    </dgm:pt>
    <dgm:pt modelId="{983F0642-1D93-433A-975E-2521CDA1975A}" type="pres">
      <dgm:prSet presAssocID="{6662BF50-8060-4A6F-B2E0-52C6F0193977}" presName="composite" presStyleCnt="0"/>
      <dgm:spPr/>
    </dgm:pt>
    <dgm:pt modelId="{62E77AF4-1F70-4FDA-8629-31EDBA794147}" type="pres">
      <dgm:prSet presAssocID="{6662BF50-8060-4A6F-B2E0-52C6F0193977}" presName="LShape" presStyleLbl="alignNode1" presStyleIdx="6" presStyleCnt="9" custLinFactNeighborX="-49494" custLinFactNeighborY="-83398"/>
      <dgm:spPr/>
    </dgm:pt>
    <dgm:pt modelId="{C69F53CE-4DB0-4853-A08D-9078A37653AD}" type="pres">
      <dgm:prSet presAssocID="{6662BF50-8060-4A6F-B2E0-52C6F0193977}" presName="ParentText" presStyleLbl="revTx" presStyleIdx="3" presStyleCnt="5" custScaleX="145250" custLinFactNeighborX="-29388" custLinFactNeighborY="-64302">
        <dgm:presLayoutVars>
          <dgm:chMax val="0"/>
          <dgm:chPref val="0"/>
          <dgm:bulletEnabled val="1"/>
        </dgm:presLayoutVars>
      </dgm:prSet>
      <dgm:spPr/>
      <dgm:t>
        <a:bodyPr/>
        <a:lstStyle/>
        <a:p>
          <a:endParaRPr lang="el-GR"/>
        </a:p>
      </dgm:t>
    </dgm:pt>
    <dgm:pt modelId="{95E84141-8001-4996-A3F4-FEF4F722555D}" type="pres">
      <dgm:prSet presAssocID="{6662BF50-8060-4A6F-B2E0-52C6F0193977}" presName="Triangle" presStyleLbl="alignNode1" presStyleIdx="7" presStyleCnt="9" custLinFactX="-100000" custLinFactY="-100000" custLinFactNeighborX="-196849" custLinFactNeighborY="-144611"/>
      <dgm:spPr/>
    </dgm:pt>
    <dgm:pt modelId="{E7FFEBD5-9C50-4CE1-94EA-E0B744142E76}" type="pres">
      <dgm:prSet presAssocID="{B019E7A8-E5D6-42FD-948A-36F7B72FD8BD}" presName="sibTrans" presStyleCnt="0"/>
      <dgm:spPr/>
    </dgm:pt>
    <dgm:pt modelId="{E2F9DFC1-1D78-439F-AFAD-6D5864EF91BC}" type="pres">
      <dgm:prSet presAssocID="{B019E7A8-E5D6-42FD-948A-36F7B72FD8BD}" presName="space" presStyleCnt="0"/>
      <dgm:spPr/>
    </dgm:pt>
    <dgm:pt modelId="{6E17CA3C-F863-43C5-A4C5-9396DFE87A6A}" type="pres">
      <dgm:prSet presAssocID="{F3E10FD3-9F39-4979-8505-05149CE20C7F}" presName="composite" presStyleCnt="0"/>
      <dgm:spPr/>
    </dgm:pt>
    <dgm:pt modelId="{A88DF81A-001C-4B55-B304-313880E99A4B}" type="pres">
      <dgm:prSet presAssocID="{F3E10FD3-9F39-4979-8505-05149CE20C7F}" presName="LShape" presStyleLbl="alignNode1" presStyleIdx="8" presStyleCnt="9" custLinFactY="-23381" custLinFactNeighborX="-65489" custLinFactNeighborY="-100000"/>
      <dgm:spPr/>
    </dgm:pt>
    <dgm:pt modelId="{5D22BAFA-A937-41ED-A0DF-2D5DC031DD66}" type="pres">
      <dgm:prSet presAssocID="{F3E10FD3-9F39-4979-8505-05149CE20C7F}" presName="ParentText" presStyleLbl="revTx" presStyleIdx="4" presStyleCnt="5" custScaleX="136088" custScaleY="126033" custLinFactNeighborX="-56659" custLinFactNeighborY="-74594">
        <dgm:presLayoutVars>
          <dgm:chMax val="0"/>
          <dgm:chPref val="0"/>
          <dgm:bulletEnabled val="1"/>
        </dgm:presLayoutVars>
      </dgm:prSet>
      <dgm:spPr/>
      <dgm:t>
        <a:bodyPr/>
        <a:lstStyle/>
        <a:p>
          <a:endParaRPr lang="el-GR"/>
        </a:p>
      </dgm:t>
    </dgm:pt>
  </dgm:ptLst>
  <dgm:cxnLst>
    <dgm:cxn modelId="{92540E85-350F-459B-9C10-60107F77B184}" srcId="{2861D087-7AC2-4BCB-BC45-21F094C3421C}" destId="{6662BF50-8060-4A6F-B2E0-52C6F0193977}" srcOrd="3" destOrd="0" parTransId="{A43C37E1-49B0-4418-9EBE-DA51E9826792}" sibTransId="{B019E7A8-E5D6-42FD-948A-36F7B72FD8BD}"/>
    <dgm:cxn modelId="{9668856C-5191-4439-AC5F-29AF88FC5B2D}" type="presOf" srcId="{45C1DEE7-F6CE-421B-86F4-5BAD1A916200}" destId="{5EBCD74A-C77F-4651-AC93-DCDB5F120875}" srcOrd="0" destOrd="0" presId="urn:microsoft.com/office/officeart/2009/3/layout/StepUpProcess"/>
    <dgm:cxn modelId="{F3565437-1A48-40BA-9CE1-69B1DCCF8DFA}" type="presOf" srcId="{2861D087-7AC2-4BCB-BC45-21F094C3421C}" destId="{63E39CF2-55E4-4A65-87F2-B0A4115044F0}" srcOrd="0" destOrd="0" presId="urn:microsoft.com/office/officeart/2009/3/layout/StepUpProcess"/>
    <dgm:cxn modelId="{5C981812-5ED6-4623-84DE-3084886D7876}" type="presOf" srcId="{CF23DF0F-186F-4CCE-99BA-FB85F2D366DB}" destId="{5B101E85-2436-4DDE-A9A1-655547C6A4B1}" srcOrd="0" destOrd="0" presId="urn:microsoft.com/office/officeart/2009/3/layout/StepUpProcess"/>
    <dgm:cxn modelId="{F478F32A-B86E-4675-AE07-C55C419C5051}" srcId="{2861D087-7AC2-4BCB-BC45-21F094C3421C}" destId="{CF23DF0F-186F-4CCE-99BA-FB85F2D366DB}" srcOrd="0" destOrd="0" parTransId="{D2A7ED8F-CFC4-4D65-A2E3-2FAB217DE269}" sibTransId="{6157810B-A810-4B36-B90D-ECCE67835D01}"/>
    <dgm:cxn modelId="{E3D24FD3-3044-440D-8937-F7C316FDD271}" type="presOf" srcId="{6662BF50-8060-4A6F-B2E0-52C6F0193977}" destId="{C69F53CE-4DB0-4853-A08D-9078A37653AD}" srcOrd="0" destOrd="0" presId="urn:microsoft.com/office/officeart/2009/3/layout/StepUpProcess"/>
    <dgm:cxn modelId="{C6F3EE50-B542-4DB5-B1D5-AB011277DEAF}" srcId="{2861D087-7AC2-4BCB-BC45-21F094C3421C}" destId="{F3E10FD3-9F39-4979-8505-05149CE20C7F}" srcOrd="4" destOrd="0" parTransId="{2B49C03B-3EC5-421C-AE17-CCF3578F4823}" sibTransId="{0B423538-9FDF-4F8C-9829-32802FAFD991}"/>
    <dgm:cxn modelId="{6BE39E21-B4CD-4FCF-80C8-43D72361B375}" srcId="{2861D087-7AC2-4BCB-BC45-21F094C3421C}" destId="{2FEEFF0B-BB30-4D27-AE70-C1583AF13161}" srcOrd="1" destOrd="0" parTransId="{98412ED3-907C-4C9E-9B03-11EDEA6E1DE8}" sibTransId="{116C4D7E-0C66-4B81-9684-08C87C4F86B4}"/>
    <dgm:cxn modelId="{0C957748-B0DA-444D-BCC4-DCE458EF1AC3}" srcId="{2861D087-7AC2-4BCB-BC45-21F094C3421C}" destId="{45C1DEE7-F6CE-421B-86F4-5BAD1A916200}" srcOrd="2" destOrd="0" parTransId="{C5908539-BE81-44C2-B7B3-3FFFB5ECF219}" sibTransId="{9729C132-AFA5-4DA9-B53F-0E1AE91099C1}"/>
    <dgm:cxn modelId="{0CA76891-3773-426E-9B23-D1BDB226975F}" type="presOf" srcId="{F3E10FD3-9F39-4979-8505-05149CE20C7F}" destId="{5D22BAFA-A937-41ED-A0DF-2D5DC031DD66}" srcOrd="0" destOrd="0" presId="urn:microsoft.com/office/officeart/2009/3/layout/StepUpProcess"/>
    <dgm:cxn modelId="{A8AB2C8E-B70F-400D-BB8D-9369689A8280}" type="presOf" srcId="{2FEEFF0B-BB30-4D27-AE70-C1583AF13161}" destId="{77AFA4F2-D374-4E35-8287-632318BFF4ED}" srcOrd="0" destOrd="0" presId="urn:microsoft.com/office/officeart/2009/3/layout/StepUpProcess"/>
    <dgm:cxn modelId="{1EEF6370-FF06-4663-9C6D-9EAA21D87C7B}" type="presParOf" srcId="{63E39CF2-55E4-4A65-87F2-B0A4115044F0}" destId="{DA74F8AE-CFF7-4F68-8DAC-2D4558EEC2DE}" srcOrd="0" destOrd="0" presId="urn:microsoft.com/office/officeart/2009/3/layout/StepUpProcess"/>
    <dgm:cxn modelId="{27051EF5-5AD3-4D0A-AE5F-53DA71196397}" type="presParOf" srcId="{DA74F8AE-CFF7-4F68-8DAC-2D4558EEC2DE}" destId="{4BAF4217-5975-4D5D-88AB-CA827C2A41D0}" srcOrd="0" destOrd="0" presId="urn:microsoft.com/office/officeart/2009/3/layout/StepUpProcess"/>
    <dgm:cxn modelId="{201B3CE6-B569-4F92-B293-F7FA8639B060}" type="presParOf" srcId="{DA74F8AE-CFF7-4F68-8DAC-2D4558EEC2DE}" destId="{5B101E85-2436-4DDE-A9A1-655547C6A4B1}" srcOrd="1" destOrd="0" presId="urn:microsoft.com/office/officeart/2009/3/layout/StepUpProcess"/>
    <dgm:cxn modelId="{82DCA64F-8F15-45E4-81AC-5AD1805020D8}" type="presParOf" srcId="{DA74F8AE-CFF7-4F68-8DAC-2D4558EEC2DE}" destId="{D8AE8180-B425-4329-A079-B2FD335FCA8D}" srcOrd="2" destOrd="0" presId="urn:microsoft.com/office/officeart/2009/3/layout/StepUpProcess"/>
    <dgm:cxn modelId="{00031B8A-C850-4DC6-BB28-8E1E13B7DC66}" type="presParOf" srcId="{63E39CF2-55E4-4A65-87F2-B0A4115044F0}" destId="{F365E3A8-1111-42D3-AAAD-EFE598F6F221}" srcOrd="1" destOrd="0" presId="urn:microsoft.com/office/officeart/2009/3/layout/StepUpProcess"/>
    <dgm:cxn modelId="{1C046D42-59C3-4ADF-80AF-73AA123F228E}" type="presParOf" srcId="{F365E3A8-1111-42D3-AAAD-EFE598F6F221}" destId="{CD817C62-59CF-4EDD-BF0D-34C00C057C12}" srcOrd="0" destOrd="0" presId="urn:microsoft.com/office/officeart/2009/3/layout/StepUpProcess"/>
    <dgm:cxn modelId="{7BF2344F-406F-438D-81FB-84AD3D4CC884}" type="presParOf" srcId="{63E39CF2-55E4-4A65-87F2-B0A4115044F0}" destId="{1FA5603A-AB4D-4C02-A3A3-ED98612D7AC0}" srcOrd="2" destOrd="0" presId="urn:microsoft.com/office/officeart/2009/3/layout/StepUpProcess"/>
    <dgm:cxn modelId="{E18ACC4E-49FA-44E6-BBDA-4CBF3D3A028D}" type="presParOf" srcId="{1FA5603A-AB4D-4C02-A3A3-ED98612D7AC0}" destId="{E2FA9F60-DADD-4C34-8AFA-574197DB8A2F}" srcOrd="0" destOrd="0" presId="urn:microsoft.com/office/officeart/2009/3/layout/StepUpProcess"/>
    <dgm:cxn modelId="{43486627-531B-4DD2-8C58-D224507BCCE0}" type="presParOf" srcId="{1FA5603A-AB4D-4C02-A3A3-ED98612D7AC0}" destId="{77AFA4F2-D374-4E35-8287-632318BFF4ED}" srcOrd="1" destOrd="0" presId="urn:microsoft.com/office/officeart/2009/3/layout/StepUpProcess"/>
    <dgm:cxn modelId="{3EFA46FA-CC8B-48ED-A253-E6450E43DE0A}" type="presParOf" srcId="{1FA5603A-AB4D-4C02-A3A3-ED98612D7AC0}" destId="{AC4DCC25-AA7E-433F-A09D-457A7EBB9EDA}" srcOrd="2" destOrd="0" presId="urn:microsoft.com/office/officeart/2009/3/layout/StepUpProcess"/>
    <dgm:cxn modelId="{95B09BEB-8B7C-4703-BBF8-B2ED0E86374A}" type="presParOf" srcId="{63E39CF2-55E4-4A65-87F2-B0A4115044F0}" destId="{7E3ABC2F-E885-49EE-8F41-1B58D99533D7}" srcOrd="3" destOrd="0" presId="urn:microsoft.com/office/officeart/2009/3/layout/StepUpProcess"/>
    <dgm:cxn modelId="{3B6327E1-C696-48C8-BD8E-AD3F62A8A713}" type="presParOf" srcId="{7E3ABC2F-E885-49EE-8F41-1B58D99533D7}" destId="{A3A8C990-D13A-40CB-ADD3-40C33BD66232}" srcOrd="0" destOrd="0" presId="urn:microsoft.com/office/officeart/2009/3/layout/StepUpProcess"/>
    <dgm:cxn modelId="{95513B92-D9CC-4460-B413-EA154CA6CA0A}" type="presParOf" srcId="{63E39CF2-55E4-4A65-87F2-B0A4115044F0}" destId="{5985167E-520C-4A24-B71B-F580A5671A2A}" srcOrd="4" destOrd="0" presId="urn:microsoft.com/office/officeart/2009/3/layout/StepUpProcess"/>
    <dgm:cxn modelId="{DC9BFDB3-0D90-4899-AC15-4A1C164BD182}" type="presParOf" srcId="{5985167E-520C-4A24-B71B-F580A5671A2A}" destId="{10335BA0-3751-4D68-ADD1-7BA3BDD72892}" srcOrd="0" destOrd="0" presId="urn:microsoft.com/office/officeart/2009/3/layout/StepUpProcess"/>
    <dgm:cxn modelId="{F2B4A6CE-0227-4F29-998D-635D5D099F80}" type="presParOf" srcId="{5985167E-520C-4A24-B71B-F580A5671A2A}" destId="{5EBCD74A-C77F-4651-AC93-DCDB5F120875}" srcOrd="1" destOrd="0" presId="urn:microsoft.com/office/officeart/2009/3/layout/StepUpProcess"/>
    <dgm:cxn modelId="{1ED22A50-5C26-4CC6-A55F-B3350EE0FD25}" type="presParOf" srcId="{5985167E-520C-4A24-B71B-F580A5671A2A}" destId="{238200F1-DBC8-4ACF-9E2E-EBA4CE61EAED}" srcOrd="2" destOrd="0" presId="urn:microsoft.com/office/officeart/2009/3/layout/StepUpProcess"/>
    <dgm:cxn modelId="{769431C5-C10E-4BB4-BC90-DD39ADB98C5B}" type="presParOf" srcId="{63E39CF2-55E4-4A65-87F2-B0A4115044F0}" destId="{1303678E-4008-4C1E-BF0D-41EE2A21BB55}" srcOrd="5" destOrd="0" presId="urn:microsoft.com/office/officeart/2009/3/layout/StepUpProcess"/>
    <dgm:cxn modelId="{2D03C4DE-79F9-4836-AC10-A996184F6D8D}" type="presParOf" srcId="{1303678E-4008-4C1E-BF0D-41EE2A21BB55}" destId="{CA665597-0CC6-4683-91BB-5411D636C8F4}" srcOrd="0" destOrd="0" presId="urn:microsoft.com/office/officeart/2009/3/layout/StepUpProcess"/>
    <dgm:cxn modelId="{9EA4EE19-CBBB-4A40-A806-CE079AA1D5C0}" type="presParOf" srcId="{63E39CF2-55E4-4A65-87F2-B0A4115044F0}" destId="{983F0642-1D93-433A-975E-2521CDA1975A}" srcOrd="6" destOrd="0" presId="urn:microsoft.com/office/officeart/2009/3/layout/StepUpProcess"/>
    <dgm:cxn modelId="{F78E531E-D9F7-4C15-951D-AE6610A65259}" type="presParOf" srcId="{983F0642-1D93-433A-975E-2521CDA1975A}" destId="{62E77AF4-1F70-4FDA-8629-31EDBA794147}" srcOrd="0" destOrd="0" presId="urn:microsoft.com/office/officeart/2009/3/layout/StepUpProcess"/>
    <dgm:cxn modelId="{286040C0-C486-4E28-B0EE-2478E6DC3BB3}" type="presParOf" srcId="{983F0642-1D93-433A-975E-2521CDA1975A}" destId="{C69F53CE-4DB0-4853-A08D-9078A37653AD}" srcOrd="1" destOrd="0" presId="urn:microsoft.com/office/officeart/2009/3/layout/StepUpProcess"/>
    <dgm:cxn modelId="{73FC4130-5541-48A6-B768-598A1FD9912B}" type="presParOf" srcId="{983F0642-1D93-433A-975E-2521CDA1975A}" destId="{95E84141-8001-4996-A3F4-FEF4F722555D}" srcOrd="2" destOrd="0" presId="urn:microsoft.com/office/officeart/2009/3/layout/StepUpProcess"/>
    <dgm:cxn modelId="{CAB10CDD-93C5-4FC5-8FE4-A95CF011A65F}" type="presParOf" srcId="{63E39CF2-55E4-4A65-87F2-B0A4115044F0}" destId="{E7FFEBD5-9C50-4CE1-94EA-E0B744142E76}" srcOrd="7" destOrd="0" presId="urn:microsoft.com/office/officeart/2009/3/layout/StepUpProcess"/>
    <dgm:cxn modelId="{1C32B406-DDF0-4E8E-B707-A3AA39E49A1E}" type="presParOf" srcId="{E7FFEBD5-9C50-4CE1-94EA-E0B744142E76}" destId="{E2F9DFC1-1D78-439F-AFAD-6D5864EF91BC}" srcOrd="0" destOrd="0" presId="urn:microsoft.com/office/officeart/2009/3/layout/StepUpProcess"/>
    <dgm:cxn modelId="{DD55462F-D052-4D92-9CD9-9802187115F1}" type="presParOf" srcId="{63E39CF2-55E4-4A65-87F2-B0A4115044F0}" destId="{6E17CA3C-F863-43C5-A4C5-9396DFE87A6A}" srcOrd="8" destOrd="0" presId="urn:microsoft.com/office/officeart/2009/3/layout/StepUpProcess"/>
    <dgm:cxn modelId="{807656B4-15AA-466F-9A45-30BD5978971E}" type="presParOf" srcId="{6E17CA3C-F863-43C5-A4C5-9396DFE87A6A}" destId="{A88DF81A-001C-4B55-B304-313880E99A4B}" srcOrd="0" destOrd="0" presId="urn:microsoft.com/office/officeart/2009/3/layout/StepUpProcess"/>
    <dgm:cxn modelId="{2BF948FD-E85B-4611-9BA7-C252CF496687}" type="presParOf" srcId="{6E17CA3C-F863-43C5-A4C5-9396DFE87A6A}" destId="{5D22BAFA-A937-41ED-A0DF-2D5DC031DD66}"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C04EED4-D464-426B-B035-8E56C7491FF6}"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n-US"/>
        </a:p>
      </dgm:t>
    </dgm:pt>
    <dgm:pt modelId="{0AD7A003-C3A6-401E-9D54-1656BD032E7B}">
      <dgm:prSet phldrT="[Text]"/>
      <dgm:spPr/>
      <dgm:t>
        <a:bodyPr/>
        <a:lstStyle/>
        <a:p>
          <a:r>
            <a:rPr lang="en-US" dirty="0"/>
            <a:t>1</a:t>
          </a:r>
        </a:p>
      </dgm:t>
    </dgm:pt>
    <dgm:pt modelId="{E42382EB-1245-4E2D-BE17-F28C61B15616}" type="parTrans" cxnId="{9109B31A-6C17-4863-A7A6-CA8297492E8B}">
      <dgm:prSet/>
      <dgm:spPr/>
      <dgm:t>
        <a:bodyPr/>
        <a:lstStyle/>
        <a:p>
          <a:endParaRPr lang="en-US"/>
        </a:p>
      </dgm:t>
    </dgm:pt>
    <dgm:pt modelId="{4E9616E6-ADB2-4E54-AEFF-5D1A37E31788}" type="sibTrans" cxnId="{9109B31A-6C17-4863-A7A6-CA8297492E8B}">
      <dgm:prSet/>
      <dgm:spPr/>
      <dgm:t>
        <a:bodyPr/>
        <a:lstStyle/>
        <a:p>
          <a:endParaRPr lang="en-US"/>
        </a:p>
      </dgm:t>
    </dgm:pt>
    <dgm:pt modelId="{67814BCE-5F73-48AC-9CE4-E9400BE8CD38}">
      <dgm:prSet phldrT="[Text]" custT="1"/>
      <dgm:spPr/>
      <dgm:t>
        <a:bodyPr/>
        <a:lstStyle/>
        <a:p>
          <a:pPr>
            <a:buFont typeface="Arial" panose="020B0604020202020204" pitchFamily="34" charset="0"/>
            <a:buChar char="•"/>
          </a:pPr>
          <a:r>
            <a:rPr lang="el-GR" sz="3200" dirty="0">
              <a:solidFill>
                <a:srgbClr val="002060"/>
              </a:solidFill>
              <a:latin typeface="Raleway" pitchFamily="2" charset="0"/>
            </a:rPr>
            <a:t>Εισερχόμενες κινητικότητες</a:t>
          </a:r>
          <a:endParaRPr lang="en-US" sz="3200" dirty="0">
            <a:solidFill>
              <a:srgbClr val="002060"/>
            </a:solidFill>
            <a:latin typeface="Raleway" pitchFamily="2" charset="0"/>
          </a:endParaRPr>
        </a:p>
      </dgm:t>
    </dgm:pt>
    <dgm:pt modelId="{8ACA0BC5-72A0-454E-9226-B9C62769B9BB}" type="parTrans" cxnId="{E00627F1-2AC5-4446-8F93-D96B0668258C}">
      <dgm:prSet/>
      <dgm:spPr/>
      <dgm:t>
        <a:bodyPr/>
        <a:lstStyle/>
        <a:p>
          <a:endParaRPr lang="en-US"/>
        </a:p>
      </dgm:t>
    </dgm:pt>
    <dgm:pt modelId="{2C9180DC-203B-425A-9074-55B6B4188DD2}" type="sibTrans" cxnId="{E00627F1-2AC5-4446-8F93-D96B0668258C}">
      <dgm:prSet/>
      <dgm:spPr/>
      <dgm:t>
        <a:bodyPr/>
        <a:lstStyle/>
        <a:p>
          <a:endParaRPr lang="en-US"/>
        </a:p>
      </dgm:t>
    </dgm:pt>
    <dgm:pt modelId="{04659D38-0CBF-42E2-BF4C-F602BED4CFC0}">
      <dgm:prSet phldrT="[Text]"/>
      <dgm:spPr/>
      <dgm:t>
        <a:bodyPr/>
        <a:lstStyle/>
        <a:p>
          <a:r>
            <a:rPr lang="en-US" dirty="0"/>
            <a:t>2</a:t>
          </a:r>
        </a:p>
      </dgm:t>
    </dgm:pt>
    <dgm:pt modelId="{2388FE25-3DA4-468A-9BE3-6921E2113322}" type="parTrans" cxnId="{3E9ECC0D-0A84-483C-96E6-884A145DA880}">
      <dgm:prSet/>
      <dgm:spPr/>
      <dgm:t>
        <a:bodyPr/>
        <a:lstStyle/>
        <a:p>
          <a:endParaRPr lang="en-US"/>
        </a:p>
      </dgm:t>
    </dgm:pt>
    <dgm:pt modelId="{06BFA635-BE13-40DF-BF23-EE370577526B}" type="sibTrans" cxnId="{3E9ECC0D-0A84-483C-96E6-884A145DA880}">
      <dgm:prSet/>
      <dgm:spPr/>
      <dgm:t>
        <a:bodyPr/>
        <a:lstStyle/>
        <a:p>
          <a:endParaRPr lang="en-US"/>
        </a:p>
      </dgm:t>
    </dgm:pt>
    <dgm:pt modelId="{400CA2C4-020C-400C-8F14-7DA071F89ACF}">
      <dgm:prSet phldrT="[Text]" custT="1"/>
      <dgm:spPr/>
      <dgm:t>
        <a:bodyPr/>
        <a:lstStyle/>
        <a:p>
          <a:pPr>
            <a:buFont typeface="Arial" panose="020B0604020202020204" pitchFamily="34" charset="0"/>
            <a:buChar char="•"/>
          </a:pPr>
          <a:r>
            <a:rPr lang="el-GR" sz="3200" dirty="0">
              <a:solidFill>
                <a:srgbClr val="002060"/>
              </a:solidFill>
              <a:latin typeface="Raleway" pitchFamily="2" charset="0"/>
            </a:rPr>
            <a:t>Εξερχόμενες κινητικότητες </a:t>
          </a:r>
          <a:endParaRPr lang="en-US" sz="3200" dirty="0">
            <a:solidFill>
              <a:srgbClr val="002060"/>
            </a:solidFill>
            <a:latin typeface="Raleway" pitchFamily="2" charset="0"/>
          </a:endParaRPr>
        </a:p>
      </dgm:t>
    </dgm:pt>
    <dgm:pt modelId="{FD5A3208-9D5F-41DF-9706-0C54B969D8F6}" type="parTrans" cxnId="{7C63A31C-9EB6-4D51-8B2F-CA96BE80601B}">
      <dgm:prSet/>
      <dgm:spPr/>
      <dgm:t>
        <a:bodyPr/>
        <a:lstStyle/>
        <a:p>
          <a:endParaRPr lang="en-US"/>
        </a:p>
      </dgm:t>
    </dgm:pt>
    <dgm:pt modelId="{F7542FA8-1F6D-4FB1-A444-DB268F41183B}" type="sibTrans" cxnId="{7C63A31C-9EB6-4D51-8B2F-CA96BE80601B}">
      <dgm:prSet/>
      <dgm:spPr/>
      <dgm:t>
        <a:bodyPr/>
        <a:lstStyle/>
        <a:p>
          <a:endParaRPr lang="en-US"/>
        </a:p>
      </dgm:t>
    </dgm:pt>
    <dgm:pt modelId="{CE2F0A37-1D78-4071-9BD5-5B2757C02209}" type="pres">
      <dgm:prSet presAssocID="{EC04EED4-D464-426B-B035-8E56C7491FF6}" presName="linearFlow" presStyleCnt="0">
        <dgm:presLayoutVars>
          <dgm:dir/>
          <dgm:animLvl val="lvl"/>
          <dgm:resizeHandles val="exact"/>
        </dgm:presLayoutVars>
      </dgm:prSet>
      <dgm:spPr/>
      <dgm:t>
        <a:bodyPr/>
        <a:lstStyle/>
        <a:p>
          <a:endParaRPr lang="el-GR"/>
        </a:p>
      </dgm:t>
    </dgm:pt>
    <dgm:pt modelId="{785191DF-6553-4002-BA71-2E48DEFE4C07}" type="pres">
      <dgm:prSet presAssocID="{0AD7A003-C3A6-401E-9D54-1656BD032E7B}" presName="composite" presStyleCnt="0"/>
      <dgm:spPr/>
    </dgm:pt>
    <dgm:pt modelId="{CC7600C5-EDEE-4E81-A0F0-4CEE64B2F7B0}" type="pres">
      <dgm:prSet presAssocID="{0AD7A003-C3A6-401E-9D54-1656BD032E7B}" presName="parentText" presStyleLbl="alignNode1" presStyleIdx="0" presStyleCnt="2">
        <dgm:presLayoutVars>
          <dgm:chMax val="1"/>
          <dgm:bulletEnabled val="1"/>
        </dgm:presLayoutVars>
      </dgm:prSet>
      <dgm:spPr/>
      <dgm:t>
        <a:bodyPr/>
        <a:lstStyle/>
        <a:p>
          <a:endParaRPr lang="el-GR"/>
        </a:p>
      </dgm:t>
    </dgm:pt>
    <dgm:pt modelId="{7BB0A3B6-9F41-40D4-821D-9855F903A2D9}" type="pres">
      <dgm:prSet presAssocID="{0AD7A003-C3A6-401E-9D54-1656BD032E7B}" presName="descendantText" presStyleLbl="alignAcc1" presStyleIdx="0" presStyleCnt="2">
        <dgm:presLayoutVars>
          <dgm:bulletEnabled val="1"/>
        </dgm:presLayoutVars>
      </dgm:prSet>
      <dgm:spPr/>
      <dgm:t>
        <a:bodyPr/>
        <a:lstStyle/>
        <a:p>
          <a:endParaRPr lang="el-GR"/>
        </a:p>
      </dgm:t>
    </dgm:pt>
    <dgm:pt modelId="{D2C7E091-0735-45BF-AC9F-DEF20698A26A}" type="pres">
      <dgm:prSet presAssocID="{4E9616E6-ADB2-4E54-AEFF-5D1A37E31788}" presName="sp" presStyleCnt="0"/>
      <dgm:spPr/>
    </dgm:pt>
    <dgm:pt modelId="{C756C1BE-1ED2-4CC9-B539-63E01E4D66EE}" type="pres">
      <dgm:prSet presAssocID="{04659D38-0CBF-42E2-BF4C-F602BED4CFC0}" presName="composite" presStyleCnt="0"/>
      <dgm:spPr/>
    </dgm:pt>
    <dgm:pt modelId="{2B70A0AA-A4F9-431B-90EE-3746E989C977}" type="pres">
      <dgm:prSet presAssocID="{04659D38-0CBF-42E2-BF4C-F602BED4CFC0}" presName="parentText" presStyleLbl="alignNode1" presStyleIdx="1" presStyleCnt="2">
        <dgm:presLayoutVars>
          <dgm:chMax val="1"/>
          <dgm:bulletEnabled val="1"/>
        </dgm:presLayoutVars>
      </dgm:prSet>
      <dgm:spPr/>
      <dgm:t>
        <a:bodyPr/>
        <a:lstStyle/>
        <a:p>
          <a:endParaRPr lang="el-GR"/>
        </a:p>
      </dgm:t>
    </dgm:pt>
    <dgm:pt modelId="{2E8EE29C-4D96-476F-A438-ED78489BF3D5}" type="pres">
      <dgm:prSet presAssocID="{04659D38-0CBF-42E2-BF4C-F602BED4CFC0}" presName="descendantText" presStyleLbl="alignAcc1" presStyleIdx="1" presStyleCnt="2">
        <dgm:presLayoutVars>
          <dgm:bulletEnabled val="1"/>
        </dgm:presLayoutVars>
      </dgm:prSet>
      <dgm:spPr/>
      <dgm:t>
        <a:bodyPr/>
        <a:lstStyle/>
        <a:p>
          <a:endParaRPr lang="el-GR"/>
        </a:p>
      </dgm:t>
    </dgm:pt>
  </dgm:ptLst>
  <dgm:cxnLst>
    <dgm:cxn modelId="{FD88DDF3-2F62-4C5B-AF1D-F27EC0B206E7}" type="presOf" srcId="{400CA2C4-020C-400C-8F14-7DA071F89ACF}" destId="{2E8EE29C-4D96-476F-A438-ED78489BF3D5}" srcOrd="0" destOrd="0" presId="urn:microsoft.com/office/officeart/2005/8/layout/chevron2"/>
    <dgm:cxn modelId="{EC34C31E-618E-406B-A1C2-9CCDAFA81CC9}" type="presOf" srcId="{EC04EED4-D464-426B-B035-8E56C7491FF6}" destId="{CE2F0A37-1D78-4071-9BD5-5B2757C02209}" srcOrd="0" destOrd="0" presId="urn:microsoft.com/office/officeart/2005/8/layout/chevron2"/>
    <dgm:cxn modelId="{121E0032-F1FB-44C9-A53E-8C7F697F91B2}" type="presOf" srcId="{67814BCE-5F73-48AC-9CE4-E9400BE8CD38}" destId="{7BB0A3B6-9F41-40D4-821D-9855F903A2D9}" srcOrd="0" destOrd="0" presId="urn:microsoft.com/office/officeart/2005/8/layout/chevron2"/>
    <dgm:cxn modelId="{CBEF7300-EDD0-48E3-BF4B-D56286218BFA}" type="presOf" srcId="{04659D38-0CBF-42E2-BF4C-F602BED4CFC0}" destId="{2B70A0AA-A4F9-431B-90EE-3746E989C977}" srcOrd="0" destOrd="0" presId="urn:microsoft.com/office/officeart/2005/8/layout/chevron2"/>
    <dgm:cxn modelId="{3E9ECC0D-0A84-483C-96E6-884A145DA880}" srcId="{EC04EED4-D464-426B-B035-8E56C7491FF6}" destId="{04659D38-0CBF-42E2-BF4C-F602BED4CFC0}" srcOrd="1" destOrd="0" parTransId="{2388FE25-3DA4-468A-9BE3-6921E2113322}" sibTransId="{06BFA635-BE13-40DF-BF23-EE370577526B}"/>
    <dgm:cxn modelId="{E00627F1-2AC5-4446-8F93-D96B0668258C}" srcId="{0AD7A003-C3A6-401E-9D54-1656BD032E7B}" destId="{67814BCE-5F73-48AC-9CE4-E9400BE8CD38}" srcOrd="0" destOrd="0" parTransId="{8ACA0BC5-72A0-454E-9226-B9C62769B9BB}" sibTransId="{2C9180DC-203B-425A-9074-55B6B4188DD2}"/>
    <dgm:cxn modelId="{49145AB8-A89E-42B1-AE23-F2E02A429ED0}" type="presOf" srcId="{0AD7A003-C3A6-401E-9D54-1656BD032E7B}" destId="{CC7600C5-EDEE-4E81-A0F0-4CEE64B2F7B0}" srcOrd="0" destOrd="0" presId="urn:microsoft.com/office/officeart/2005/8/layout/chevron2"/>
    <dgm:cxn modelId="{7C63A31C-9EB6-4D51-8B2F-CA96BE80601B}" srcId="{04659D38-0CBF-42E2-BF4C-F602BED4CFC0}" destId="{400CA2C4-020C-400C-8F14-7DA071F89ACF}" srcOrd="0" destOrd="0" parTransId="{FD5A3208-9D5F-41DF-9706-0C54B969D8F6}" sibTransId="{F7542FA8-1F6D-4FB1-A444-DB268F41183B}"/>
    <dgm:cxn modelId="{9109B31A-6C17-4863-A7A6-CA8297492E8B}" srcId="{EC04EED4-D464-426B-B035-8E56C7491FF6}" destId="{0AD7A003-C3A6-401E-9D54-1656BD032E7B}" srcOrd="0" destOrd="0" parTransId="{E42382EB-1245-4E2D-BE17-F28C61B15616}" sibTransId="{4E9616E6-ADB2-4E54-AEFF-5D1A37E31788}"/>
    <dgm:cxn modelId="{884E7CB3-4DA3-4F58-9952-18CA69B6E477}" type="presParOf" srcId="{CE2F0A37-1D78-4071-9BD5-5B2757C02209}" destId="{785191DF-6553-4002-BA71-2E48DEFE4C07}" srcOrd="0" destOrd="0" presId="urn:microsoft.com/office/officeart/2005/8/layout/chevron2"/>
    <dgm:cxn modelId="{135CF0F3-BE64-44EA-BFAE-CBFEB75CCC9C}" type="presParOf" srcId="{785191DF-6553-4002-BA71-2E48DEFE4C07}" destId="{CC7600C5-EDEE-4E81-A0F0-4CEE64B2F7B0}" srcOrd="0" destOrd="0" presId="urn:microsoft.com/office/officeart/2005/8/layout/chevron2"/>
    <dgm:cxn modelId="{3C9EBD7B-C3A6-4C56-84E9-706A5BDF7FE2}" type="presParOf" srcId="{785191DF-6553-4002-BA71-2E48DEFE4C07}" destId="{7BB0A3B6-9F41-40D4-821D-9855F903A2D9}" srcOrd="1" destOrd="0" presId="urn:microsoft.com/office/officeart/2005/8/layout/chevron2"/>
    <dgm:cxn modelId="{1FADC5ED-70A4-4D4C-9B66-8FFFD7E136DA}" type="presParOf" srcId="{CE2F0A37-1D78-4071-9BD5-5B2757C02209}" destId="{D2C7E091-0735-45BF-AC9F-DEF20698A26A}" srcOrd="1" destOrd="0" presId="urn:microsoft.com/office/officeart/2005/8/layout/chevron2"/>
    <dgm:cxn modelId="{0C960C1D-5D14-4392-9EEE-547C004E3FE6}" type="presParOf" srcId="{CE2F0A37-1D78-4071-9BD5-5B2757C02209}" destId="{C756C1BE-1ED2-4CC9-B539-63E01E4D66EE}" srcOrd="2" destOrd="0" presId="urn:microsoft.com/office/officeart/2005/8/layout/chevron2"/>
    <dgm:cxn modelId="{180899C6-7447-4A2D-95B9-1451D2BB59C9}" type="presParOf" srcId="{C756C1BE-1ED2-4CC9-B539-63E01E4D66EE}" destId="{2B70A0AA-A4F9-431B-90EE-3746E989C977}" srcOrd="0" destOrd="0" presId="urn:microsoft.com/office/officeart/2005/8/layout/chevron2"/>
    <dgm:cxn modelId="{5FABDE2C-287B-4C41-8560-2A937ADB3A62}" type="presParOf" srcId="{C756C1BE-1ED2-4CC9-B539-63E01E4D66EE}" destId="{2E8EE29C-4D96-476F-A438-ED78489BF3D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8FB3E89-3F3C-4148-BA28-162D48FE4AF0}"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n-US"/>
        </a:p>
      </dgm:t>
    </dgm:pt>
    <dgm:pt modelId="{468F78F4-6F29-4768-A683-D0CB93E8EE4E}">
      <dgm:prSet phldrT="[Text]"/>
      <dgm:spPr/>
      <dgm:t>
        <a:bodyPr/>
        <a:lstStyle/>
        <a:p>
          <a:r>
            <a:rPr lang="el-GR" dirty="0"/>
            <a:t>Προσωπικό</a:t>
          </a:r>
          <a:endParaRPr lang="en-US" dirty="0"/>
        </a:p>
      </dgm:t>
    </dgm:pt>
    <dgm:pt modelId="{320AEFF7-26BE-45C9-89EE-B0BC0C27F682}" type="parTrans" cxnId="{3820FAC5-3A01-440B-A119-6CA66A998CE0}">
      <dgm:prSet/>
      <dgm:spPr/>
      <dgm:t>
        <a:bodyPr/>
        <a:lstStyle/>
        <a:p>
          <a:endParaRPr lang="en-US"/>
        </a:p>
      </dgm:t>
    </dgm:pt>
    <dgm:pt modelId="{3D29FF05-1793-4613-A78F-56C1218E9222}" type="sibTrans" cxnId="{3820FAC5-3A01-440B-A119-6CA66A998CE0}">
      <dgm:prSet/>
      <dgm:spPr/>
      <dgm:t>
        <a:bodyPr/>
        <a:lstStyle/>
        <a:p>
          <a:endParaRPr lang="en-US"/>
        </a:p>
      </dgm:t>
    </dgm:pt>
    <dgm:pt modelId="{FAE350E9-116D-48C0-8AB5-72EE1EF6BF08}">
      <dgm:prSet phldrT="[Text]"/>
      <dgm:spPr/>
      <dgm:t>
        <a:bodyPr/>
        <a:lstStyle/>
        <a:p>
          <a:r>
            <a:rPr lang="el-GR" b="0" cap="none" dirty="0">
              <a:latin typeface="+mn-lt"/>
            </a:rPr>
            <a:t>Παρακολούθηση</a:t>
          </a:r>
          <a:r>
            <a:rPr kumimoji="0" lang="el-GR" b="0" i="0" u="none" strike="noStrike" cap="none" spc="0" normalizeH="0" baseline="0" noProof="0" dirty="0">
              <a:ln/>
              <a:effectLst/>
              <a:uLnTx/>
              <a:uFillTx/>
              <a:latin typeface="+mn-lt"/>
              <a:ea typeface="+mn-ea"/>
              <a:cs typeface="+mn-cs"/>
            </a:rPr>
            <a:t> εργασίας </a:t>
          </a:r>
          <a:r>
            <a:rPr lang="en-US" b="0" dirty="0">
              <a:latin typeface="+mn-lt"/>
            </a:rPr>
            <a:t>(2-60</a:t>
          </a:r>
          <a:r>
            <a:rPr lang="el-GR" b="0" dirty="0">
              <a:latin typeface="+mn-lt"/>
            </a:rPr>
            <a:t> μέρες</a:t>
          </a:r>
          <a:r>
            <a:rPr lang="en-US" b="0" dirty="0">
              <a:latin typeface="+mn-lt"/>
            </a:rPr>
            <a:t>)</a:t>
          </a:r>
        </a:p>
      </dgm:t>
    </dgm:pt>
    <dgm:pt modelId="{79CCBC7E-E016-47D8-AFBF-A5BB0A17A659}" type="parTrans" cxnId="{9693F1F0-769F-4FB4-A281-1453729ABAB4}">
      <dgm:prSet/>
      <dgm:spPr/>
      <dgm:t>
        <a:bodyPr/>
        <a:lstStyle/>
        <a:p>
          <a:endParaRPr lang="en-US"/>
        </a:p>
      </dgm:t>
    </dgm:pt>
    <dgm:pt modelId="{02271D9F-6841-407A-BB0E-3384AC200DD9}" type="sibTrans" cxnId="{9693F1F0-769F-4FB4-A281-1453729ABAB4}">
      <dgm:prSet/>
      <dgm:spPr/>
      <dgm:t>
        <a:bodyPr/>
        <a:lstStyle/>
        <a:p>
          <a:endParaRPr lang="en-US"/>
        </a:p>
      </dgm:t>
    </dgm:pt>
    <dgm:pt modelId="{A7CB0A55-58C2-4B0D-82F2-EE66934E1D8F}">
      <dgm:prSet phldrT="[Text]"/>
      <dgm:spPr/>
      <dgm:t>
        <a:bodyPr/>
        <a:lstStyle/>
        <a:p>
          <a:r>
            <a:rPr lang="el-GR" b="0" cap="none" dirty="0">
              <a:latin typeface="+mn-lt"/>
            </a:rPr>
            <a:t>Σ</a:t>
          </a:r>
          <a:r>
            <a:rPr kumimoji="0" lang="el-GR" b="0" i="0" u="none" strike="noStrike" cap="none" spc="0" normalizeH="0" baseline="0" noProof="0" dirty="0" err="1">
              <a:ln/>
              <a:effectLst/>
              <a:uLnTx/>
              <a:uFillTx/>
              <a:latin typeface="+mn-lt"/>
              <a:ea typeface="+mn-ea"/>
              <a:cs typeface="+mn-cs"/>
            </a:rPr>
            <a:t>υμμετοχή</a:t>
          </a:r>
          <a:r>
            <a:rPr kumimoji="0" lang="el-GR" b="0" i="0" u="none" strike="noStrike" cap="none" spc="0" normalizeH="0" baseline="0" noProof="0" dirty="0">
              <a:ln/>
              <a:effectLst/>
              <a:uLnTx/>
              <a:uFillTx/>
              <a:latin typeface="+mn-lt"/>
              <a:ea typeface="+mn-ea"/>
              <a:cs typeface="+mn-cs"/>
            </a:rPr>
            <a:t> σε σεμινάρια</a:t>
          </a:r>
          <a:r>
            <a:rPr lang="en-US" b="0" dirty="0">
              <a:latin typeface="+mn-lt"/>
            </a:rPr>
            <a:t>(2-30 </a:t>
          </a:r>
          <a:r>
            <a:rPr lang="el-GR" b="0" dirty="0">
              <a:latin typeface="+mn-lt"/>
            </a:rPr>
            <a:t>μέρες</a:t>
          </a:r>
          <a:r>
            <a:rPr lang="en-US" b="0" dirty="0"/>
            <a:t>)</a:t>
          </a:r>
        </a:p>
      </dgm:t>
    </dgm:pt>
    <dgm:pt modelId="{7286BA8D-C8CD-4F21-B5DE-2E2C56E88ABE}" type="parTrans" cxnId="{A6B66B6B-4C3A-47F5-B416-48BEF85999C6}">
      <dgm:prSet/>
      <dgm:spPr/>
      <dgm:t>
        <a:bodyPr/>
        <a:lstStyle/>
        <a:p>
          <a:endParaRPr lang="en-US"/>
        </a:p>
      </dgm:t>
    </dgm:pt>
    <dgm:pt modelId="{F1823800-C6C4-4989-8B6E-13AF9ACD1AE2}" type="sibTrans" cxnId="{A6B66B6B-4C3A-47F5-B416-48BEF85999C6}">
      <dgm:prSet/>
      <dgm:spPr/>
      <dgm:t>
        <a:bodyPr/>
        <a:lstStyle/>
        <a:p>
          <a:endParaRPr lang="en-US"/>
        </a:p>
      </dgm:t>
    </dgm:pt>
    <dgm:pt modelId="{A0E29E75-55B6-4D5A-8E77-78A39DB328DA}">
      <dgm:prSet phldrT="[Text]"/>
      <dgm:spPr/>
      <dgm:t>
        <a:bodyPr/>
        <a:lstStyle/>
        <a:p>
          <a:r>
            <a:rPr lang="el-GR" dirty="0"/>
            <a:t>Μαθητές</a:t>
          </a:r>
          <a:endParaRPr lang="en-US" dirty="0"/>
        </a:p>
      </dgm:t>
    </dgm:pt>
    <dgm:pt modelId="{02EC1834-084A-493F-972D-0D24A3BEC825}" type="parTrans" cxnId="{9063A365-6A63-4982-AD15-AF00A18D24AF}">
      <dgm:prSet/>
      <dgm:spPr/>
      <dgm:t>
        <a:bodyPr/>
        <a:lstStyle/>
        <a:p>
          <a:endParaRPr lang="en-US"/>
        </a:p>
      </dgm:t>
    </dgm:pt>
    <dgm:pt modelId="{9A642683-3F35-4813-9154-0861D1762712}" type="sibTrans" cxnId="{9063A365-6A63-4982-AD15-AF00A18D24AF}">
      <dgm:prSet/>
      <dgm:spPr/>
      <dgm:t>
        <a:bodyPr/>
        <a:lstStyle/>
        <a:p>
          <a:endParaRPr lang="en-US"/>
        </a:p>
      </dgm:t>
    </dgm:pt>
    <dgm:pt modelId="{03D9C727-5E8B-4F2B-9E4F-F6A9E4E878FF}">
      <dgm:prSet phldrT="[Text]"/>
      <dgm:spPr/>
      <dgm:t>
        <a:bodyPr/>
        <a:lstStyle/>
        <a:p>
          <a:r>
            <a:rPr lang="el-GR" dirty="0">
              <a:latin typeface="+mn-lt"/>
              <a:ea typeface="+mn-ea"/>
              <a:cs typeface="+mn-cs"/>
            </a:rPr>
            <a:t>ομαδική</a:t>
          </a:r>
          <a:r>
            <a:rPr lang="el-GR" baseline="0" dirty="0">
              <a:latin typeface="+mn-lt"/>
              <a:ea typeface="+mn-ea"/>
              <a:cs typeface="+mn-cs"/>
            </a:rPr>
            <a:t> κινητικότητα </a:t>
          </a:r>
          <a:endParaRPr lang="en-US" dirty="0">
            <a:latin typeface="+mn-lt"/>
          </a:endParaRPr>
        </a:p>
      </dgm:t>
    </dgm:pt>
    <dgm:pt modelId="{12558A64-1E06-4B5D-8F31-C21C16BB2E98}" type="parTrans" cxnId="{A51B6B5B-D476-4FB3-A03F-5DE0911BDF39}">
      <dgm:prSet/>
      <dgm:spPr/>
      <dgm:t>
        <a:bodyPr/>
        <a:lstStyle/>
        <a:p>
          <a:endParaRPr lang="en-US"/>
        </a:p>
      </dgm:t>
    </dgm:pt>
    <dgm:pt modelId="{D212BCC8-97E0-4A0B-B4CB-3506D5370840}" type="sibTrans" cxnId="{A51B6B5B-D476-4FB3-A03F-5DE0911BDF39}">
      <dgm:prSet/>
      <dgm:spPr/>
      <dgm:t>
        <a:bodyPr/>
        <a:lstStyle/>
        <a:p>
          <a:endParaRPr lang="en-US"/>
        </a:p>
      </dgm:t>
    </dgm:pt>
    <dgm:pt modelId="{D2F87FE7-5672-49D8-BA00-A6FBEEC828A3}">
      <dgm:prSet phldrT="[Text]"/>
      <dgm:spPr/>
      <dgm:t>
        <a:bodyPr/>
        <a:lstStyle/>
        <a:p>
          <a:r>
            <a:rPr lang="el-GR" baseline="0" dirty="0">
              <a:latin typeface="+mn-lt"/>
              <a:ea typeface="+mn-ea"/>
              <a:cs typeface="+mn-cs"/>
            </a:rPr>
            <a:t>σύντομης διάρκειας κινητικότητες</a:t>
          </a:r>
          <a:endParaRPr lang="en-US" dirty="0">
            <a:latin typeface="+mn-lt"/>
          </a:endParaRPr>
        </a:p>
      </dgm:t>
    </dgm:pt>
    <dgm:pt modelId="{8C74E916-F4E8-4549-9948-9440BCB6587D}" type="parTrans" cxnId="{300596EA-D405-48A0-BF19-D92CB0ACB07C}">
      <dgm:prSet/>
      <dgm:spPr/>
      <dgm:t>
        <a:bodyPr/>
        <a:lstStyle/>
        <a:p>
          <a:endParaRPr lang="en-US"/>
        </a:p>
      </dgm:t>
    </dgm:pt>
    <dgm:pt modelId="{46049288-8047-4541-876A-25ED2340A50A}" type="sibTrans" cxnId="{300596EA-D405-48A0-BF19-D92CB0ACB07C}">
      <dgm:prSet/>
      <dgm:spPr/>
      <dgm:t>
        <a:bodyPr/>
        <a:lstStyle/>
        <a:p>
          <a:endParaRPr lang="en-US"/>
        </a:p>
      </dgm:t>
    </dgm:pt>
    <dgm:pt modelId="{E1A18FAC-052D-42EF-890E-A994516010EA}">
      <dgm:prSet phldrT="[Text]"/>
      <dgm:spPr/>
      <dgm:t>
        <a:bodyPr/>
        <a:lstStyle/>
        <a:p>
          <a:r>
            <a:rPr kumimoji="0" lang="el-GR" b="0" i="0" u="none" strike="noStrike" cap="none" spc="0" normalizeH="0" baseline="0" noProof="0" dirty="0">
              <a:ln/>
              <a:effectLst/>
              <a:uLnTx/>
              <a:uFillTx/>
              <a:latin typeface="+mn-lt"/>
              <a:ea typeface="+mn-ea"/>
              <a:cs typeface="+mn-cs"/>
            </a:rPr>
            <a:t>Ανάθεση διδασκαλίας </a:t>
          </a:r>
          <a:r>
            <a:rPr lang="en-US" b="0" dirty="0">
              <a:latin typeface="+mn-lt"/>
            </a:rPr>
            <a:t> (2 – 365 </a:t>
          </a:r>
          <a:r>
            <a:rPr lang="el-GR" b="0" dirty="0">
              <a:latin typeface="+mn-lt"/>
            </a:rPr>
            <a:t>μέρες</a:t>
          </a:r>
          <a:r>
            <a:rPr lang="en-US" b="0" dirty="0">
              <a:latin typeface="+mn-lt"/>
            </a:rPr>
            <a:t>)</a:t>
          </a:r>
        </a:p>
      </dgm:t>
    </dgm:pt>
    <dgm:pt modelId="{AF236F93-2AB4-44DA-AAAE-4DC9B1F9765B}" type="parTrans" cxnId="{315F5031-D429-4205-B40B-ACF411FD8E11}">
      <dgm:prSet/>
      <dgm:spPr/>
      <dgm:t>
        <a:bodyPr/>
        <a:lstStyle/>
        <a:p>
          <a:endParaRPr lang="en-US"/>
        </a:p>
      </dgm:t>
    </dgm:pt>
    <dgm:pt modelId="{05742727-339C-4E1C-B36E-3DB00BD4B511}" type="sibTrans" cxnId="{315F5031-D429-4205-B40B-ACF411FD8E11}">
      <dgm:prSet/>
      <dgm:spPr/>
      <dgm:t>
        <a:bodyPr/>
        <a:lstStyle/>
        <a:p>
          <a:endParaRPr lang="en-US"/>
        </a:p>
      </dgm:t>
    </dgm:pt>
    <dgm:pt modelId="{E4BF9DB7-318F-4F4E-A093-47A3D9C5EAC8}">
      <dgm:prSet phldrT="[Text]"/>
      <dgm:spPr/>
      <dgm:t>
        <a:bodyPr/>
        <a:lstStyle/>
        <a:p>
          <a:r>
            <a:rPr lang="el-GR" baseline="0" dirty="0">
              <a:latin typeface="+mn-lt"/>
              <a:ea typeface="+mn-ea"/>
              <a:cs typeface="+mn-cs"/>
            </a:rPr>
            <a:t>μεγάλης διάρκειας κινητικότητες</a:t>
          </a:r>
          <a:endParaRPr lang="en-US" dirty="0">
            <a:latin typeface="+mn-lt"/>
          </a:endParaRPr>
        </a:p>
      </dgm:t>
    </dgm:pt>
    <dgm:pt modelId="{343FB5CC-27A6-4C7D-8AE7-57BA63036D64}" type="parTrans" cxnId="{701688E1-6386-4DEC-A7FD-C2A0E86AD282}">
      <dgm:prSet/>
      <dgm:spPr/>
      <dgm:t>
        <a:bodyPr/>
        <a:lstStyle/>
        <a:p>
          <a:endParaRPr lang="en-US"/>
        </a:p>
      </dgm:t>
    </dgm:pt>
    <dgm:pt modelId="{0516DE99-91C7-4C71-8F8F-82D92BE3F132}" type="sibTrans" cxnId="{701688E1-6386-4DEC-A7FD-C2A0E86AD282}">
      <dgm:prSet/>
      <dgm:spPr/>
      <dgm:t>
        <a:bodyPr/>
        <a:lstStyle/>
        <a:p>
          <a:endParaRPr lang="en-US"/>
        </a:p>
      </dgm:t>
    </dgm:pt>
    <dgm:pt modelId="{C20880FB-8B19-47C8-A8C4-E105E4A1E745}" type="pres">
      <dgm:prSet presAssocID="{28FB3E89-3F3C-4148-BA28-162D48FE4AF0}" presName="Name0" presStyleCnt="0">
        <dgm:presLayoutVars>
          <dgm:dir/>
          <dgm:animLvl val="lvl"/>
          <dgm:resizeHandles/>
        </dgm:presLayoutVars>
      </dgm:prSet>
      <dgm:spPr/>
      <dgm:t>
        <a:bodyPr/>
        <a:lstStyle/>
        <a:p>
          <a:endParaRPr lang="el-GR"/>
        </a:p>
      </dgm:t>
    </dgm:pt>
    <dgm:pt modelId="{CF5D0C81-2920-4DBF-9F05-4FAF98E870C1}" type="pres">
      <dgm:prSet presAssocID="{468F78F4-6F29-4768-A683-D0CB93E8EE4E}" presName="linNode" presStyleCnt="0"/>
      <dgm:spPr/>
    </dgm:pt>
    <dgm:pt modelId="{F42F76F3-AB33-4235-9C73-C30631A90BA4}" type="pres">
      <dgm:prSet presAssocID="{468F78F4-6F29-4768-A683-D0CB93E8EE4E}" presName="parentShp" presStyleLbl="node1" presStyleIdx="0" presStyleCnt="2">
        <dgm:presLayoutVars>
          <dgm:bulletEnabled val="1"/>
        </dgm:presLayoutVars>
      </dgm:prSet>
      <dgm:spPr/>
      <dgm:t>
        <a:bodyPr/>
        <a:lstStyle/>
        <a:p>
          <a:endParaRPr lang="el-GR"/>
        </a:p>
      </dgm:t>
    </dgm:pt>
    <dgm:pt modelId="{027BCD7A-E666-4FA7-88F1-3CD1D3396443}" type="pres">
      <dgm:prSet presAssocID="{468F78F4-6F29-4768-A683-D0CB93E8EE4E}" presName="childShp" presStyleLbl="bgAccFollowNode1" presStyleIdx="0" presStyleCnt="2">
        <dgm:presLayoutVars>
          <dgm:bulletEnabled val="1"/>
        </dgm:presLayoutVars>
      </dgm:prSet>
      <dgm:spPr/>
      <dgm:t>
        <a:bodyPr/>
        <a:lstStyle/>
        <a:p>
          <a:endParaRPr lang="el-GR"/>
        </a:p>
      </dgm:t>
    </dgm:pt>
    <dgm:pt modelId="{AC606277-CDCC-41D9-A69F-3FF229365B8F}" type="pres">
      <dgm:prSet presAssocID="{3D29FF05-1793-4613-A78F-56C1218E9222}" presName="spacing" presStyleCnt="0"/>
      <dgm:spPr/>
    </dgm:pt>
    <dgm:pt modelId="{D6D42714-69BE-4391-9B40-6A0CCB4B5ECB}" type="pres">
      <dgm:prSet presAssocID="{A0E29E75-55B6-4D5A-8E77-78A39DB328DA}" presName="linNode" presStyleCnt="0"/>
      <dgm:spPr/>
    </dgm:pt>
    <dgm:pt modelId="{16F49559-24C3-4DD6-8456-EC4E10E4D6D9}" type="pres">
      <dgm:prSet presAssocID="{A0E29E75-55B6-4D5A-8E77-78A39DB328DA}" presName="parentShp" presStyleLbl="node1" presStyleIdx="1" presStyleCnt="2">
        <dgm:presLayoutVars>
          <dgm:bulletEnabled val="1"/>
        </dgm:presLayoutVars>
      </dgm:prSet>
      <dgm:spPr/>
      <dgm:t>
        <a:bodyPr/>
        <a:lstStyle/>
        <a:p>
          <a:endParaRPr lang="el-GR"/>
        </a:p>
      </dgm:t>
    </dgm:pt>
    <dgm:pt modelId="{74B2D0CB-05D1-4610-B001-9AAA204B7A15}" type="pres">
      <dgm:prSet presAssocID="{A0E29E75-55B6-4D5A-8E77-78A39DB328DA}" presName="childShp" presStyleLbl="bgAccFollowNode1" presStyleIdx="1" presStyleCnt="2">
        <dgm:presLayoutVars>
          <dgm:bulletEnabled val="1"/>
        </dgm:presLayoutVars>
      </dgm:prSet>
      <dgm:spPr/>
      <dgm:t>
        <a:bodyPr/>
        <a:lstStyle/>
        <a:p>
          <a:endParaRPr lang="el-GR"/>
        </a:p>
      </dgm:t>
    </dgm:pt>
  </dgm:ptLst>
  <dgm:cxnLst>
    <dgm:cxn modelId="{300596EA-D405-48A0-BF19-D92CB0ACB07C}" srcId="{A0E29E75-55B6-4D5A-8E77-78A39DB328DA}" destId="{D2F87FE7-5672-49D8-BA00-A6FBEEC828A3}" srcOrd="1" destOrd="0" parTransId="{8C74E916-F4E8-4549-9948-9440BCB6587D}" sibTransId="{46049288-8047-4541-876A-25ED2340A50A}"/>
    <dgm:cxn modelId="{701688E1-6386-4DEC-A7FD-C2A0E86AD282}" srcId="{A0E29E75-55B6-4D5A-8E77-78A39DB328DA}" destId="{E4BF9DB7-318F-4F4E-A093-47A3D9C5EAC8}" srcOrd="2" destOrd="0" parTransId="{343FB5CC-27A6-4C7D-8AE7-57BA63036D64}" sibTransId="{0516DE99-91C7-4C71-8F8F-82D92BE3F132}"/>
    <dgm:cxn modelId="{315F5031-D429-4205-B40B-ACF411FD8E11}" srcId="{468F78F4-6F29-4768-A683-D0CB93E8EE4E}" destId="{E1A18FAC-052D-42EF-890E-A994516010EA}" srcOrd="1" destOrd="0" parTransId="{AF236F93-2AB4-44DA-AAAE-4DC9B1F9765B}" sibTransId="{05742727-339C-4E1C-B36E-3DB00BD4B511}"/>
    <dgm:cxn modelId="{9693F1F0-769F-4FB4-A281-1453729ABAB4}" srcId="{468F78F4-6F29-4768-A683-D0CB93E8EE4E}" destId="{FAE350E9-116D-48C0-8AB5-72EE1EF6BF08}" srcOrd="0" destOrd="0" parTransId="{79CCBC7E-E016-47D8-AFBF-A5BB0A17A659}" sibTransId="{02271D9F-6841-407A-BB0E-3384AC200DD9}"/>
    <dgm:cxn modelId="{B01E7874-1E23-4F09-95ED-C6129B265898}" type="presOf" srcId="{E1A18FAC-052D-42EF-890E-A994516010EA}" destId="{027BCD7A-E666-4FA7-88F1-3CD1D3396443}" srcOrd="0" destOrd="1" presId="urn:microsoft.com/office/officeart/2005/8/layout/vList6"/>
    <dgm:cxn modelId="{9063A365-6A63-4982-AD15-AF00A18D24AF}" srcId="{28FB3E89-3F3C-4148-BA28-162D48FE4AF0}" destId="{A0E29E75-55B6-4D5A-8E77-78A39DB328DA}" srcOrd="1" destOrd="0" parTransId="{02EC1834-084A-493F-972D-0D24A3BEC825}" sibTransId="{9A642683-3F35-4813-9154-0861D1762712}"/>
    <dgm:cxn modelId="{63050EFB-8FC4-4CA4-878B-303164F76E69}" type="presOf" srcId="{A0E29E75-55B6-4D5A-8E77-78A39DB328DA}" destId="{16F49559-24C3-4DD6-8456-EC4E10E4D6D9}" srcOrd="0" destOrd="0" presId="urn:microsoft.com/office/officeart/2005/8/layout/vList6"/>
    <dgm:cxn modelId="{CFA3001B-C196-4EB0-957B-15845DD99AA1}" type="presOf" srcId="{E4BF9DB7-318F-4F4E-A093-47A3D9C5EAC8}" destId="{74B2D0CB-05D1-4610-B001-9AAA204B7A15}" srcOrd="0" destOrd="2" presId="urn:microsoft.com/office/officeart/2005/8/layout/vList6"/>
    <dgm:cxn modelId="{4C817F3D-9931-4D51-9889-9C30BB8589CE}" type="presOf" srcId="{03D9C727-5E8B-4F2B-9E4F-F6A9E4E878FF}" destId="{74B2D0CB-05D1-4610-B001-9AAA204B7A15}" srcOrd="0" destOrd="0" presId="urn:microsoft.com/office/officeart/2005/8/layout/vList6"/>
    <dgm:cxn modelId="{3820FAC5-3A01-440B-A119-6CA66A998CE0}" srcId="{28FB3E89-3F3C-4148-BA28-162D48FE4AF0}" destId="{468F78F4-6F29-4768-A683-D0CB93E8EE4E}" srcOrd="0" destOrd="0" parTransId="{320AEFF7-26BE-45C9-89EE-B0BC0C27F682}" sibTransId="{3D29FF05-1793-4613-A78F-56C1218E9222}"/>
    <dgm:cxn modelId="{A6B66B6B-4C3A-47F5-B416-48BEF85999C6}" srcId="{468F78F4-6F29-4768-A683-D0CB93E8EE4E}" destId="{A7CB0A55-58C2-4B0D-82F2-EE66934E1D8F}" srcOrd="2" destOrd="0" parTransId="{7286BA8D-C8CD-4F21-B5DE-2E2C56E88ABE}" sibTransId="{F1823800-C6C4-4989-8B6E-13AF9ACD1AE2}"/>
    <dgm:cxn modelId="{F69ED81D-FD6E-4CC4-B2D7-03EE29C1C489}" type="presOf" srcId="{468F78F4-6F29-4768-A683-D0CB93E8EE4E}" destId="{F42F76F3-AB33-4235-9C73-C30631A90BA4}" srcOrd="0" destOrd="0" presId="urn:microsoft.com/office/officeart/2005/8/layout/vList6"/>
    <dgm:cxn modelId="{81357E46-77FF-4AD6-9EBD-203806E26EEC}" type="presOf" srcId="{A7CB0A55-58C2-4B0D-82F2-EE66934E1D8F}" destId="{027BCD7A-E666-4FA7-88F1-3CD1D3396443}" srcOrd="0" destOrd="2" presId="urn:microsoft.com/office/officeart/2005/8/layout/vList6"/>
    <dgm:cxn modelId="{6326D84E-6E10-41D3-9604-369A0E811AA7}" type="presOf" srcId="{D2F87FE7-5672-49D8-BA00-A6FBEEC828A3}" destId="{74B2D0CB-05D1-4610-B001-9AAA204B7A15}" srcOrd="0" destOrd="1" presId="urn:microsoft.com/office/officeart/2005/8/layout/vList6"/>
    <dgm:cxn modelId="{53C80C8F-284A-4595-B7CC-F8AEAF45F27D}" type="presOf" srcId="{28FB3E89-3F3C-4148-BA28-162D48FE4AF0}" destId="{C20880FB-8B19-47C8-A8C4-E105E4A1E745}" srcOrd="0" destOrd="0" presId="urn:microsoft.com/office/officeart/2005/8/layout/vList6"/>
    <dgm:cxn modelId="{A51B6B5B-D476-4FB3-A03F-5DE0911BDF39}" srcId="{A0E29E75-55B6-4D5A-8E77-78A39DB328DA}" destId="{03D9C727-5E8B-4F2B-9E4F-F6A9E4E878FF}" srcOrd="0" destOrd="0" parTransId="{12558A64-1E06-4B5D-8F31-C21C16BB2E98}" sibTransId="{D212BCC8-97E0-4A0B-B4CB-3506D5370840}"/>
    <dgm:cxn modelId="{CD91CD07-90F6-4A42-BB92-7289B3CB349C}" type="presOf" srcId="{FAE350E9-116D-48C0-8AB5-72EE1EF6BF08}" destId="{027BCD7A-E666-4FA7-88F1-3CD1D3396443}" srcOrd="0" destOrd="0" presId="urn:microsoft.com/office/officeart/2005/8/layout/vList6"/>
    <dgm:cxn modelId="{3F2AF24D-D4FD-4C85-BC84-A737A84DF748}" type="presParOf" srcId="{C20880FB-8B19-47C8-A8C4-E105E4A1E745}" destId="{CF5D0C81-2920-4DBF-9F05-4FAF98E870C1}" srcOrd="0" destOrd="0" presId="urn:microsoft.com/office/officeart/2005/8/layout/vList6"/>
    <dgm:cxn modelId="{16170C34-86A7-460C-B805-7824F1411EF4}" type="presParOf" srcId="{CF5D0C81-2920-4DBF-9F05-4FAF98E870C1}" destId="{F42F76F3-AB33-4235-9C73-C30631A90BA4}" srcOrd="0" destOrd="0" presId="urn:microsoft.com/office/officeart/2005/8/layout/vList6"/>
    <dgm:cxn modelId="{E4E40746-62D8-4C22-97F8-7A3D085F292F}" type="presParOf" srcId="{CF5D0C81-2920-4DBF-9F05-4FAF98E870C1}" destId="{027BCD7A-E666-4FA7-88F1-3CD1D3396443}" srcOrd="1" destOrd="0" presId="urn:microsoft.com/office/officeart/2005/8/layout/vList6"/>
    <dgm:cxn modelId="{B62240C2-1E4D-4AA2-8E16-A86E47E56B43}" type="presParOf" srcId="{C20880FB-8B19-47C8-A8C4-E105E4A1E745}" destId="{AC606277-CDCC-41D9-A69F-3FF229365B8F}" srcOrd="1" destOrd="0" presId="urn:microsoft.com/office/officeart/2005/8/layout/vList6"/>
    <dgm:cxn modelId="{8B3A41A8-1809-4AA1-B0EF-6582888C2096}" type="presParOf" srcId="{C20880FB-8B19-47C8-A8C4-E105E4A1E745}" destId="{D6D42714-69BE-4391-9B40-6A0CCB4B5ECB}" srcOrd="2" destOrd="0" presId="urn:microsoft.com/office/officeart/2005/8/layout/vList6"/>
    <dgm:cxn modelId="{70C12684-1FBC-40A6-8BA6-83930A39D1F0}" type="presParOf" srcId="{D6D42714-69BE-4391-9B40-6A0CCB4B5ECB}" destId="{16F49559-24C3-4DD6-8456-EC4E10E4D6D9}" srcOrd="0" destOrd="0" presId="urn:microsoft.com/office/officeart/2005/8/layout/vList6"/>
    <dgm:cxn modelId="{9DE5BCB2-AE14-480B-9F4F-2FF9078A6A8E}" type="presParOf" srcId="{D6D42714-69BE-4391-9B40-6A0CCB4B5ECB}" destId="{74B2D0CB-05D1-4610-B001-9AAA204B7A15}"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2DE4B4-87F8-4F88-85CB-CBA4D6E5C62A}" type="doc">
      <dgm:prSet loTypeId="urn:microsoft.com/office/officeart/2005/8/layout/vList3#1" loCatId="list" qsTypeId="urn:microsoft.com/office/officeart/2005/8/quickstyle/simple1" qsCatId="simple" csTypeId="urn:microsoft.com/office/officeart/2005/8/colors/colorful4" csCatId="colorful" phldr="1"/>
      <dgm:spPr/>
    </dgm:pt>
    <dgm:pt modelId="{4AFFC4E8-9B33-4305-8CAA-6C7E5FBA5529}">
      <dgm:prSet phldrT="[Text]"/>
      <dgm:spPr/>
      <dgm:t>
        <a:bodyPr/>
        <a:lstStyle/>
        <a:p>
          <a:r>
            <a:rPr lang="el-GR" dirty="0">
              <a:latin typeface="+mn-lt"/>
              <a:ea typeface="+mn-ea"/>
              <a:cs typeface="+mn-cs"/>
            </a:rPr>
            <a:t>Προσκεκλημένοι εμπειρογνώμονες</a:t>
          </a:r>
        </a:p>
        <a:p>
          <a:r>
            <a:rPr lang="en-US" baseline="0" dirty="0">
              <a:latin typeface="+mn-lt"/>
              <a:ea typeface="+mn-ea"/>
              <a:cs typeface="+mn-cs"/>
            </a:rPr>
            <a:t>“invited experts</a:t>
          </a:r>
          <a:r>
            <a:rPr lang="en-US" baseline="0" dirty="0">
              <a:latin typeface="Century Gothic" panose="020B0502020202020204" pitchFamily="34" charset="0"/>
              <a:ea typeface="+mn-ea"/>
              <a:cs typeface="+mn-cs"/>
            </a:rPr>
            <a:t>”</a:t>
          </a:r>
          <a:endParaRPr lang="en-US" dirty="0"/>
        </a:p>
      </dgm:t>
    </dgm:pt>
    <dgm:pt modelId="{50B9E164-8F25-47BF-855F-055362252B7F}" type="parTrans" cxnId="{2962A165-E0C5-4350-A6CB-11DC12416A46}">
      <dgm:prSet/>
      <dgm:spPr/>
      <dgm:t>
        <a:bodyPr/>
        <a:lstStyle/>
        <a:p>
          <a:endParaRPr lang="en-US"/>
        </a:p>
      </dgm:t>
    </dgm:pt>
    <dgm:pt modelId="{3EA57FCB-57C0-4CBC-B140-A6EE9DD40BF1}" type="sibTrans" cxnId="{2962A165-E0C5-4350-A6CB-11DC12416A46}">
      <dgm:prSet/>
      <dgm:spPr/>
      <dgm:t>
        <a:bodyPr/>
        <a:lstStyle/>
        <a:p>
          <a:endParaRPr lang="en-US"/>
        </a:p>
      </dgm:t>
    </dgm:pt>
    <dgm:pt modelId="{2F0E3BF0-E4EE-44AB-A00F-CE9D69660206}">
      <dgm:prSet phldrT="[Text]"/>
      <dgm:spPr/>
      <dgm:t>
        <a:bodyPr/>
        <a:lstStyle/>
        <a:p>
          <a:endParaRPr lang="en-US" dirty="0"/>
        </a:p>
      </dgm:t>
    </dgm:pt>
    <dgm:pt modelId="{A3D9BA4E-C60B-4A26-87AA-06F48A77B4ED}" type="parTrans" cxnId="{AC7D8225-FCAA-451D-B47C-D0DBCD3C9C88}">
      <dgm:prSet/>
      <dgm:spPr/>
      <dgm:t>
        <a:bodyPr/>
        <a:lstStyle/>
        <a:p>
          <a:endParaRPr lang="en-US"/>
        </a:p>
      </dgm:t>
    </dgm:pt>
    <dgm:pt modelId="{B4D07BE1-C35C-4834-9A35-43D7B8235B30}" type="sibTrans" cxnId="{AC7D8225-FCAA-451D-B47C-D0DBCD3C9C88}">
      <dgm:prSet/>
      <dgm:spPr/>
      <dgm:t>
        <a:bodyPr/>
        <a:lstStyle/>
        <a:p>
          <a:endParaRPr lang="en-US"/>
        </a:p>
      </dgm:t>
    </dgm:pt>
    <dgm:pt modelId="{93578057-48F5-4960-ADA8-C855E6F24978}" type="pres">
      <dgm:prSet presAssocID="{492DE4B4-87F8-4F88-85CB-CBA4D6E5C62A}" presName="linearFlow" presStyleCnt="0">
        <dgm:presLayoutVars>
          <dgm:dir/>
          <dgm:resizeHandles val="exact"/>
        </dgm:presLayoutVars>
      </dgm:prSet>
      <dgm:spPr/>
    </dgm:pt>
    <dgm:pt modelId="{DC52CF89-DFCF-400C-B9D4-ECD46C07714B}" type="pres">
      <dgm:prSet presAssocID="{4AFFC4E8-9B33-4305-8CAA-6C7E5FBA5529}" presName="composite" presStyleCnt="0"/>
      <dgm:spPr/>
    </dgm:pt>
    <dgm:pt modelId="{29ABD1A3-CF22-4CFB-8DDC-BA94866AE94C}" type="pres">
      <dgm:prSet presAssocID="{4AFFC4E8-9B33-4305-8CAA-6C7E5FBA5529}" presName="imgShp" presStyleLbl="fgImgPlace1" presStyleIdx="0" presStyleCnt="2"/>
      <dgm:spPr/>
    </dgm:pt>
    <dgm:pt modelId="{6CC1CA40-8E79-4F21-B9CA-0803F999B815}" type="pres">
      <dgm:prSet presAssocID="{4AFFC4E8-9B33-4305-8CAA-6C7E5FBA5529}" presName="txShp" presStyleLbl="node1" presStyleIdx="0" presStyleCnt="2" custLinFactNeighborX="359" custLinFactNeighborY="-541">
        <dgm:presLayoutVars>
          <dgm:bulletEnabled val="1"/>
        </dgm:presLayoutVars>
      </dgm:prSet>
      <dgm:spPr/>
      <dgm:t>
        <a:bodyPr/>
        <a:lstStyle/>
        <a:p>
          <a:endParaRPr lang="el-GR"/>
        </a:p>
      </dgm:t>
    </dgm:pt>
    <dgm:pt modelId="{BF2E4A05-7E6B-4B14-B004-AFB038DF08B1}" type="pres">
      <dgm:prSet presAssocID="{3EA57FCB-57C0-4CBC-B140-A6EE9DD40BF1}" presName="spacing" presStyleCnt="0"/>
      <dgm:spPr/>
    </dgm:pt>
    <dgm:pt modelId="{0AA4740F-BAE3-47FF-9FF6-6B7874024393}" type="pres">
      <dgm:prSet presAssocID="{2F0E3BF0-E4EE-44AB-A00F-CE9D69660206}" presName="composite" presStyleCnt="0"/>
      <dgm:spPr/>
    </dgm:pt>
    <dgm:pt modelId="{B48382C7-3D62-402C-B7C4-1C69AF7FF4BE}" type="pres">
      <dgm:prSet presAssocID="{2F0E3BF0-E4EE-44AB-A00F-CE9D69660206}" presName="imgShp" presStyleLbl="fgImgPlace1" presStyleIdx="1" presStyleCnt="2"/>
      <dgm:spPr/>
    </dgm:pt>
    <dgm:pt modelId="{2C26C022-9B79-42EA-B27A-71B4EE2D6695}" type="pres">
      <dgm:prSet presAssocID="{2F0E3BF0-E4EE-44AB-A00F-CE9D69660206}" presName="txShp" presStyleLbl="node1" presStyleIdx="1" presStyleCnt="2">
        <dgm:presLayoutVars>
          <dgm:bulletEnabled val="1"/>
        </dgm:presLayoutVars>
      </dgm:prSet>
      <dgm:spPr/>
      <dgm:t>
        <a:bodyPr/>
        <a:lstStyle/>
        <a:p>
          <a:endParaRPr lang="el-GR"/>
        </a:p>
      </dgm:t>
    </dgm:pt>
  </dgm:ptLst>
  <dgm:cxnLst>
    <dgm:cxn modelId="{24667D51-4C67-4E27-A28F-AC6D480A4F94}" type="presOf" srcId="{2F0E3BF0-E4EE-44AB-A00F-CE9D69660206}" destId="{2C26C022-9B79-42EA-B27A-71B4EE2D6695}" srcOrd="0" destOrd="0" presId="urn:microsoft.com/office/officeart/2005/8/layout/vList3#1"/>
    <dgm:cxn modelId="{AC7D8225-FCAA-451D-B47C-D0DBCD3C9C88}" srcId="{492DE4B4-87F8-4F88-85CB-CBA4D6E5C62A}" destId="{2F0E3BF0-E4EE-44AB-A00F-CE9D69660206}" srcOrd="1" destOrd="0" parTransId="{A3D9BA4E-C60B-4A26-87AA-06F48A77B4ED}" sibTransId="{B4D07BE1-C35C-4834-9A35-43D7B8235B30}"/>
    <dgm:cxn modelId="{E1D9D9BF-9A66-4EB5-89C9-2426E09EC07F}" type="presOf" srcId="{492DE4B4-87F8-4F88-85CB-CBA4D6E5C62A}" destId="{93578057-48F5-4960-ADA8-C855E6F24978}" srcOrd="0" destOrd="0" presId="urn:microsoft.com/office/officeart/2005/8/layout/vList3#1"/>
    <dgm:cxn modelId="{05FA148F-FA45-4302-9BB0-3F98ECC7C3A0}" type="presOf" srcId="{4AFFC4E8-9B33-4305-8CAA-6C7E5FBA5529}" destId="{6CC1CA40-8E79-4F21-B9CA-0803F999B815}" srcOrd="0" destOrd="0" presId="urn:microsoft.com/office/officeart/2005/8/layout/vList3#1"/>
    <dgm:cxn modelId="{2962A165-E0C5-4350-A6CB-11DC12416A46}" srcId="{492DE4B4-87F8-4F88-85CB-CBA4D6E5C62A}" destId="{4AFFC4E8-9B33-4305-8CAA-6C7E5FBA5529}" srcOrd="0" destOrd="0" parTransId="{50B9E164-8F25-47BF-855F-055362252B7F}" sibTransId="{3EA57FCB-57C0-4CBC-B140-A6EE9DD40BF1}"/>
    <dgm:cxn modelId="{5922FC41-4A13-4283-A78A-4B77885F7EC1}" type="presParOf" srcId="{93578057-48F5-4960-ADA8-C855E6F24978}" destId="{DC52CF89-DFCF-400C-B9D4-ECD46C07714B}" srcOrd="0" destOrd="0" presId="urn:microsoft.com/office/officeart/2005/8/layout/vList3#1"/>
    <dgm:cxn modelId="{F3AB412F-573C-4D24-9E72-C593717EF3AC}" type="presParOf" srcId="{DC52CF89-DFCF-400C-B9D4-ECD46C07714B}" destId="{29ABD1A3-CF22-4CFB-8DDC-BA94866AE94C}" srcOrd="0" destOrd="0" presId="urn:microsoft.com/office/officeart/2005/8/layout/vList3#1"/>
    <dgm:cxn modelId="{CE8BB74B-720C-48FB-8F11-5F29F8FC806C}" type="presParOf" srcId="{DC52CF89-DFCF-400C-B9D4-ECD46C07714B}" destId="{6CC1CA40-8E79-4F21-B9CA-0803F999B815}" srcOrd="1" destOrd="0" presId="urn:microsoft.com/office/officeart/2005/8/layout/vList3#1"/>
    <dgm:cxn modelId="{9369BDEE-4817-49C9-AE36-46F1BB5296D8}" type="presParOf" srcId="{93578057-48F5-4960-ADA8-C855E6F24978}" destId="{BF2E4A05-7E6B-4B14-B004-AFB038DF08B1}" srcOrd="1" destOrd="0" presId="urn:microsoft.com/office/officeart/2005/8/layout/vList3#1"/>
    <dgm:cxn modelId="{2B195117-0952-4816-B2A0-8955CB41C766}" type="presParOf" srcId="{93578057-48F5-4960-ADA8-C855E6F24978}" destId="{0AA4740F-BAE3-47FF-9FF6-6B7874024393}" srcOrd="2" destOrd="0" presId="urn:microsoft.com/office/officeart/2005/8/layout/vList3#1"/>
    <dgm:cxn modelId="{D2F36F95-08F5-4EDB-A0E3-EC2D1339ECDA}" type="presParOf" srcId="{0AA4740F-BAE3-47FF-9FF6-6B7874024393}" destId="{B48382C7-3D62-402C-B7C4-1C69AF7FF4BE}" srcOrd="0" destOrd="0" presId="urn:microsoft.com/office/officeart/2005/8/layout/vList3#1"/>
    <dgm:cxn modelId="{A53A33D9-77FA-439A-89A3-FA7AC4AEF257}" type="presParOf" srcId="{0AA4740F-BAE3-47FF-9FF6-6B7874024393}" destId="{2C26C022-9B79-42EA-B27A-71B4EE2D6695}"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92DE4B4-87F8-4F88-85CB-CBA4D6E5C62A}" type="doc">
      <dgm:prSet loTypeId="urn:microsoft.com/office/officeart/2005/8/layout/vList3#2" loCatId="list" qsTypeId="urn:microsoft.com/office/officeart/2005/8/quickstyle/simple1" qsCatId="simple" csTypeId="urn:microsoft.com/office/officeart/2005/8/colors/colorful3" csCatId="colorful" phldr="1"/>
      <dgm:spPr/>
    </dgm:pt>
    <dgm:pt modelId="{4AFFC4E8-9B33-4305-8CAA-6C7E5FBA5529}">
      <dgm:prSet phldrT="[Text]"/>
      <dgm:spPr/>
      <dgm:t>
        <a:bodyPr/>
        <a:lstStyle/>
        <a:p>
          <a:r>
            <a:rPr lang="el-GR" b="1">
              <a:latin typeface="Century Gothic" panose="020B0502020202020204" pitchFamily="34" charset="0"/>
            </a:rPr>
            <a:t>Συμμετοχή μέσω κάποιας Κοινοπραξίας</a:t>
          </a:r>
          <a:endParaRPr lang="en-US" dirty="0"/>
        </a:p>
      </dgm:t>
    </dgm:pt>
    <dgm:pt modelId="{50B9E164-8F25-47BF-855F-055362252B7F}" type="parTrans" cxnId="{2962A165-E0C5-4350-A6CB-11DC12416A46}">
      <dgm:prSet/>
      <dgm:spPr/>
      <dgm:t>
        <a:bodyPr/>
        <a:lstStyle/>
        <a:p>
          <a:endParaRPr lang="en-US"/>
        </a:p>
      </dgm:t>
    </dgm:pt>
    <dgm:pt modelId="{3EA57FCB-57C0-4CBC-B140-A6EE9DD40BF1}" type="sibTrans" cxnId="{2962A165-E0C5-4350-A6CB-11DC12416A46}">
      <dgm:prSet/>
      <dgm:spPr/>
      <dgm:t>
        <a:bodyPr/>
        <a:lstStyle/>
        <a:p>
          <a:endParaRPr lang="en-US"/>
        </a:p>
      </dgm:t>
    </dgm:pt>
    <dgm:pt modelId="{2F0E3BF0-E4EE-44AB-A00F-CE9D69660206}">
      <dgm:prSet phldrT="[Text]"/>
      <dgm:spPr/>
      <dgm:t>
        <a:bodyPr/>
        <a:lstStyle/>
        <a:p>
          <a:r>
            <a:rPr lang="el-GR" b="1">
              <a:latin typeface="Century Gothic" panose="020B0502020202020204" pitchFamily="34" charset="0"/>
            </a:rPr>
            <a:t>Φιλοξενία συμμετεχόντων από το εξωτερικό</a:t>
          </a:r>
          <a:endParaRPr lang="en-US" dirty="0"/>
        </a:p>
      </dgm:t>
    </dgm:pt>
    <dgm:pt modelId="{A3D9BA4E-C60B-4A26-87AA-06F48A77B4ED}" type="parTrans" cxnId="{AC7D8225-FCAA-451D-B47C-D0DBCD3C9C88}">
      <dgm:prSet/>
      <dgm:spPr/>
      <dgm:t>
        <a:bodyPr/>
        <a:lstStyle/>
        <a:p>
          <a:endParaRPr lang="en-US"/>
        </a:p>
      </dgm:t>
    </dgm:pt>
    <dgm:pt modelId="{B4D07BE1-C35C-4834-9A35-43D7B8235B30}" type="sibTrans" cxnId="{AC7D8225-FCAA-451D-B47C-D0DBCD3C9C88}">
      <dgm:prSet/>
      <dgm:spPr/>
      <dgm:t>
        <a:bodyPr/>
        <a:lstStyle/>
        <a:p>
          <a:endParaRPr lang="en-US"/>
        </a:p>
      </dgm:t>
    </dgm:pt>
    <dgm:pt modelId="{93578057-48F5-4960-ADA8-C855E6F24978}" type="pres">
      <dgm:prSet presAssocID="{492DE4B4-87F8-4F88-85CB-CBA4D6E5C62A}" presName="linearFlow" presStyleCnt="0">
        <dgm:presLayoutVars>
          <dgm:dir/>
          <dgm:resizeHandles val="exact"/>
        </dgm:presLayoutVars>
      </dgm:prSet>
      <dgm:spPr/>
    </dgm:pt>
    <dgm:pt modelId="{DC52CF89-DFCF-400C-B9D4-ECD46C07714B}" type="pres">
      <dgm:prSet presAssocID="{4AFFC4E8-9B33-4305-8CAA-6C7E5FBA5529}" presName="composite" presStyleCnt="0"/>
      <dgm:spPr/>
    </dgm:pt>
    <dgm:pt modelId="{29ABD1A3-CF22-4CFB-8DDC-BA94866AE94C}" type="pres">
      <dgm:prSet presAssocID="{4AFFC4E8-9B33-4305-8CAA-6C7E5FBA5529}" presName="imgShp" presStyleLbl="fgImgPlace1" presStyleIdx="0" presStyleCnt="2"/>
      <dgm:spPr/>
    </dgm:pt>
    <dgm:pt modelId="{6CC1CA40-8E79-4F21-B9CA-0803F999B815}" type="pres">
      <dgm:prSet presAssocID="{4AFFC4E8-9B33-4305-8CAA-6C7E5FBA5529}" presName="txShp" presStyleLbl="node1" presStyleIdx="0" presStyleCnt="2">
        <dgm:presLayoutVars>
          <dgm:bulletEnabled val="1"/>
        </dgm:presLayoutVars>
      </dgm:prSet>
      <dgm:spPr/>
      <dgm:t>
        <a:bodyPr/>
        <a:lstStyle/>
        <a:p>
          <a:endParaRPr lang="el-GR"/>
        </a:p>
      </dgm:t>
    </dgm:pt>
    <dgm:pt modelId="{BF2E4A05-7E6B-4B14-B004-AFB038DF08B1}" type="pres">
      <dgm:prSet presAssocID="{3EA57FCB-57C0-4CBC-B140-A6EE9DD40BF1}" presName="spacing" presStyleCnt="0"/>
      <dgm:spPr/>
    </dgm:pt>
    <dgm:pt modelId="{0AA4740F-BAE3-47FF-9FF6-6B7874024393}" type="pres">
      <dgm:prSet presAssocID="{2F0E3BF0-E4EE-44AB-A00F-CE9D69660206}" presName="composite" presStyleCnt="0"/>
      <dgm:spPr/>
    </dgm:pt>
    <dgm:pt modelId="{B48382C7-3D62-402C-B7C4-1C69AF7FF4BE}" type="pres">
      <dgm:prSet presAssocID="{2F0E3BF0-E4EE-44AB-A00F-CE9D69660206}" presName="imgShp" presStyleLbl="fgImgPlace1" presStyleIdx="1" presStyleCnt="2"/>
      <dgm:spPr/>
    </dgm:pt>
    <dgm:pt modelId="{2C26C022-9B79-42EA-B27A-71B4EE2D6695}" type="pres">
      <dgm:prSet presAssocID="{2F0E3BF0-E4EE-44AB-A00F-CE9D69660206}" presName="txShp" presStyleLbl="node1" presStyleIdx="1" presStyleCnt="2" custLinFactNeighborX="2115" custLinFactNeighborY="-5226">
        <dgm:presLayoutVars>
          <dgm:bulletEnabled val="1"/>
        </dgm:presLayoutVars>
      </dgm:prSet>
      <dgm:spPr/>
      <dgm:t>
        <a:bodyPr/>
        <a:lstStyle/>
        <a:p>
          <a:endParaRPr lang="el-GR"/>
        </a:p>
      </dgm:t>
    </dgm:pt>
  </dgm:ptLst>
  <dgm:cxnLst>
    <dgm:cxn modelId="{AC7D8225-FCAA-451D-B47C-D0DBCD3C9C88}" srcId="{492DE4B4-87F8-4F88-85CB-CBA4D6E5C62A}" destId="{2F0E3BF0-E4EE-44AB-A00F-CE9D69660206}" srcOrd="1" destOrd="0" parTransId="{A3D9BA4E-C60B-4A26-87AA-06F48A77B4ED}" sibTransId="{B4D07BE1-C35C-4834-9A35-43D7B8235B30}"/>
    <dgm:cxn modelId="{2962A165-E0C5-4350-A6CB-11DC12416A46}" srcId="{492DE4B4-87F8-4F88-85CB-CBA4D6E5C62A}" destId="{4AFFC4E8-9B33-4305-8CAA-6C7E5FBA5529}" srcOrd="0" destOrd="0" parTransId="{50B9E164-8F25-47BF-855F-055362252B7F}" sibTransId="{3EA57FCB-57C0-4CBC-B140-A6EE9DD40BF1}"/>
    <dgm:cxn modelId="{D7F2FC99-D6CB-4342-B47C-29BE3D719237}" type="presOf" srcId="{4AFFC4E8-9B33-4305-8CAA-6C7E5FBA5529}" destId="{6CC1CA40-8E79-4F21-B9CA-0803F999B815}" srcOrd="0" destOrd="0" presId="urn:microsoft.com/office/officeart/2005/8/layout/vList3#2"/>
    <dgm:cxn modelId="{E95E769C-EC27-4774-ACAF-BA50396427BE}" type="presOf" srcId="{492DE4B4-87F8-4F88-85CB-CBA4D6E5C62A}" destId="{93578057-48F5-4960-ADA8-C855E6F24978}" srcOrd="0" destOrd="0" presId="urn:microsoft.com/office/officeart/2005/8/layout/vList3#2"/>
    <dgm:cxn modelId="{8C894A54-947C-442B-A68D-EF469362D256}" type="presOf" srcId="{2F0E3BF0-E4EE-44AB-A00F-CE9D69660206}" destId="{2C26C022-9B79-42EA-B27A-71B4EE2D6695}" srcOrd="0" destOrd="0" presId="urn:microsoft.com/office/officeart/2005/8/layout/vList3#2"/>
    <dgm:cxn modelId="{B7F5102D-2FD6-44AD-809F-156CF85C7B87}" type="presParOf" srcId="{93578057-48F5-4960-ADA8-C855E6F24978}" destId="{DC52CF89-DFCF-400C-B9D4-ECD46C07714B}" srcOrd="0" destOrd="0" presId="urn:microsoft.com/office/officeart/2005/8/layout/vList3#2"/>
    <dgm:cxn modelId="{F512159B-70C7-4CE0-A750-A6EE3145EE24}" type="presParOf" srcId="{DC52CF89-DFCF-400C-B9D4-ECD46C07714B}" destId="{29ABD1A3-CF22-4CFB-8DDC-BA94866AE94C}" srcOrd="0" destOrd="0" presId="urn:microsoft.com/office/officeart/2005/8/layout/vList3#2"/>
    <dgm:cxn modelId="{2414B57B-96ED-4EC9-A78D-42041DDC72A1}" type="presParOf" srcId="{DC52CF89-DFCF-400C-B9D4-ECD46C07714B}" destId="{6CC1CA40-8E79-4F21-B9CA-0803F999B815}" srcOrd="1" destOrd="0" presId="urn:microsoft.com/office/officeart/2005/8/layout/vList3#2"/>
    <dgm:cxn modelId="{20E4719E-DAE6-40AE-BEF8-63D62ADEFF9A}" type="presParOf" srcId="{93578057-48F5-4960-ADA8-C855E6F24978}" destId="{BF2E4A05-7E6B-4B14-B004-AFB038DF08B1}" srcOrd="1" destOrd="0" presId="urn:microsoft.com/office/officeart/2005/8/layout/vList3#2"/>
    <dgm:cxn modelId="{A368EA08-2492-4F6B-88D3-A04F6ADDE01D}" type="presParOf" srcId="{93578057-48F5-4960-ADA8-C855E6F24978}" destId="{0AA4740F-BAE3-47FF-9FF6-6B7874024393}" srcOrd="2" destOrd="0" presId="urn:microsoft.com/office/officeart/2005/8/layout/vList3#2"/>
    <dgm:cxn modelId="{A0A31D5A-65ED-44BF-9250-C0DF341BB8C1}" type="presParOf" srcId="{0AA4740F-BAE3-47FF-9FF6-6B7874024393}" destId="{B48382C7-3D62-402C-B7C4-1C69AF7FF4BE}" srcOrd="0" destOrd="0" presId="urn:microsoft.com/office/officeart/2005/8/layout/vList3#2"/>
    <dgm:cxn modelId="{B94AC0C6-4798-425A-8C93-0A330AC4C690}" type="presParOf" srcId="{0AA4740F-BAE3-47FF-9FF6-6B7874024393}" destId="{2C26C022-9B79-42EA-B27A-71B4EE2D6695}" srcOrd="1" destOrd="0" presId="urn:microsoft.com/office/officeart/2005/8/layout/vList3#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97BECF-4265-4660-928E-19C0CED322F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AEA81AA-F241-44A8-B507-8603DCBB4FBE}">
      <dgm:prSet phldrT="[Text]" custT="1"/>
      <dgm:spPr/>
      <dgm:t>
        <a:bodyPr/>
        <a:lstStyle/>
        <a:p>
          <a:r>
            <a:rPr lang="el-GR" sz="2400" b="0" dirty="0">
              <a:latin typeface="Century Gothic" panose="020B0502020202020204" pitchFamily="34" charset="0"/>
            </a:rPr>
            <a:t>Βάσει μοναδιαίου κόστους</a:t>
          </a:r>
          <a:endParaRPr lang="en-US" sz="2400" b="0" dirty="0">
            <a:latin typeface="Century Gothic" panose="020B0502020202020204" pitchFamily="34" charset="0"/>
          </a:endParaRPr>
        </a:p>
      </dgm:t>
    </dgm:pt>
    <dgm:pt modelId="{584EAC28-7971-4AD6-82CB-4D28D326159A}" type="parTrans" cxnId="{DE6B385D-6A20-4683-A490-FEB3C0547D65}">
      <dgm:prSet/>
      <dgm:spPr/>
      <dgm:t>
        <a:bodyPr/>
        <a:lstStyle/>
        <a:p>
          <a:endParaRPr lang="en-US"/>
        </a:p>
      </dgm:t>
    </dgm:pt>
    <dgm:pt modelId="{787BC3D2-C5FD-4B27-B5BC-435D87F2370D}" type="sibTrans" cxnId="{DE6B385D-6A20-4683-A490-FEB3C0547D65}">
      <dgm:prSet/>
      <dgm:spPr/>
      <dgm:t>
        <a:bodyPr/>
        <a:lstStyle/>
        <a:p>
          <a:endParaRPr lang="en-US"/>
        </a:p>
      </dgm:t>
    </dgm:pt>
    <dgm:pt modelId="{7208BF59-1FE9-426B-AF23-5D9DBA858B49}">
      <dgm:prSet phldrT="[Text]"/>
      <dgm:spPr/>
      <dgm:t>
        <a:bodyPr/>
        <a:lstStyle/>
        <a:p>
          <a:pPr marL="171450" indent="0" defTabSz="755650">
            <a:lnSpc>
              <a:spcPct val="90000"/>
            </a:lnSpc>
            <a:spcBef>
              <a:spcPct val="0"/>
            </a:spcBef>
            <a:spcAft>
              <a:spcPct val="20000"/>
            </a:spcAft>
            <a:buNone/>
          </a:pPr>
          <a:r>
            <a:rPr lang="el-GR" dirty="0">
              <a:solidFill>
                <a:schemeClr val="tx2">
                  <a:lumMod val="75000"/>
                </a:schemeClr>
              </a:solidFill>
              <a:latin typeface="+mn-lt"/>
            </a:rPr>
            <a:t>Οργανωτικά έξοδα </a:t>
          </a:r>
          <a:endParaRPr lang="en-US" dirty="0">
            <a:solidFill>
              <a:schemeClr val="tx2">
                <a:lumMod val="75000"/>
              </a:schemeClr>
            </a:solidFill>
            <a:latin typeface="+mn-lt"/>
          </a:endParaRPr>
        </a:p>
      </dgm:t>
    </dgm:pt>
    <dgm:pt modelId="{37FCC0E3-1033-45A1-A752-23033847080D}" type="parTrans" cxnId="{77CD7D68-2A03-4D4B-B847-062E96B45DA7}">
      <dgm:prSet/>
      <dgm:spPr/>
      <dgm:t>
        <a:bodyPr/>
        <a:lstStyle/>
        <a:p>
          <a:endParaRPr lang="en-US"/>
        </a:p>
      </dgm:t>
    </dgm:pt>
    <dgm:pt modelId="{E8E19BF2-5227-4D16-8C08-DCC0679A0E8E}" type="sibTrans" cxnId="{77CD7D68-2A03-4D4B-B847-062E96B45DA7}">
      <dgm:prSet/>
      <dgm:spPr/>
      <dgm:t>
        <a:bodyPr/>
        <a:lstStyle/>
        <a:p>
          <a:endParaRPr lang="en-US"/>
        </a:p>
      </dgm:t>
    </dgm:pt>
    <dgm:pt modelId="{5AEF1A82-1E49-4640-9F7F-167CCADB81D7}">
      <dgm:prSet phldrT="[Text]" custT="1"/>
      <dgm:spPr/>
      <dgm:t>
        <a:bodyPr/>
        <a:lstStyle/>
        <a:p>
          <a:r>
            <a:rPr lang="el-GR" sz="2400" b="0" dirty="0">
              <a:latin typeface="Century Gothic" panose="020B0502020202020204" pitchFamily="34" charset="0"/>
            </a:rPr>
            <a:t>Βάσει πραγματικών εξόδων</a:t>
          </a:r>
          <a:endParaRPr lang="en-US" sz="2400" b="0" dirty="0">
            <a:latin typeface="Century Gothic" panose="020B0502020202020204" pitchFamily="34" charset="0"/>
          </a:endParaRPr>
        </a:p>
      </dgm:t>
    </dgm:pt>
    <dgm:pt modelId="{B85CE9F9-30EB-497A-9B41-979B5E037035}" type="parTrans" cxnId="{DB152ED4-F187-4A18-9893-B8ED2DEDCDD2}">
      <dgm:prSet/>
      <dgm:spPr/>
      <dgm:t>
        <a:bodyPr/>
        <a:lstStyle/>
        <a:p>
          <a:endParaRPr lang="en-US"/>
        </a:p>
      </dgm:t>
    </dgm:pt>
    <dgm:pt modelId="{A672B1EC-8EEF-4E55-A801-552176B0608C}" type="sibTrans" cxnId="{DB152ED4-F187-4A18-9893-B8ED2DEDCDD2}">
      <dgm:prSet/>
      <dgm:spPr/>
      <dgm:t>
        <a:bodyPr/>
        <a:lstStyle/>
        <a:p>
          <a:endParaRPr lang="en-US"/>
        </a:p>
      </dgm:t>
    </dgm:pt>
    <dgm:pt modelId="{A453FD26-6B35-4400-88CF-FF0CEF2833E9}">
      <dgm:prSet phldrT="[Text]"/>
      <dgm:spPr/>
      <dgm:t>
        <a:bodyPr/>
        <a:lstStyle/>
        <a:p>
          <a:r>
            <a:rPr lang="el-GR" dirty="0">
              <a:solidFill>
                <a:schemeClr val="tx2">
                  <a:lumMod val="75000"/>
                </a:schemeClr>
              </a:solidFill>
              <a:latin typeface="+mn-lt"/>
            </a:rPr>
            <a:t>Επιχορήγηση ατόμων από ευάλωτες ομάδες</a:t>
          </a:r>
          <a:endParaRPr lang="en-US" dirty="0">
            <a:solidFill>
              <a:schemeClr val="tx2">
                <a:lumMod val="75000"/>
              </a:schemeClr>
            </a:solidFill>
            <a:latin typeface="+mn-lt"/>
          </a:endParaRPr>
        </a:p>
      </dgm:t>
    </dgm:pt>
    <dgm:pt modelId="{540201CB-69CD-49D3-976A-46B6FFFC3AFB}" type="parTrans" cxnId="{A43649EA-005D-4AAF-BBFB-28E9D9AF2B16}">
      <dgm:prSet/>
      <dgm:spPr/>
      <dgm:t>
        <a:bodyPr/>
        <a:lstStyle/>
        <a:p>
          <a:endParaRPr lang="en-US"/>
        </a:p>
      </dgm:t>
    </dgm:pt>
    <dgm:pt modelId="{FBD84BEE-CBE5-442C-9522-2A08CAB83FEB}" type="sibTrans" cxnId="{A43649EA-005D-4AAF-BBFB-28E9D9AF2B16}">
      <dgm:prSet/>
      <dgm:spPr/>
      <dgm:t>
        <a:bodyPr/>
        <a:lstStyle/>
        <a:p>
          <a:endParaRPr lang="en-US"/>
        </a:p>
      </dgm:t>
    </dgm:pt>
    <dgm:pt modelId="{4C184FF2-DD29-44FA-954B-3B87333AC9D6}">
      <dgm:prSet/>
      <dgm:spPr/>
      <dgm:t>
        <a:bodyPr/>
        <a:lstStyle/>
        <a:p>
          <a:pPr marL="171450" indent="0" defTabSz="755650">
            <a:lnSpc>
              <a:spcPct val="90000"/>
            </a:lnSpc>
            <a:spcBef>
              <a:spcPct val="0"/>
            </a:spcBef>
            <a:spcAft>
              <a:spcPct val="20000"/>
            </a:spcAft>
            <a:buNone/>
          </a:pPr>
          <a:r>
            <a:rPr lang="el-GR">
              <a:solidFill>
                <a:schemeClr val="tx2">
                  <a:lumMod val="75000"/>
                </a:schemeClr>
              </a:solidFill>
              <a:latin typeface="+mn-lt"/>
            </a:rPr>
            <a:t>Έξοδα ταξιδίου </a:t>
          </a:r>
          <a:endParaRPr lang="el-GR" dirty="0">
            <a:solidFill>
              <a:schemeClr val="tx2">
                <a:lumMod val="75000"/>
              </a:schemeClr>
            </a:solidFill>
            <a:latin typeface="+mn-lt"/>
          </a:endParaRPr>
        </a:p>
      </dgm:t>
    </dgm:pt>
    <dgm:pt modelId="{00FFEB19-883B-40C6-BC57-A7EECC91D046}" type="parTrans" cxnId="{06873691-88EB-48E2-8FB5-5559BF9B0F89}">
      <dgm:prSet/>
      <dgm:spPr/>
      <dgm:t>
        <a:bodyPr/>
        <a:lstStyle/>
        <a:p>
          <a:endParaRPr lang="en-US"/>
        </a:p>
      </dgm:t>
    </dgm:pt>
    <dgm:pt modelId="{AE9EEACF-7E1C-4F8F-94FD-124E8BC75B75}" type="sibTrans" cxnId="{06873691-88EB-48E2-8FB5-5559BF9B0F89}">
      <dgm:prSet/>
      <dgm:spPr/>
      <dgm:t>
        <a:bodyPr/>
        <a:lstStyle/>
        <a:p>
          <a:endParaRPr lang="en-US"/>
        </a:p>
      </dgm:t>
    </dgm:pt>
    <dgm:pt modelId="{205528CA-998B-4905-8146-F17842DC4057}">
      <dgm:prSet/>
      <dgm:spPr/>
      <dgm:t>
        <a:bodyPr/>
        <a:lstStyle/>
        <a:p>
          <a:pPr marL="171450" indent="0" defTabSz="755650">
            <a:lnSpc>
              <a:spcPct val="90000"/>
            </a:lnSpc>
            <a:spcBef>
              <a:spcPct val="0"/>
            </a:spcBef>
            <a:spcAft>
              <a:spcPct val="20000"/>
            </a:spcAft>
            <a:buNone/>
          </a:pPr>
          <a:r>
            <a:rPr lang="el-GR" dirty="0">
              <a:solidFill>
                <a:schemeClr val="tx2">
                  <a:lumMod val="75000"/>
                </a:schemeClr>
              </a:solidFill>
              <a:latin typeface="+mn-lt"/>
            </a:rPr>
            <a:t>Έξοδα διαβίωσης </a:t>
          </a:r>
        </a:p>
      </dgm:t>
    </dgm:pt>
    <dgm:pt modelId="{830DEE71-C35B-434C-8A21-5CD5DC38FC60}" type="parTrans" cxnId="{CA027674-484A-4F92-826F-DBDEE3273D8F}">
      <dgm:prSet/>
      <dgm:spPr/>
      <dgm:t>
        <a:bodyPr/>
        <a:lstStyle/>
        <a:p>
          <a:endParaRPr lang="en-US"/>
        </a:p>
      </dgm:t>
    </dgm:pt>
    <dgm:pt modelId="{52E4B5DC-076D-41A3-A381-4E06AD5C6D4E}" type="sibTrans" cxnId="{CA027674-484A-4F92-826F-DBDEE3273D8F}">
      <dgm:prSet/>
      <dgm:spPr/>
      <dgm:t>
        <a:bodyPr/>
        <a:lstStyle/>
        <a:p>
          <a:endParaRPr lang="en-US"/>
        </a:p>
      </dgm:t>
    </dgm:pt>
    <dgm:pt modelId="{8DB56731-C5B4-45EE-8146-8821FEE9107E}">
      <dgm:prSet/>
      <dgm:spPr/>
      <dgm:t>
        <a:bodyPr/>
        <a:lstStyle/>
        <a:p>
          <a:pPr marL="171450" indent="0" defTabSz="755650">
            <a:lnSpc>
              <a:spcPct val="90000"/>
            </a:lnSpc>
            <a:spcBef>
              <a:spcPct val="0"/>
            </a:spcBef>
            <a:spcAft>
              <a:spcPct val="20000"/>
            </a:spcAft>
            <a:buNone/>
          </a:pPr>
          <a:r>
            <a:rPr lang="el-GR" dirty="0">
              <a:solidFill>
                <a:schemeClr val="tx2">
                  <a:lumMod val="75000"/>
                </a:schemeClr>
              </a:solidFill>
              <a:latin typeface="+mn-lt"/>
            </a:rPr>
            <a:t>Δίδακτρα σεμιναρίων</a:t>
          </a:r>
        </a:p>
      </dgm:t>
    </dgm:pt>
    <dgm:pt modelId="{7785FB79-4F8C-4D3F-84AF-E763E59047C1}" type="parTrans" cxnId="{6900443D-B149-48B4-B1C1-1BEC63433BB9}">
      <dgm:prSet/>
      <dgm:spPr/>
      <dgm:t>
        <a:bodyPr/>
        <a:lstStyle/>
        <a:p>
          <a:endParaRPr lang="en-US"/>
        </a:p>
      </dgm:t>
    </dgm:pt>
    <dgm:pt modelId="{994FFCDF-522B-4F26-B941-C33BBBCE2473}" type="sibTrans" cxnId="{6900443D-B149-48B4-B1C1-1BEC63433BB9}">
      <dgm:prSet/>
      <dgm:spPr/>
      <dgm:t>
        <a:bodyPr/>
        <a:lstStyle/>
        <a:p>
          <a:endParaRPr lang="en-US"/>
        </a:p>
      </dgm:t>
    </dgm:pt>
    <dgm:pt modelId="{BF39CBCD-97F2-4589-83CC-A75F860D6E3D}">
      <dgm:prSet/>
      <dgm:spPr/>
      <dgm:t>
        <a:bodyPr/>
        <a:lstStyle/>
        <a:p>
          <a:r>
            <a:rPr lang="el-GR" dirty="0">
              <a:solidFill>
                <a:schemeClr val="tx2">
                  <a:lumMod val="75000"/>
                </a:schemeClr>
              </a:solidFill>
              <a:latin typeface="+mn-lt"/>
            </a:rPr>
            <a:t>Ειδικές δαπάνες</a:t>
          </a:r>
          <a:endParaRPr lang="en-GB" dirty="0">
            <a:solidFill>
              <a:schemeClr val="tx2">
                <a:lumMod val="75000"/>
              </a:schemeClr>
            </a:solidFill>
            <a:latin typeface="+mn-lt"/>
          </a:endParaRPr>
        </a:p>
      </dgm:t>
    </dgm:pt>
    <dgm:pt modelId="{A61069C9-2EB1-4629-B608-E8BCE5B4327C}" type="parTrans" cxnId="{FE1EF0CF-8BE1-443B-8CC6-486A5498E4E1}">
      <dgm:prSet/>
      <dgm:spPr/>
      <dgm:t>
        <a:bodyPr/>
        <a:lstStyle/>
        <a:p>
          <a:endParaRPr lang="en-US"/>
        </a:p>
      </dgm:t>
    </dgm:pt>
    <dgm:pt modelId="{04E214FE-1D61-4B92-9D03-1A9833DF945D}" type="sibTrans" cxnId="{FE1EF0CF-8BE1-443B-8CC6-486A5498E4E1}">
      <dgm:prSet/>
      <dgm:spPr/>
      <dgm:t>
        <a:bodyPr/>
        <a:lstStyle/>
        <a:p>
          <a:endParaRPr lang="en-US"/>
        </a:p>
      </dgm:t>
    </dgm:pt>
    <dgm:pt modelId="{7BD18E7A-AD80-471C-8812-3EA4B2C5A1BC}">
      <dgm:prSet/>
      <dgm:spPr/>
      <dgm:t>
        <a:bodyPr/>
        <a:lstStyle/>
        <a:p>
          <a:pPr marL="171450" indent="0" defTabSz="755650">
            <a:lnSpc>
              <a:spcPct val="90000"/>
            </a:lnSpc>
            <a:spcBef>
              <a:spcPct val="0"/>
            </a:spcBef>
            <a:spcAft>
              <a:spcPct val="20000"/>
            </a:spcAft>
            <a:buNone/>
          </a:pPr>
          <a:r>
            <a:rPr lang="el-GR" dirty="0">
              <a:solidFill>
                <a:schemeClr val="tx2">
                  <a:lumMod val="75000"/>
                </a:schemeClr>
              </a:solidFill>
              <a:latin typeface="+mn-lt"/>
            </a:rPr>
            <a:t>Προπαρασκευαστικές επισκέψεις</a:t>
          </a:r>
        </a:p>
      </dgm:t>
    </dgm:pt>
    <dgm:pt modelId="{AE9C945C-92A2-42F9-89F4-B95A7E042951}" type="parTrans" cxnId="{398014A4-0190-48FC-BE23-82630A21A74A}">
      <dgm:prSet/>
      <dgm:spPr/>
      <dgm:t>
        <a:bodyPr/>
        <a:lstStyle/>
        <a:p>
          <a:endParaRPr lang="en-US"/>
        </a:p>
      </dgm:t>
    </dgm:pt>
    <dgm:pt modelId="{1AB3F250-C7F1-4C1C-8E9B-CE033F4D4802}" type="sibTrans" cxnId="{398014A4-0190-48FC-BE23-82630A21A74A}">
      <dgm:prSet/>
      <dgm:spPr/>
      <dgm:t>
        <a:bodyPr/>
        <a:lstStyle/>
        <a:p>
          <a:endParaRPr lang="en-US"/>
        </a:p>
      </dgm:t>
    </dgm:pt>
    <dgm:pt modelId="{FB3DB75A-AE2A-4941-865D-A2D1FE3FD5D3}">
      <dgm:prSet/>
      <dgm:spPr/>
      <dgm:t>
        <a:bodyPr/>
        <a:lstStyle/>
        <a:p>
          <a:pPr marL="171450" indent="0" defTabSz="755650">
            <a:lnSpc>
              <a:spcPct val="90000"/>
            </a:lnSpc>
            <a:spcBef>
              <a:spcPct val="0"/>
            </a:spcBef>
            <a:spcAft>
              <a:spcPct val="20000"/>
            </a:spcAft>
            <a:buNone/>
          </a:pPr>
          <a:r>
            <a:rPr lang="el-GR" dirty="0">
              <a:solidFill>
                <a:schemeClr val="tx2">
                  <a:lumMod val="75000"/>
                </a:schemeClr>
              </a:solidFill>
              <a:latin typeface="+mn-lt"/>
            </a:rPr>
            <a:t>Έξοδα γλωσσικής προετοιμασίας (όπου εφαρμόζεται)</a:t>
          </a:r>
        </a:p>
      </dgm:t>
    </dgm:pt>
    <dgm:pt modelId="{9CE842D5-272D-405F-BA8A-3B7FE1CB2F9E}" type="sibTrans" cxnId="{75D601F1-9F12-4218-A24E-7E3310CD5034}">
      <dgm:prSet/>
      <dgm:spPr/>
      <dgm:t>
        <a:bodyPr/>
        <a:lstStyle/>
        <a:p>
          <a:endParaRPr lang="en-US"/>
        </a:p>
      </dgm:t>
    </dgm:pt>
    <dgm:pt modelId="{BACEE4C7-733C-4A77-A412-6A59CD043C86}" type="parTrans" cxnId="{75D601F1-9F12-4218-A24E-7E3310CD5034}">
      <dgm:prSet/>
      <dgm:spPr/>
      <dgm:t>
        <a:bodyPr/>
        <a:lstStyle/>
        <a:p>
          <a:endParaRPr lang="en-US"/>
        </a:p>
      </dgm:t>
    </dgm:pt>
    <dgm:pt modelId="{6245224C-24B1-4EB6-89E4-DD24CF4C1E74}" type="pres">
      <dgm:prSet presAssocID="{EC97BECF-4265-4660-928E-19C0CED322FC}" presName="linear" presStyleCnt="0">
        <dgm:presLayoutVars>
          <dgm:animLvl val="lvl"/>
          <dgm:resizeHandles val="exact"/>
        </dgm:presLayoutVars>
      </dgm:prSet>
      <dgm:spPr/>
      <dgm:t>
        <a:bodyPr/>
        <a:lstStyle/>
        <a:p>
          <a:endParaRPr lang="el-GR"/>
        </a:p>
      </dgm:t>
    </dgm:pt>
    <dgm:pt modelId="{B6AFAD86-D97F-49F3-991D-89CB1110D0FC}" type="pres">
      <dgm:prSet presAssocID="{0AEA81AA-F241-44A8-B507-8603DCBB4FBE}" presName="parentText" presStyleLbl="node1" presStyleIdx="0" presStyleCnt="2" custScaleX="94080" custLinFactNeighborX="-418" custLinFactNeighborY="-615">
        <dgm:presLayoutVars>
          <dgm:chMax val="0"/>
          <dgm:bulletEnabled val="1"/>
        </dgm:presLayoutVars>
      </dgm:prSet>
      <dgm:spPr/>
      <dgm:t>
        <a:bodyPr/>
        <a:lstStyle/>
        <a:p>
          <a:endParaRPr lang="el-GR"/>
        </a:p>
      </dgm:t>
    </dgm:pt>
    <dgm:pt modelId="{95500D3E-20F7-4931-A624-9154A111CE1B}" type="pres">
      <dgm:prSet presAssocID="{0AEA81AA-F241-44A8-B507-8603DCBB4FBE}" presName="childText" presStyleLbl="revTx" presStyleIdx="0" presStyleCnt="2">
        <dgm:presLayoutVars>
          <dgm:bulletEnabled val="1"/>
        </dgm:presLayoutVars>
      </dgm:prSet>
      <dgm:spPr/>
      <dgm:t>
        <a:bodyPr/>
        <a:lstStyle/>
        <a:p>
          <a:endParaRPr lang="el-GR"/>
        </a:p>
      </dgm:t>
    </dgm:pt>
    <dgm:pt modelId="{7FB70556-8499-4A16-9503-7601EF30D601}" type="pres">
      <dgm:prSet presAssocID="{5AEF1A82-1E49-4640-9F7F-167CCADB81D7}" presName="parentText" presStyleLbl="node1" presStyleIdx="1" presStyleCnt="2" custScaleX="94080">
        <dgm:presLayoutVars>
          <dgm:chMax val="0"/>
          <dgm:bulletEnabled val="1"/>
        </dgm:presLayoutVars>
      </dgm:prSet>
      <dgm:spPr/>
      <dgm:t>
        <a:bodyPr/>
        <a:lstStyle/>
        <a:p>
          <a:endParaRPr lang="el-GR"/>
        </a:p>
      </dgm:t>
    </dgm:pt>
    <dgm:pt modelId="{5661C2E9-7FB6-40F4-A401-8B2B73FC6636}" type="pres">
      <dgm:prSet presAssocID="{5AEF1A82-1E49-4640-9F7F-167CCADB81D7}" presName="childText" presStyleLbl="revTx" presStyleIdx="1" presStyleCnt="2">
        <dgm:presLayoutVars>
          <dgm:bulletEnabled val="1"/>
        </dgm:presLayoutVars>
      </dgm:prSet>
      <dgm:spPr/>
      <dgm:t>
        <a:bodyPr/>
        <a:lstStyle/>
        <a:p>
          <a:endParaRPr lang="el-GR"/>
        </a:p>
      </dgm:t>
    </dgm:pt>
  </dgm:ptLst>
  <dgm:cxnLst>
    <dgm:cxn modelId="{DB152ED4-F187-4A18-9893-B8ED2DEDCDD2}" srcId="{EC97BECF-4265-4660-928E-19C0CED322FC}" destId="{5AEF1A82-1E49-4640-9F7F-167CCADB81D7}" srcOrd="1" destOrd="0" parTransId="{B85CE9F9-30EB-497A-9B41-979B5E037035}" sibTransId="{A672B1EC-8EEF-4E55-A801-552176B0608C}"/>
    <dgm:cxn modelId="{5C262412-C8AC-4E07-94BD-5CCEF0631522}" type="presOf" srcId="{205528CA-998B-4905-8146-F17842DC4057}" destId="{95500D3E-20F7-4931-A624-9154A111CE1B}" srcOrd="0" destOrd="2" presId="urn:microsoft.com/office/officeart/2005/8/layout/vList2"/>
    <dgm:cxn modelId="{398014A4-0190-48FC-BE23-82630A21A74A}" srcId="{0AEA81AA-F241-44A8-B507-8603DCBB4FBE}" destId="{7BD18E7A-AD80-471C-8812-3EA4B2C5A1BC}" srcOrd="4" destOrd="0" parTransId="{AE9C945C-92A2-42F9-89F4-B95A7E042951}" sibTransId="{1AB3F250-C7F1-4C1C-8E9B-CE033F4D4802}"/>
    <dgm:cxn modelId="{FE1EF0CF-8BE1-443B-8CC6-486A5498E4E1}" srcId="{5AEF1A82-1E49-4640-9F7F-167CCADB81D7}" destId="{BF39CBCD-97F2-4589-83CC-A75F860D6E3D}" srcOrd="1" destOrd="0" parTransId="{A61069C9-2EB1-4629-B608-E8BCE5B4327C}" sibTransId="{04E214FE-1D61-4B92-9D03-1A9833DF945D}"/>
    <dgm:cxn modelId="{DE6B385D-6A20-4683-A490-FEB3C0547D65}" srcId="{EC97BECF-4265-4660-928E-19C0CED322FC}" destId="{0AEA81AA-F241-44A8-B507-8603DCBB4FBE}" srcOrd="0" destOrd="0" parTransId="{584EAC28-7971-4AD6-82CB-4D28D326159A}" sibTransId="{787BC3D2-C5FD-4B27-B5BC-435D87F2370D}"/>
    <dgm:cxn modelId="{D68DE8A0-C68F-418A-A34B-0AF9CB86862A}" type="presOf" srcId="{FB3DB75A-AE2A-4941-865D-A2D1FE3FD5D3}" destId="{95500D3E-20F7-4931-A624-9154A111CE1B}" srcOrd="0" destOrd="5" presId="urn:microsoft.com/office/officeart/2005/8/layout/vList2"/>
    <dgm:cxn modelId="{0ACFF5E2-5D9D-4E3B-A261-61D6C1E9C709}" type="presOf" srcId="{4C184FF2-DD29-44FA-954B-3B87333AC9D6}" destId="{95500D3E-20F7-4931-A624-9154A111CE1B}" srcOrd="0" destOrd="1" presId="urn:microsoft.com/office/officeart/2005/8/layout/vList2"/>
    <dgm:cxn modelId="{06873691-88EB-48E2-8FB5-5559BF9B0F89}" srcId="{0AEA81AA-F241-44A8-B507-8603DCBB4FBE}" destId="{4C184FF2-DD29-44FA-954B-3B87333AC9D6}" srcOrd="1" destOrd="0" parTransId="{00FFEB19-883B-40C6-BC57-A7EECC91D046}" sibTransId="{AE9EEACF-7E1C-4F8F-94FD-124E8BC75B75}"/>
    <dgm:cxn modelId="{444F51BC-0F7F-49D2-9146-F55CFD70C52E}" type="presOf" srcId="{0AEA81AA-F241-44A8-B507-8603DCBB4FBE}" destId="{B6AFAD86-D97F-49F3-991D-89CB1110D0FC}" srcOrd="0" destOrd="0" presId="urn:microsoft.com/office/officeart/2005/8/layout/vList2"/>
    <dgm:cxn modelId="{77CD7D68-2A03-4D4B-B847-062E96B45DA7}" srcId="{0AEA81AA-F241-44A8-B507-8603DCBB4FBE}" destId="{7208BF59-1FE9-426B-AF23-5D9DBA858B49}" srcOrd="0" destOrd="0" parTransId="{37FCC0E3-1033-45A1-A752-23033847080D}" sibTransId="{E8E19BF2-5227-4D16-8C08-DCC0679A0E8E}"/>
    <dgm:cxn modelId="{4810A358-6314-4B50-83DE-52C3597EB8A0}" type="presOf" srcId="{A453FD26-6B35-4400-88CF-FF0CEF2833E9}" destId="{5661C2E9-7FB6-40F4-A401-8B2B73FC6636}" srcOrd="0" destOrd="0" presId="urn:microsoft.com/office/officeart/2005/8/layout/vList2"/>
    <dgm:cxn modelId="{A43649EA-005D-4AAF-BBFB-28E9D9AF2B16}" srcId="{5AEF1A82-1E49-4640-9F7F-167CCADB81D7}" destId="{A453FD26-6B35-4400-88CF-FF0CEF2833E9}" srcOrd="0" destOrd="0" parTransId="{540201CB-69CD-49D3-976A-46B6FFFC3AFB}" sibTransId="{FBD84BEE-CBE5-442C-9522-2A08CAB83FEB}"/>
    <dgm:cxn modelId="{1E14F141-C692-4286-B2BA-C7A30BF0A92B}" type="presOf" srcId="{7BD18E7A-AD80-471C-8812-3EA4B2C5A1BC}" destId="{95500D3E-20F7-4931-A624-9154A111CE1B}" srcOrd="0" destOrd="4" presId="urn:microsoft.com/office/officeart/2005/8/layout/vList2"/>
    <dgm:cxn modelId="{4294E725-FC60-4114-886F-C0778C0EAB32}" type="presOf" srcId="{BF39CBCD-97F2-4589-83CC-A75F860D6E3D}" destId="{5661C2E9-7FB6-40F4-A401-8B2B73FC6636}" srcOrd="0" destOrd="1" presId="urn:microsoft.com/office/officeart/2005/8/layout/vList2"/>
    <dgm:cxn modelId="{4689B30C-29E6-4233-8D49-8FA8E5D9C591}" type="presOf" srcId="{EC97BECF-4265-4660-928E-19C0CED322FC}" destId="{6245224C-24B1-4EB6-89E4-DD24CF4C1E74}" srcOrd="0" destOrd="0" presId="urn:microsoft.com/office/officeart/2005/8/layout/vList2"/>
    <dgm:cxn modelId="{75D601F1-9F12-4218-A24E-7E3310CD5034}" srcId="{0AEA81AA-F241-44A8-B507-8603DCBB4FBE}" destId="{FB3DB75A-AE2A-4941-865D-A2D1FE3FD5D3}" srcOrd="5" destOrd="0" parTransId="{BACEE4C7-733C-4A77-A412-6A59CD043C86}" sibTransId="{9CE842D5-272D-405F-BA8A-3B7FE1CB2F9E}"/>
    <dgm:cxn modelId="{6900443D-B149-48B4-B1C1-1BEC63433BB9}" srcId="{0AEA81AA-F241-44A8-B507-8603DCBB4FBE}" destId="{8DB56731-C5B4-45EE-8146-8821FEE9107E}" srcOrd="3" destOrd="0" parTransId="{7785FB79-4F8C-4D3F-84AF-E763E59047C1}" sibTransId="{994FFCDF-522B-4F26-B941-C33BBBCE2473}"/>
    <dgm:cxn modelId="{8927BE13-3F37-45AD-81AF-74D4AFB75F34}" type="presOf" srcId="{5AEF1A82-1E49-4640-9F7F-167CCADB81D7}" destId="{7FB70556-8499-4A16-9503-7601EF30D601}" srcOrd="0" destOrd="0" presId="urn:microsoft.com/office/officeart/2005/8/layout/vList2"/>
    <dgm:cxn modelId="{8E8EC404-AAA7-45AF-8040-70F9B96F099E}" type="presOf" srcId="{7208BF59-1FE9-426B-AF23-5D9DBA858B49}" destId="{95500D3E-20F7-4931-A624-9154A111CE1B}" srcOrd="0" destOrd="0" presId="urn:microsoft.com/office/officeart/2005/8/layout/vList2"/>
    <dgm:cxn modelId="{CA027674-484A-4F92-826F-DBDEE3273D8F}" srcId="{0AEA81AA-F241-44A8-B507-8603DCBB4FBE}" destId="{205528CA-998B-4905-8146-F17842DC4057}" srcOrd="2" destOrd="0" parTransId="{830DEE71-C35B-434C-8A21-5CD5DC38FC60}" sibTransId="{52E4B5DC-076D-41A3-A381-4E06AD5C6D4E}"/>
    <dgm:cxn modelId="{8B00862A-1278-4214-AFF6-03AB8ECFB7E2}" type="presOf" srcId="{8DB56731-C5B4-45EE-8146-8821FEE9107E}" destId="{95500D3E-20F7-4931-A624-9154A111CE1B}" srcOrd="0" destOrd="3" presId="urn:microsoft.com/office/officeart/2005/8/layout/vList2"/>
    <dgm:cxn modelId="{920145BC-E0CE-427A-8083-B7D757766511}" type="presParOf" srcId="{6245224C-24B1-4EB6-89E4-DD24CF4C1E74}" destId="{B6AFAD86-D97F-49F3-991D-89CB1110D0FC}" srcOrd="0" destOrd="0" presId="urn:microsoft.com/office/officeart/2005/8/layout/vList2"/>
    <dgm:cxn modelId="{92C9B80A-1603-4C60-A9B3-5D0A6AF8F350}" type="presParOf" srcId="{6245224C-24B1-4EB6-89E4-DD24CF4C1E74}" destId="{95500D3E-20F7-4931-A624-9154A111CE1B}" srcOrd="1" destOrd="0" presId="urn:microsoft.com/office/officeart/2005/8/layout/vList2"/>
    <dgm:cxn modelId="{CC0E735B-002B-49C7-9D2E-620C8CCB9FC2}" type="presParOf" srcId="{6245224C-24B1-4EB6-89E4-DD24CF4C1E74}" destId="{7FB70556-8499-4A16-9503-7601EF30D601}" srcOrd="2" destOrd="0" presId="urn:microsoft.com/office/officeart/2005/8/layout/vList2"/>
    <dgm:cxn modelId="{67721BFA-888D-497A-B8A2-EF2E920D5405}" type="presParOf" srcId="{6245224C-24B1-4EB6-89E4-DD24CF4C1E74}" destId="{5661C2E9-7FB6-40F4-A401-8B2B73FC6636}"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9188B65-87DF-4066-8969-07ECB6E8C326}" type="doc">
      <dgm:prSet loTypeId="urn:microsoft.com/office/officeart/2009/layout/CircleArrowProcess" loCatId="cycle" qsTypeId="urn:microsoft.com/office/officeart/2005/8/quickstyle/simple1" qsCatId="simple" csTypeId="urn:microsoft.com/office/officeart/2005/8/colors/colorful2" csCatId="colorful" phldr="1"/>
      <dgm:spPr/>
      <dgm:t>
        <a:bodyPr/>
        <a:lstStyle/>
        <a:p>
          <a:endParaRPr lang="en-US"/>
        </a:p>
      </dgm:t>
    </dgm:pt>
    <dgm:pt modelId="{1392E5DA-BA86-4DB7-8B9A-5E80B4073F25}">
      <dgm:prSet phldrT="[Text]" custT="1"/>
      <dgm:spPr/>
      <dgm:t>
        <a:bodyPr/>
        <a:lstStyle/>
        <a:p>
          <a:r>
            <a:rPr lang="el-GR" sz="2800" dirty="0"/>
            <a:t>ΑΝΑΓΚΕΣ</a:t>
          </a:r>
          <a:endParaRPr lang="en-US" sz="2800" dirty="0"/>
        </a:p>
      </dgm:t>
    </dgm:pt>
    <dgm:pt modelId="{B9DB5D16-FEAE-4A37-99E1-9D7AF8AD7BB1}" type="parTrans" cxnId="{E6F2F183-55AA-4828-8DCA-87288E9270C4}">
      <dgm:prSet/>
      <dgm:spPr/>
      <dgm:t>
        <a:bodyPr/>
        <a:lstStyle/>
        <a:p>
          <a:endParaRPr lang="en-US"/>
        </a:p>
      </dgm:t>
    </dgm:pt>
    <dgm:pt modelId="{109126C9-81F9-433C-B3E6-73629991A1B6}" type="sibTrans" cxnId="{E6F2F183-55AA-4828-8DCA-87288E9270C4}">
      <dgm:prSet/>
      <dgm:spPr/>
      <dgm:t>
        <a:bodyPr/>
        <a:lstStyle/>
        <a:p>
          <a:endParaRPr lang="en-US"/>
        </a:p>
      </dgm:t>
    </dgm:pt>
    <dgm:pt modelId="{0CC7AA16-5E1B-48D4-91C8-DF37F75FE6F2}">
      <dgm:prSet phldrT="[Text]" custT="1"/>
      <dgm:spPr/>
      <dgm:t>
        <a:bodyPr/>
        <a:lstStyle/>
        <a:p>
          <a:r>
            <a:rPr lang="el-GR" sz="2400" dirty="0"/>
            <a:t>ΣΤΟΧΟΙ</a:t>
          </a:r>
          <a:endParaRPr lang="en-US" sz="2400" dirty="0"/>
        </a:p>
      </dgm:t>
    </dgm:pt>
    <dgm:pt modelId="{0328140F-9545-4C21-873F-E890AF637179}" type="parTrans" cxnId="{4B469B08-8B09-4D3B-99E7-E70D50E3BE0C}">
      <dgm:prSet/>
      <dgm:spPr/>
      <dgm:t>
        <a:bodyPr/>
        <a:lstStyle/>
        <a:p>
          <a:endParaRPr lang="en-US"/>
        </a:p>
      </dgm:t>
    </dgm:pt>
    <dgm:pt modelId="{83F1A07D-4467-4350-A16D-EE88547163CB}" type="sibTrans" cxnId="{4B469B08-8B09-4D3B-99E7-E70D50E3BE0C}">
      <dgm:prSet/>
      <dgm:spPr/>
      <dgm:t>
        <a:bodyPr/>
        <a:lstStyle/>
        <a:p>
          <a:endParaRPr lang="en-US"/>
        </a:p>
      </dgm:t>
    </dgm:pt>
    <dgm:pt modelId="{DCDCA11D-8E58-4E8C-A530-16FF2BC193B8}">
      <dgm:prSet phldrT="[Text]" custT="1"/>
      <dgm:spPr/>
      <dgm:t>
        <a:bodyPr/>
        <a:lstStyle/>
        <a:p>
          <a:r>
            <a:rPr lang="el-GR" sz="2400" dirty="0"/>
            <a:t>ΔΡΑΣΤΗΡΙΟΤΗΤΕΣ</a:t>
          </a:r>
          <a:endParaRPr lang="en-US" sz="2400" dirty="0"/>
        </a:p>
      </dgm:t>
    </dgm:pt>
    <dgm:pt modelId="{F0096432-1F16-45DB-B079-0821958BA811}" type="parTrans" cxnId="{B1F2B1BD-027C-4B87-9F52-3F269A254120}">
      <dgm:prSet/>
      <dgm:spPr/>
      <dgm:t>
        <a:bodyPr/>
        <a:lstStyle/>
        <a:p>
          <a:endParaRPr lang="en-US"/>
        </a:p>
      </dgm:t>
    </dgm:pt>
    <dgm:pt modelId="{592670F5-DAED-436E-91F9-47E758F2D562}" type="sibTrans" cxnId="{B1F2B1BD-027C-4B87-9F52-3F269A254120}">
      <dgm:prSet/>
      <dgm:spPr/>
      <dgm:t>
        <a:bodyPr/>
        <a:lstStyle/>
        <a:p>
          <a:endParaRPr lang="en-US"/>
        </a:p>
      </dgm:t>
    </dgm:pt>
    <dgm:pt modelId="{CDB28801-5041-4A69-8988-E71BBA88D097}" type="pres">
      <dgm:prSet presAssocID="{39188B65-87DF-4066-8969-07ECB6E8C326}" presName="Name0" presStyleCnt="0">
        <dgm:presLayoutVars>
          <dgm:chMax val="7"/>
          <dgm:chPref val="7"/>
          <dgm:dir/>
          <dgm:animLvl val="lvl"/>
        </dgm:presLayoutVars>
      </dgm:prSet>
      <dgm:spPr/>
      <dgm:t>
        <a:bodyPr/>
        <a:lstStyle/>
        <a:p>
          <a:endParaRPr lang="el-GR"/>
        </a:p>
      </dgm:t>
    </dgm:pt>
    <dgm:pt modelId="{03D292D6-8927-4783-AA76-358F4A9E8DC3}" type="pres">
      <dgm:prSet presAssocID="{1392E5DA-BA86-4DB7-8B9A-5E80B4073F25}" presName="Accent1" presStyleCnt="0"/>
      <dgm:spPr/>
    </dgm:pt>
    <dgm:pt modelId="{C434469F-D5E9-47DB-B1F1-56519D4171A8}" type="pres">
      <dgm:prSet presAssocID="{1392E5DA-BA86-4DB7-8B9A-5E80B4073F25}" presName="Accent" presStyleLbl="node1" presStyleIdx="0" presStyleCnt="3" custAng="17395003" custScaleX="95106" custScaleY="105566" custLinFactX="-7858" custLinFactNeighborX="-100000" custLinFactNeighborY="18088"/>
      <dgm:spPr/>
    </dgm:pt>
    <dgm:pt modelId="{E97EDA43-4B1F-409F-B995-E1F74DF90A8E}" type="pres">
      <dgm:prSet presAssocID="{1392E5DA-BA86-4DB7-8B9A-5E80B4073F25}" presName="Parent1" presStyleLbl="revTx" presStyleIdx="0" presStyleCnt="3" custLinFactX="-87844" custLinFactNeighborX="-100000" custLinFactNeighborY="76903">
        <dgm:presLayoutVars>
          <dgm:chMax val="1"/>
          <dgm:chPref val="1"/>
          <dgm:bulletEnabled val="1"/>
        </dgm:presLayoutVars>
      </dgm:prSet>
      <dgm:spPr/>
      <dgm:t>
        <a:bodyPr/>
        <a:lstStyle/>
        <a:p>
          <a:endParaRPr lang="el-GR"/>
        </a:p>
      </dgm:t>
    </dgm:pt>
    <dgm:pt modelId="{CF9FC3A5-3793-4AA5-B851-B93599F7AF75}" type="pres">
      <dgm:prSet presAssocID="{0CC7AA16-5E1B-48D4-91C8-DF37F75FE6F2}" presName="Accent2" presStyleCnt="0"/>
      <dgm:spPr/>
    </dgm:pt>
    <dgm:pt modelId="{601F7A34-B9AF-41C5-AE06-C144468A6A07}" type="pres">
      <dgm:prSet presAssocID="{0CC7AA16-5E1B-48D4-91C8-DF37F75FE6F2}" presName="Accent" presStyleLbl="node1" presStyleIdx="1" presStyleCnt="3" custAng="14438933" custLinFactNeighborX="-1988" custLinFactNeighborY="35223"/>
      <dgm:spPr/>
    </dgm:pt>
    <dgm:pt modelId="{5829713C-979A-4B29-B237-E72FDF4B8B8A}" type="pres">
      <dgm:prSet presAssocID="{0CC7AA16-5E1B-48D4-91C8-DF37F75FE6F2}" presName="Parent2" presStyleLbl="revTx" presStyleIdx="1" presStyleCnt="3" custLinFactY="37020" custLinFactNeighborX="-7077" custLinFactNeighborY="100000">
        <dgm:presLayoutVars>
          <dgm:chMax val="1"/>
          <dgm:chPref val="1"/>
          <dgm:bulletEnabled val="1"/>
        </dgm:presLayoutVars>
      </dgm:prSet>
      <dgm:spPr/>
      <dgm:t>
        <a:bodyPr/>
        <a:lstStyle/>
        <a:p>
          <a:endParaRPr lang="el-GR"/>
        </a:p>
      </dgm:t>
    </dgm:pt>
    <dgm:pt modelId="{2D503A35-DC57-4DAC-A210-A21F515591A4}" type="pres">
      <dgm:prSet presAssocID="{DCDCA11D-8E58-4E8C-A530-16FF2BC193B8}" presName="Accent3" presStyleCnt="0"/>
      <dgm:spPr/>
    </dgm:pt>
    <dgm:pt modelId="{2A7A2D13-2090-4C47-B704-4F17B80D8DE5}" type="pres">
      <dgm:prSet presAssocID="{DCDCA11D-8E58-4E8C-A530-16FF2BC193B8}" presName="Accent" presStyleLbl="node1" presStyleIdx="2" presStyleCnt="3" custAng="16200000" custScaleX="100494" custScaleY="115714" custLinFactY="-9964" custLinFactNeighborX="67718" custLinFactNeighborY="-100000"/>
      <dgm:spPr/>
    </dgm:pt>
    <dgm:pt modelId="{6D25EA6A-B75D-4AAC-A104-FD7DDE2B28C3}" type="pres">
      <dgm:prSet presAssocID="{DCDCA11D-8E58-4E8C-A530-16FF2BC193B8}" presName="Parent3" presStyleLbl="revTx" presStyleIdx="2" presStyleCnt="3" custLinFactX="10028" custLinFactY="-134839" custLinFactNeighborX="100000" custLinFactNeighborY="-200000">
        <dgm:presLayoutVars>
          <dgm:chMax val="1"/>
          <dgm:chPref val="1"/>
          <dgm:bulletEnabled val="1"/>
        </dgm:presLayoutVars>
      </dgm:prSet>
      <dgm:spPr/>
      <dgm:t>
        <a:bodyPr/>
        <a:lstStyle/>
        <a:p>
          <a:endParaRPr lang="el-GR"/>
        </a:p>
      </dgm:t>
    </dgm:pt>
  </dgm:ptLst>
  <dgm:cxnLst>
    <dgm:cxn modelId="{47AF4D71-5DD4-4936-BD74-75C6B7366C30}" type="presOf" srcId="{DCDCA11D-8E58-4E8C-A530-16FF2BC193B8}" destId="{6D25EA6A-B75D-4AAC-A104-FD7DDE2B28C3}" srcOrd="0" destOrd="0" presId="urn:microsoft.com/office/officeart/2009/layout/CircleArrowProcess"/>
    <dgm:cxn modelId="{284B8728-BD10-4C3D-AD3E-1AE725D80CEA}" type="presOf" srcId="{1392E5DA-BA86-4DB7-8B9A-5E80B4073F25}" destId="{E97EDA43-4B1F-409F-B995-E1F74DF90A8E}" srcOrd="0" destOrd="0" presId="urn:microsoft.com/office/officeart/2009/layout/CircleArrowProcess"/>
    <dgm:cxn modelId="{40ED8698-044E-4155-96D9-1BF6225D0401}" type="presOf" srcId="{0CC7AA16-5E1B-48D4-91C8-DF37F75FE6F2}" destId="{5829713C-979A-4B29-B237-E72FDF4B8B8A}" srcOrd="0" destOrd="0" presId="urn:microsoft.com/office/officeart/2009/layout/CircleArrowProcess"/>
    <dgm:cxn modelId="{4B469B08-8B09-4D3B-99E7-E70D50E3BE0C}" srcId="{39188B65-87DF-4066-8969-07ECB6E8C326}" destId="{0CC7AA16-5E1B-48D4-91C8-DF37F75FE6F2}" srcOrd="1" destOrd="0" parTransId="{0328140F-9545-4C21-873F-E890AF637179}" sibTransId="{83F1A07D-4467-4350-A16D-EE88547163CB}"/>
    <dgm:cxn modelId="{E6F2F183-55AA-4828-8DCA-87288E9270C4}" srcId="{39188B65-87DF-4066-8969-07ECB6E8C326}" destId="{1392E5DA-BA86-4DB7-8B9A-5E80B4073F25}" srcOrd="0" destOrd="0" parTransId="{B9DB5D16-FEAE-4A37-99E1-9D7AF8AD7BB1}" sibTransId="{109126C9-81F9-433C-B3E6-73629991A1B6}"/>
    <dgm:cxn modelId="{1558A302-5348-4772-85F9-A2746D68001B}" type="presOf" srcId="{39188B65-87DF-4066-8969-07ECB6E8C326}" destId="{CDB28801-5041-4A69-8988-E71BBA88D097}" srcOrd="0" destOrd="0" presId="urn:microsoft.com/office/officeart/2009/layout/CircleArrowProcess"/>
    <dgm:cxn modelId="{B1F2B1BD-027C-4B87-9F52-3F269A254120}" srcId="{39188B65-87DF-4066-8969-07ECB6E8C326}" destId="{DCDCA11D-8E58-4E8C-A530-16FF2BC193B8}" srcOrd="2" destOrd="0" parTransId="{F0096432-1F16-45DB-B079-0821958BA811}" sibTransId="{592670F5-DAED-436E-91F9-47E758F2D562}"/>
    <dgm:cxn modelId="{8F47B12C-11E8-4E80-89E5-EC618FA8D74F}" type="presParOf" srcId="{CDB28801-5041-4A69-8988-E71BBA88D097}" destId="{03D292D6-8927-4783-AA76-358F4A9E8DC3}" srcOrd="0" destOrd="0" presId="urn:microsoft.com/office/officeart/2009/layout/CircleArrowProcess"/>
    <dgm:cxn modelId="{41E299A6-26E0-4233-A661-DAAD09635D67}" type="presParOf" srcId="{03D292D6-8927-4783-AA76-358F4A9E8DC3}" destId="{C434469F-D5E9-47DB-B1F1-56519D4171A8}" srcOrd="0" destOrd="0" presId="urn:microsoft.com/office/officeart/2009/layout/CircleArrowProcess"/>
    <dgm:cxn modelId="{A3E28B9A-08E2-4D27-A1B9-5762E2DE43AE}" type="presParOf" srcId="{CDB28801-5041-4A69-8988-E71BBA88D097}" destId="{E97EDA43-4B1F-409F-B995-E1F74DF90A8E}" srcOrd="1" destOrd="0" presId="urn:microsoft.com/office/officeart/2009/layout/CircleArrowProcess"/>
    <dgm:cxn modelId="{0FBD46D9-A013-4893-9645-C63433212788}" type="presParOf" srcId="{CDB28801-5041-4A69-8988-E71BBA88D097}" destId="{CF9FC3A5-3793-4AA5-B851-B93599F7AF75}" srcOrd="2" destOrd="0" presId="urn:microsoft.com/office/officeart/2009/layout/CircleArrowProcess"/>
    <dgm:cxn modelId="{2DD6F532-7009-4CB4-9A45-4159A871554F}" type="presParOf" srcId="{CF9FC3A5-3793-4AA5-B851-B93599F7AF75}" destId="{601F7A34-B9AF-41C5-AE06-C144468A6A07}" srcOrd="0" destOrd="0" presId="urn:microsoft.com/office/officeart/2009/layout/CircleArrowProcess"/>
    <dgm:cxn modelId="{BFCAD7D9-FD1A-454F-9127-CF6B372D9093}" type="presParOf" srcId="{CDB28801-5041-4A69-8988-E71BBA88D097}" destId="{5829713C-979A-4B29-B237-E72FDF4B8B8A}" srcOrd="3" destOrd="0" presId="urn:microsoft.com/office/officeart/2009/layout/CircleArrowProcess"/>
    <dgm:cxn modelId="{2F7DDE12-A1D1-455C-A0AD-3EADA6867285}" type="presParOf" srcId="{CDB28801-5041-4A69-8988-E71BBA88D097}" destId="{2D503A35-DC57-4DAC-A210-A21F515591A4}" srcOrd="4" destOrd="0" presId="urn:microsoft.com/office/officeart/2009/layout/CircleArrowProcess"/>
    <dgm:cxn modelId="{7BAE2E4D-9B9D-4BD6-A03D-8855FB08EF95}" type="presParOf" srcId="{2D503A35-DC57-4DAC-A210-A21F515591A4}" destId="{2A7A2D13-2090-4C47-B704-4F17B80D8DE5}" srcOrd="0" destOrd="0" presId="urn:microsoft.com/office/officeart/2009/layout/CircleArrowProcess"/>
    <dgm:cxn modelId="{9BAD9BE5-33A6-4AEB-935A-FADF0EBC5002}" type="presParOf" srcId="{CDB28801-5041-4A69-8988-E71BBA88D097}" destId="{6D25EA6A-B75D-4AAC-A104-FD7DDE2B28C3}"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FE8FE6D-A1BC-49BD-B776-BE2F7EDFD6A3}" type="doc">
      <dgm:prSet loTypeId="urn:microsoft.com/office/officeart/2005/8/layout/list1" loCatId="list" qsTypeId="urn:microsoft.com/office/officeart/2005/8/quickstyle/simple1" qsCatId="simple" csTypeId="urn:microsoft.com/office/officeart/2005/8/colors/colorful1#8" csCatId="colorful" phldr="1"/>
      <dgm:spPr/>
      <dgm:t>
        <a:bodyPr/>
        <a:lstStyle/>
        <a:p>
          <a:endParaRPr lang="en-US"/>
        </a:p>
      </dgm:t>
    </dgm:pt>
    <dgm:pt modelId="{6681FA50-F64C-411B-B009-35BFA4C7BD01}">
      <dgm:prSet phldrT="[Text]"/>
      <dgm:spPr/>
      <dgm:t>
        <a:bodyPr/>
        <a:lstStyle/>
        <a:p>
          <a:endParaRPr lang="el-GR" dirty="0"/>
        </a:p>
        <a:p>
          <a:r>
            <a:rPr lang="el-GR" dirty="0"/>
            <a:t>ΑΝΑΛΥΤΙΚΗ ΤΕΚΜΗΡΙΩΣΗ</a:t>
          </a:r>
        </a:p>
        <a:p>
          <a:endParaRPr lang="en-US" dirty="0"/>
        </a:p>
      </dgm:t>
    </dgm:pt>
    <dgm:pt modelId="{C92B315E-4866-4218-A9AD-3C8BC648DDCF}" type="parTrans" cxnId="{FE2B00F2-C629-4792-BA28-AA0FD260FBC1}">
      <dgm:prSet/>
      <dgm:spPr/>
      <dgm:t>
        <a:bodyPr/>
        <a:lstStyle/>
        <a:p>
          <a:endParaRPr lang="en-US"/>
        </a:p>
      </dgm:t>
    </dgm:pt>
    <dgm:pt modelId="{E3C764E2-E1BB-44AD-9B3B-CB36167C880C}" type="sibTrans" cxnId="{FE2B00F2-C629-4792-BA28-AA0FD260FBC1}">
      <dgm:prSet/>
      <dgm:spPr/>
      <dgm:t>
        <a:bodyPr/>
        <a:lstStyle/>
        <a:p>
          <a:endParaRPr lang="en-US"/>
        </a:p>
      </dgm:t>
    </dgm:pt>
    <dgm:pt modelId="{A43930C4-4478-47E8-B62F-B56E3DAEBFCF}">
      <dgm:prSet phldrT="[Text]"/>
      <dgm:spPr/>
      <dgm:t>
        <a:bodyPr/>
        <a:lstStyle/>
        <a:p>
          <a:r>
            <a:rPr lang="el-GR" dirty="0"/>
            <a:t>ΧΡΟΝΟΔΙΑΓΡΑΜΜΑ ΕΦΑΡΜΟΓΗΣ</a:t>
          </a:r>
          <a:endParaRPr lang="en-US" dirty="0"/>
        </a:p>
      </dgm:t>
    </dgm:pt>
    <dgm:pt modelId="{97933A27-10E1-4D8E-8D3E-018F860A254B}" type="parTrans" cxnId="{4CE69A73-4B80-4693-8E65-509BD7B1EA97}">
      <dgm:prSet/>
      <dgm:spPr/>
      <dgm:t>
        <a:bodyPr/>
        <a:lstStyle/>
        <a:p>
          <a:endParaRPr lang="en-US"/>
        </a:p>
      </dgm:t>
    </dgm:pt>
    <dgm:pt modelId="{614347FA-1AE7-4774-BC8B-6D2482C5ADE7}" type="sibTrans" cxnId="{4CE69A73-4B80-4693-8E65-509BD7B1EA97}">
      <dgm:prSet/>
      <dgm:spPr/>
      <dgm:t>
        <a:bodyPr/>
        <a:lstStyle/>
        <a:p>
          <a:endParaRPr lang="en-US"/>
        </a:p>
      </dgm:t>
    </dgm:pt>
    <dgm:pt modelId="{AA625993-D456-45FD-B650-5B15F42D18DE}">
      <dgm:prSet phldrT="[Text]"/>
      <dgm:spPr/>
      <dgm:t>
        <a:bodyPr/>
        <a:lstStyle/>
        <a:p>
          <a:r>
            <a:rPr lang="el-GR" dirty="0"/>
            <a:t>ΠΟΣΟΤΙΚΗ &amp; ΠΟΙΟΤΙΚΗ ΑΞΙΟΛΟΓΗΣΗ</a:t>
          </a:r>
          <a:endParaRPr lang="en-US" dirty="0"/>
        </a:p>
      </dgm:t>
    </dgm:pt>
    <dgm:pt modelId="{0F3C0983-6617-47BA-B079-08A327BE568B}" type="sibTrans" cxnId="{1A6CEA36-361F-443B-ACC7-735DDD996E95}">
      <dgm:prSet/>
      <dgm:spPr/>
      <dgm:t>
        <a:bodyPr/>
        <a:lstStyle/>
        <a:p>
          <a:endParaRPr lang="en-US"/>
        </a:p>
      </dgm:t>
    </dgm:pt>
    <dgm:pt modelId="{551EB08A-9138-49EB-997E-BDAD84C84EE2}" type="parTrans" cxnId="{1A6CEA36-361F-443B-ACC7-735DDD996E95}">
      <dgm:prSet/>
      <dgm:spPr/>
      <dgm:t>
        <a:bodyPr/>
        <a:lstStyle/>
        <a:p>
          <a:endParaRPr lang="en-US"/>
        </a:p>
      </dgm:t>
    </dgm:pt>
    <dgm:pt modelId="{8D4200BF-2584-410E-AF57-E249BC1A5CEE}" type="pres">
      <dgm:prSet presAssocID="{9FE8FE6D-A1BC-49BD-B776-BE2F7EDFD6A3}" presName="linear" presStyleCnt="0">
        <dgm:presLayoutVars>
          <dgm:dir/>
          <dgm:animLvl val="lvl"/>
          <dgm:resizeHandles val="exact"/>
        </dgm:presLayoutVars>
      </dgm:prSet>
      <dgm:spPr/>
      <dgm:t>
        <a:bodyPr/>
        <a:lstStyle/>
        <a:p>
          <a:endParaRPr lang="el-GR"/>
        </a:p>
      </dgm:t>
    </dgm:pt>
    <dgm:pt modelId="{93DD30B5-5AC0-4E4D-B177-833E182ABEC7}" type="pres">
      <dgm:prSet presAssocID="{6681FA50-F64C-411B-B009-35BFA4C7BD01}" presName="parentLin" presStyleCnt="0"/>
      <dgm:spPr/>
    </dgm:pt>
    <dgm:pt modelId="{0F5719D3-23EA-4D36-ADD9-4BB8EEA5C61F}" type="pres">
      <dgm:prSet presAssocID="{6681FA50-F64C-411B-B009-35BFA4C7BD01}" presName="parentLeftMargin" presStyleLbl="node1" presStyleIdx="0" presStyleCnt="3"/>
      <dgm:spPr/>
      <dgm:t>
        <a:bodyPr/>
        <a:lstStyle/>
        <a:p>
          <a:endParaRPr lang="el-GR"/>
        </a:p>
      </dgm:t>
    </dgm:pt>
    <dgm:pt modelId="{7EB011D4-F6D5-493A-8469-8C638B20F7CD}" type="pres">
      <dgm:prSet presAssocID="{6681FA50-F64C-411B-B009-35BFA4C7BD01}" presName="parentText" presStyleLbl="node1" presStyleIdx="0" presStyleCnt="3" custLinFactNeighborX="-3261" custLinFactNeighborY="-4669">
        <dgm:presLayoutVars>
          <dgm:chMax val="0"/>
          <dgm:bulletEnabled val="1"/>
        </dgm:presLayoutVars>
      </dgm:prSet>
      <dgm:spPr/>
      <dgm:t>
        <a:bodyPr/>
        <a:lstStyle/>
        <a:p>
          <a:endParaRPr lang="el-GR"/>
        </a:p>
      </dgm:t>
    </dgm:pt>
    <dgm:pt modelId="{98C3D3D8-0E19-4F0F-9600-A6301090678A}" type="pres">
      <dgm:prSet presAssocID="{6681FA50-F64C-411B-B009-35BFA4C7BD01}" presName="negativeSpace" presStyleCnt="0"/>
      <dgm:spPr/>
    </dgm:pt>
    <dgm:pt modelId="{52918563-B161-418F-860B-63A90CB84557}" type="pres">
      <dgm:prSet presAssocID="{6681FA50-F64C-411B-B009-35BFA4C7BD01}" presName="childText" presStyleLbl="conFgAcc1" presStyleIdx="0" presStyleCnt="3">
        <dgm:presLayoutVars>
          <dgm:bulletEnabled val="1"/>
        </dgm:presLayoutVars>
      </dgm:prSet>
      <dgm:spPr/>
    </dgm:pt>
    <dgm:pt modelId="{AF6483CC-C64C-4338-A8D0-6BCE3A85EC78}" type="pres">
      <dgm:prSet presAssocID="{E3C764E2-E1BB-44AD-9B3B-CB36167C880C}" presName="spaceBetweenRectangles" presStyleCnt="0"/>
      <dgm:spPr/>
    </dgm:pt>
    <dgm:pt modelId="{4505C2FF-48C1-448E-8EEC-4E7E9B6EEEE7}" type="pres">
      <dgm:prSet presAssocID="{A43930C4-4478-47E8-B62F-B56E3DAEBFCF}" presName="parentLin" presStyleCnt="0"/>
      <dgm:spPr/>
    </dgm:pt>
    <dgm:pt modelId="{4C94241F-1257-44F0-8915-6538E27DE224}" type="pres">
      <dgm:prSet presAssocID="{A43930C4-4478-47E8-B62F-B56E3DAEBFCF}" presName="parentLeftMargin" presStyleLbl="node1" presStyleIdx="0" presStyleCnt="3"/>
      <dgm:spPr/>
      <dgm:t>
        <a:bodyPr/>
        <a:lstStyle/>
        <a:p>
          <a:endParaRPr lang="el-GR"/>
        </a:p>
      </dgm:t>
    </dgm:pt>
    <dgm:pt modelId="{41A9E38F-F36D-41EA-B0AE-184B912F116E}" type="pres">
      <dgm:prSet presAssocID="{A43930C4-4478-47E8-B62F-B56E3DAEBFCF}" presName="parentText" presStyleLbl="node1" presStyleIdx="1" presStyleCnt="3">
        <dgm:presLayoutVars>
          <dgm:chMax val="0"/>
          <dgm:bulletEnabled val="1"/>
        </dgm:presLayoutVars>
      </dgm:prSet>
      <dgm:spPr/>
      <dgm:t>
        <a:bodyPr/>
        <a:lstStyle/>
        <a:p>
          <a:endParaRPr lang="el-GR"/>
        </a:p>
      </dgm:t>
    </dgm:pt>
    <dgm:pt modelId="{B59DC87B-5724-4BCB-8EA9-BDDE3B06B031}" type="pres">
      <dgm:prSet presAssocID="{A43930C4-4478-47E8-B62F-B56E3DAEBFCF}" presName="negativeSpace" presStyleCnt="0"/>
      <dgm:spPr/>
    </dgm:pt>
    <dgm:pt modelId="{D0B4CA94-0DFF-4FF3-B197-F1DC743F90FC}" type="pres">
      <dgm:prSet presAssocID="{A43930C4-4478-47E8-B62F-B56E3DAEBFCF}" presName="childText" presStyleLbl="conFgAcc1" presStyleIdx="1" presStyleCnt="3">
        <dgm:presLayoutVars>
          <dgm:bulletEnabled val="1"/>
        </dgm:presLayoutVars>
      </dgm:prSet>
      <dgm:spPr/>
    </dgm:pt>
    <dgm:pt modelId="{48D2BC8A-1A3B-4F4F-BD60-609DEBCE1D58}" type="pres">
      <dgm:prSet presAssocID="{614347FA-1AE7-4774-BC8B-6D2482C5ADE7}" presName="spaceBetweenRectangles" presStyleCnt="0"/>
      <dgm:spPr/>
    </dgm:pt>
    <dgm:pt modelId="{06C366C7-F06B-47B3-870C-5FDC4E71F804}" type="pres">
      <dgm:prSet presAssocID="{AA625993-D456-45FD-B650-5B15F42D18DE}" presName="parentLin" presStyleCnt="0"/>
      <dgm:spPr/>
    </dgm:pt>
    <dgm:pt modelId="{877CC581-0A8C-4D52-A98C-FBB21FC468B6}" type="pres">
      <dgm:prSet presAssocID="{AA625993-D456-45FD-B650-5B15F42D18DE}" presName="parentLeftMargin" presStyleLbl="node1" presStyleIdx="1" presStyleCnt="3"/>
      <dgm:spPr/>
      <dgm:t>
        <a:bodyPr/>
        <a:lstStyle/>
        <a:p>
          <a:endParaRPr lang="el-GR"/>
        </a:p>
      </dgm:t>
    </dgm:pt>
    <dgm:pt modelId="{F67CF05B-1E4D-416B-8C57-485604B86A29}" type="pres">
      <dgm:prSet presAssocID="{AA625993-D456-45FD-B650-5B15F42D18DE}" presName="parentText" presStyleLbl="node1" presStyleIdx="2" presStyleCnt="3">
        <dgm:presLayoutVars>
          <dgm:chMax val="0"/>
          <dgm:bulletEnabled val="1"/>
        </dgm:presLayoutVars>
      </dgm:prSet>
      <dgm:spPr/>
      <dgm:t>
        <a:bodyPr/>
        <a:lstStyle/>
        <a:p>
          <a:endParaRPr lang="el-GR"/>
        </a:p>
      </dgm:t>
    </dgm:pt>
    <dgm:pt modelId="{8B698242-9696-44A7-90C2-735467E37F9A}" type="pres">
      <dgm:prSet presAssocID="{AA625993-D456-45FD-B650-5B15F42D18DE}" presName="negativeSpace" presStyleCnt="0"/>
      <dgm:spPr/>
    </dgm:pt>
    <dgm:pt modelId="{217266CE-2780-449C-B132-6899B8A8B11D}" type="pres">
      <dgm:prSet presAssocID="{AA625993-D456-45FD-B650-5B15F42D18DE}" presName="childText" presStyleLbl="conFgAcc1" presStyleIdx="2" presStyleCnt="3">
        <dgm:presLayoutVars>
          <dgm:bulletEnabled val="1"/>
        </dgm:presLayoutVars>
      </dgm:prSet>
      <dgm:spPr/>
    </dgm:pt>
  </dgm:ptLst>
  <dgm:cxnLst>
    <dgm:cxn modelId="{F6430D37-0830-4DB9-81AC-8C9F9C8A12E1}" type="presOf" srcId="{6681FA50-F64C-411B-B009-35BFA4C7BD01}" destId="{7EB011D4-F6D5-493A-8469-8C638B20F7CD}" srcOrd="1" destOrd="0" presId="urn:microsoft.com/office/officeart/2005/8/layout/list1"/>
    <dgm:cxn modelId="{D1F506EF-3BE6-46F6-95B0-5C8F20DD0E3B}" type="presOf" srcId="{A43930C4-4478-47E8-B62F-B56E3DAEBFCF}" destId="{4C94241F-1257-44F0-8915-6538E27DE224}" srcOrd="0" destOrd="0" presId="urn:microsoft.com/office/officeart/2005/8/layout/list1"/>
    <dgm:cxn modelId="{FE2B00F2-C629-4792-BA28-AA0FD260FBC1}" srcId="{9FE8FE6D-A1BC-49BD-B776-BE2F7EDFD6A3}" destId="{6681FA50-F64C-411B-B009-35BFA4C7BD01}" srcOrd="0" destOrd="0" parTransId="{C92B315E-4866-4218-A9AD-3C8BC648DDCF}" sibTransId="{E3C764E2-E1BB-44AD-9B3B-CB36167C880C}"/>
    <dgm:cxn modelId="{3C3BA4CA-2B95-4A91-9AD1-F1549A03203A}" type="presOf" srcId="{9FE8FE6D-A1BC-49BD-B776-BE2F7EDFD6A3}" destId="{8D4200BF-2584-410E-AF57-E249BC1A5CEE}" srcOrd="0" destOrd="0" presId="urn:microsoft.com/office/officeart/2005/8/layout/list1"/>
    <dgm:cxn modelId="{CB4D33E8-9696-44A7-AB84-4831DDBE34ED}" type="presOf" srcId="{AA625993-D456-45FD-B650-5B15F42D18DE}" destId="{F67CF05B-1E4D-416B-8C57-485604B86A29}" srcOrd="1" destOrd="0" presId="urn:microsoft.com/office/officeart/2005/8/layout/list1"/>
    <dgm:cxn modelId="{1A6CEA36-361F-443B-ACC7-735DDD996E95}" srcId="{9FE8FE6D-A1BC-49BD-B776-BE2F7EDFD6A3}" destId="{AA625993-D456-45FD-B650-5B15F42D18DE}" srcOrd="2" destOrd="0" parTransId="{551EB08A-9138-49EB-997E-BDAD84C84EE2}" sibTransId="{0F3C0983-6617-47BA-B079-08A327BE568B}"/>
    <dgm:cxn modelId="{D23BD80A-A50A-4D67-9EC1-C05DD4EE367B}" type="presOf" srcId="{AA625993-D456-45FD-B650-5B15F42D18DE}" destId="{877CC581-0A8C-4D52-A98C-FBB21FC468B6}" srcOrd="0" destOrd="0" presId="urn:microsoft.com/office/officeart/2005/8/layout/list1"/>
    <dgm:cxn modelId="{3BC64C7A-6602-4406-A7BA-EB60D2A5DB6C}" type="presOf" srcId="{A43930C4-4478-47E8-B62F-B56E3DAEBFCF}" destId="{41A9E38F-F36D-41EA-B0AE-184B912F116E}" srcOrd="1" destOrd="0" presId="urn:microsoft.com/office/officeart/2005/8/layout/list1"/>
    <dgm:cxn modelId="{4CE69A73-4B80-4693-8E65-509BD7B1EA97}" srcId="{9FE8FE6D-A1BC-49BD-B776-BE2F7EDFD6A3}" destId="{A43930C4-4478-47E8-B62F-B56E3DAEBFCF}" srcOrd="1" destOrd="0" parTransId="{97933A27-10E1-4D8E-8D3E-018F860A254B}" sibTransId="{614347FA-1AE7-4774-BC8B-6D2482C5ADE7}"/>
    <dgm:cxn modelId="{172D02D5-FC9C-427D-ADE3-423B604B50DA}" type="presOf" srcId="{6681FA50-F64C-411B-B009-35BFA4C7BD01}" destId="{0F5719D3-23EA-4D36-ADD9-4BB8EEA5C61F}" srcOrd="0" destOrd="0" presId="urn:microsoft.com/office/officeart/2005/8/layout/list1"/>
    <dgm:cxn modelId="{47CA6A02-8EEE-43E6-8F63-9F04BB5C608A}" type="presParOf" srcId="{8D4200BF-2584-410E-AF57-E249BC1A5CEE}" destId="{93DD30B5-5AC0-4E4D-B177-833E182ABEC7}" srcOrd="0" destOrd="0" presId="urn:microsoft.com/office/officeart/2005/8/layout/list1"/>
    <dgm:cxn modelId="{78C28CA0-6820-4201-92E3-FBF1CCF1F3F3}" type="presParOf" srcId="{93DD30B5-5AC0-4E4D-B177-833E182ABEC7}" destId="{0F5719D3-23EA-4D36-ADD9-4BB8EEA5C61F}" srcOrd="0" destOrd="0" presId="urn:microsoft.com/office/officeart/2005/8/layout/list1"/>
    <dgm:cxn modelId="{F9E8B34B-B3F6-4E38-856E-EB3BB2F39DC2}" type="presParOf" srcId="{93DD30B5-5AC0-4E4D-B177-833E182ABEC7}" destId="{7EB011D4-F6D5-493A-8469-8C638B20F7CD}" srcOrd="1" destOrd="0" presId="urn:microsoft.com/office/officeart/2005/8/layout/list1"/>
    <dgm:cxn modelId="{609BF47D-75E8-41AF-9885-4337292B7727}" type="presParOf" srcId="{8D4200BF-2584-410E-AF57-E249BC1A5CEE}" destId="{98C3D3D8-0E19-4F0F-9600-A6301090678A}" srcOrd="1" destOrd="0" presId="urn:microsoft.com/office/officeart/2005/8/layout/list1"/>
    <dgm:cxn modelId="{232436F3-20D4-461D-8762-88D229455BB5}" type="presParOf" srcId="{8D4200BF-2584-410E-AF57-E249BC1A5CEE}" destId="{52918563-B161-418F-860B-63A90CB84557}" srcOrd="2" destOrd="0" presId="urn:microsoft.com/office/officeart/2005/8/layout/list1"/>
    <dgm:cxn modelId="{5A1B2643-386E-49E0-8298-551ACC7D5D8F}" type="presParOf" srcId="{8D4200BF-2584-410E-AF57-E249BC1A5CEE}" destId="{AF6483CC-C64C-4338-A8D0-6BCE3A85EC78}" srcOrd="3" destOrd="0" presId="urn:microsoft.com/office/officeart/2005/8/layout/list1"/>
    <dgm:cxn modelId="{E1DAC9D7-064C-40F8-AEC7-8CA3C28D31DB}" type="presParOf" srcId="{8D4200BF-2584-410E-AF57-E249BC1A5CEE}" destId="{4505C2FF-48C1-448E-8EEC-4E7E9B6EEEE7}" srcOrd="4" destOrd="0" presId="urn:microsoft.com/office/officeart/2005/8/layout/list1"/>
    <dgm:cxn modelId="{408FE949-0711-4DB1-80AD-C7DA7242FCC4}" type="presParOf" srcId="{4505C2FF-48C1-448E-8EEC-4E7E9B6EEEE7}" destId="{4C94241F-1257-44F0-8915-6538E27DE224}" srcOrd="0" destOrd="0" presId="urn:microsoft.com/office/officeart/2005/8/layout/list1"/>
    <dgm:cxn modelId="{CFE1164B-9640-489C-9808-964CA76AE3C6}" type="presParOf" srcId="{4505C2FF-48C1-448E-8EEC-4E7E9B6EEEE7}" destId="{41A9E38F-F36D-41EA-B0AE-184B912F116E}" srcOrd="1" destOrd="0" presId="urn:microsoft.com/office/officeart/2005/8/layout/list1"/>
    <dgm:cxn modelId="{A301EB14-22BC-4BC5-BCDA-C1EC3CD72336}" type="presParOf" srcId="{8D4200BF-2584-410E-AF57-E249BC1A5CEE}" destId="{B59DC87B-5724-4BCB-8EA9-BDDE3B06B031}" srcOrd="5" destOrd="0" presId="urn:microsoft.com/office/officeart/2005/8/layout/list1"/>
    <dgm:cxn modelId="{1D2AF14C-C4B3-4E69-856A-A328CA93A211}" type="presParOf" srcId="{8D4200BF-2584-410E-AF57-E249BC1A5CEE}" destId="{D0B4CA94-0DFF-4FF3-B197-F1DC743F90FC}" srcOrd="6" destOrd="0" presId="urn:microsoft.com/office/officeart/2005/8/layout/list1"/>
    <dgm:cxn modelId="{6CA9C07D-C9F5-4089-AFDA-6ADE85193080}" type="presParOf" srcId="{8D4200BF-2584-410E-AF57-E249BC1A5CEE}" destId="{48D2BC8A-1A3B-4F4F-BD60-609DEBCE1D58}" srcOrd="7" destOrd="0" presId="urn:microsoft.com/office/officeart/2005/8/layout/list1"/>
    <dgm:cxn modelId="{417BCE8F-D6D8-4E98-8B04-AF5BC1C59749}" type="presParOf" srcId="{8D4200BF-2584-410E-AF57-E249BC1A5CEE}" destId="{06C366C7-F06B-47B3-870C-5FDC4E71F804}" srcOrd="8" destOrd="0" presId="urn:microsoft.com/office/officeart/2005/8/layout/list1"/>
    <dgm:cxn modelId="{DBE62076-94B7-47A4-8E2B-C6FBB71F78A7}" type="presParOf" srcId="{06C366C7-F06B-47B3-870C-5FDC4E71F804}" destId="{877CC581-0A8C-4D52-A98C-FBB21FC468B6}" srcOrd="0" destOrd="0" presId="urn:microsoft.com/office/officeart/2005/8/layout/list1"/>
    <dgm:cxn modelId="{33E75822-1FCF-4806-B3AF-65A2056C8627}" type="presParOf" srcId="{06C366C7-F06B-47B3-870C-5FDC4E71F804}" destId="{F67CF05B-1E4D-416B-8C57-485604B86A29}" srcOrd="1" destOrd="0" presId="urn:microsoft.com/office/officeart/2005/8/layout/list1"/>
    <dgm:cxn modelId="{64DCE44C-ACD6-46F8-8D03-41408BBBE75C}" type="presParOf" srcId="{8D4200BF-2584-410E-AF57-E249BC1A5CEE}" destId="{8B698242-9696-44A7-90C2-735467E37F9A}" srcOrd="9" destOrd="0" presId="urn:microsoft.com/office/officeart/2005/8/layout/list1"/>
    <dgm:cxn modelId="{5AAB5F40-4F60-43CE-9EED-CA4552BB6E19}" type="presParOf" srcId="{8D4200BF-2584-410E-AF57-E249BC1A5CEE}" destId="{217266CE-2780-449C-B132-6899B8A8B11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DD7FD01-8A7A-44DC-A3A0-05F4D2D61BF7}"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n-US"/>
        </a:p>
      </dgm:t>
    </dgm:pt>
    <dgm:pt modelId="{0C197EF5-A674-4072-978A-E64DE0953822}">
      <dgm:prSet phldrT="[Text]"/>
      <dgm:spPr/>
      <dgm:t>
        <a:bodyPr/>
        <a:lstStyle/>
        <a:p>
          <a:r>
            <a:rPr lang="el-GR" dirty="0"/>
            <a:t>Φορέας</a:t>
          </a:r>
          <a:endParaRPr lang="en-US" dirty="0"/>
        </a:p>
      </dgm:t>
    </dgm:pt>
    <dgm:pt modelId="{22AA3BBB-62EF-48EF-9F22-CC933EE74AE2}" type="parTrans" cxnId="{18EB451F-1BBB-433E-B061-34A518794359}">
      <dgm:prSet/>
      <dgm:spPr/>
      <dgm:t>
        <a:bodyPr/>
        <a:lstStyle/>
        <a:p>
          <a:endParaRPr lang="en-US"/>
        </a:p>
      </dgm:t>
    </dgm:pt>
    <dgm:pt modelId="{1E68295F-37F4-42C5-8DAE-E5278FA45F3A}" type="sibTrans" cxnId="{18EB451F-1BBB-433E-B061-34A518794359}">
      <dgm:prSet/>
      <dgm:spPr/>
      <dgm:t>
        <a:bodyPr/>
        <a:lstStyle/>
        <a:p>
          <a:endParaRPr lang="en-US"/>
        </a:p>
      </dgm:t>
    </dgm:pt>
    <dgm:pt modelId="{C4AE2D50-A042-4B9F-9D06-E63C93F04F3F}">
      <dgm:prSet phldrT="[Text]"/>
      <dgm:spPr/>
      <dgm:t>
        <a:bodyPr/>
        <a:lstStyle/>
        <a:p>
          <a:r>
            <a:rPr lang="el-GR" dirty="0"/>
            <a:t>Περιγραφή δραστηριοτήτων</a:t>
          </a:r>
          <a:endParaRPr lang="en-US" dirty="0"/>
        </a:p>
      </dgm:t>
    </dgm:pt>
    <dgm:pt modelId="{33A4DDDA-57F0-4A44-B8F8-7D793248DEAF}" type="parTrans" cxnId="{A3FBD316-32B2-4A77-BCB3-411BAF841EA3}">
      <dgm:prSet/>
      <dgm:spPr/>
      <dgm:t>
        <a:bodyPr/>
        <a:lstStyle/>
        <a:p>
          <a:endParaRPr lang="en-US"/>
        </a:p>
      </dgm:t>
    </dgm:pt>
    <dgm:pt modelId="{3DEA09DA-93F0-4CF3-B5B4-CF00ABF88DF7}" type="sibTrans" cxnId="{A3FBD316-32B2-4A77-BCB3-411BAF841EA3}">
      <dgm:prSet/>
      <dgm:spPr/>
      <dgm:t>
        <a:bodyPr/>
        <a:lstStyle/>
        <a:p>
          <a:endParaRPr lang="en-US"/>
        </a:p>
      </dgm:t>
    </dgm:pt>
    <dgm:pt modelId="{2E24591B-9186-43D7-9409-A7C7F34AF7F6}">
      <dgm:prSet phldrT="[Text]"/>
      <dgm:spPr/>
      <dgm:t>
        <a:bodyPr/>
        <a:lstStyle/>
        <a:p>
          <a:r>
            <a:rPr lang="el-GR" dirty="0"/>
            <a:t>Δράση</a:t>
          </a:r>
        </a:p>
      </dgm:t>
    </dgm:pt>
    <dgm:pt modelId="{CFD3E3E2-6C92-4A6F-8AFD-5521A51A888E}" type="parTrans" cxnId="{9E5F22F1-0AE8-41DE-9D8C-DBCEE3537906}">
      <dgm:prSet/>
      <dgm:spPr/>
      <dgm:t>
        <a:bodyPr/>
        <a:lstStyle/>
        <a:p>
          <a:endParaRPr lang="en-US"/>
        </a:p>
      </dgm:t>
    </dgm:pt>
    <dgm:pt modelId="{57904F83-D5FF-4C57-A857-C61C72DBB071}" type="sibTrans" cxnId="{9E5F22F1-0AE8-41DE-9D8C-DBCEE3537906}">
      <dgm:prSet/>
      <dgm:spPr/>
      <dgm:t>
        <a:bodyPr/>
        <a:lstStyle/>
        <a:p>
          <a:endParaRPr lang="en-US"/>
        </a:p>
      </dgm:t>
    </dgm:pt>
    <dgm:pt modelId="{5E0F9D2F-8AB5-4408-B821-BD77C84D0EEB}">
      <dgm:prSet phldrT="[Text]"/>
      <dgm:spPr/>
      <dgm:t>
        <a:bodyPr/>
        <a:lstStyle/>
        <a:p>
          <a:r>
            <a:rPr lang="el-GR" dirty="0"/>
            <a:t>Αναμενόμενα οφέλη σε συμμετέχοντες</a:t>
          </a:r>
          <a:endParaRPr lang="en-US" dirty="0"/>
        </a:p>
      </dgm:t>
    </dgm:pt>
    <dgm:pt modelId="{724D68B6-12AF-4AE3-BA83-000D497EBBF1}" type="parTrans" cxnId="{7D5D5150-BE10-4633-B387-DCE6FE5D6898}">
      <dgm:prSet/>
      <dgm:spPr/>
      <dgm:t>
        <a:bodyPr/>
        <a:lstStyle/>
        <a:p>
          <a:endParaRPr lang="en-US"/>
        </a:p>
      </dgm:t>
    </dgm:pt>
    <dgm:pt modelId="{7D4C5E26-BD28-4DF6-9C0F-B5A9511E5799}" type="sibTrans" cxnId="{7D5D5150-BE10-4633-B387-DCE6FE5D6898}">
      <dgm:prSet/>
      <dgm:spPr/>
      <dgm:t>
        <a:bodyPr/>
        <a:lstStyle/>
        <a:p>
          <a:endParaRPr lang="en-US"/>
        </a:p>
      </dgm:t>
    </dgm:pt>
    <dgm:pt modelId="{B454F6F7-E287-40CD-BC98-4F584443F19B}">
      <dgm:prSet phldrT="[Text]"/>
      <dgm:spPr/>
      <dgm:t>
        <a:bodyPr/>
        <a:lstStyle/>
        <a:p>
          <a:r>
            <a:rPr lang="en-US" dirty="0"/>
            <a:t>Erasmus+</a:t>
          </a:r>
        </a:p>
      </dgm:t>
    </dgm:pt>
    <dgm:pt modelId="{9D02C9DB-027D-4E7C-89F8-34BB0465B8A4}" type="parTrans" cxnId="{33905CD4-FBED-47D3-B51A-50FFFCF7E167}">
      <dgm:prSet/>
      <dgm:spPr/>
      <dgm:t>
        <a:bodyPr/>
        <a:lstStyle/>
        <a:p>
          <a:endParaRPr lang="en-US"/>
        </a:p>
      </dgm:t>
    </dgm:pt>
    <dgm:pt modelId="{768216A8-7CD4-4414-A5F8-13CC4D3523CC}" type="sibTrans" cxnId="{33905CD4-FBED-47D3-B51A-50FFFCF7E167}">
      <dgm:prSet/>
      <dgm:spPr/>
      <dgm:t>
        <a:bodyPr/>
        <a:lstStyle/>
        <a:p>
          <a:endParaRPr lang="en-US"/>
        </a:p>
      </dgm:t>
    </dgm:pt>
    <dgm:pt modelId="{68FBF194-8D4D-4B44-A2C2-3EDDF9D26572}">
      <dgm:prSet phldrT="[Text]"/>
      <dgm:spPr/>
      <dgm:t>
        <a:bodyPr/>
        <a:lstStyle/>
        <a:p>
          <a:r>
            <a:rPr lang="el-GR" dirty="0"/>
            <a:t>Αξιολόγηση </a:t>
          </a:r>
          <a:endParaRPr lang="en-US" dirty="0"/>
        </a:p>
      </dgm:t>
    </dgm:pt>
    <dgm:pt modelId="{5DDFAECE-F6C1-4809-935E-EFE5FB4CBA08}" type="parTrans" cxnId="{C9EA027F-F887-466E-B900-8E6D2D5E8394}">
      <dgm:prSet/>
      <dgm:spPr/>
      <dgm:t>
        <a:bodyPr/>
        <a:lstStyle/>
        <a:p>
          <a:endParaRPr lang="en-US"/>
        </a:p>
      </dgm:t>
    </dgm:pt>
    <dgm:pt modelId="{02C7D80D-A163-4358-A4E5-3C0022A8A82F}" type="sibTrans" cxnId="{C9EA027F-F887-466E-B900-8E6D2D5E8394}">
      <dgm:prSet/>
      <dgm:spPr/>
      <dgm:t>
        <a:bodyPr/>
        <a:lstStyle/>
        <a:p>
          <a:endParaRPr lang="en-US"/>
        </a:p>
      </dgm:t>
    </dgm:pt>
    <dgm:pt modelId="{A1744AFB-80E6-4A39-BF88-165816A1D870}" type="pres">
      <dgm:prSet presAssocID="{BDD7FD01-8A7A-44DC-A3A0-05F4D2D61BF7}" presName="linearFlow" presStyleCnt="0">
        <dgm:presLayoutVars>
          <dgm:dir/>
          <dgm:animLvl val="lvl"/>
          <dgm:resizeHandles val="exact"/>
        </dgm:presLayoutVars>
      </dgm:prSet>
      <dgm:spPr/>
      <dgm:t>
        <a:bodyPr/>
        <a:lstStyle/>
        <a:p>
          <a:endParaRPr lang="el-GR"/>
        </a:p>
      </dgm:t>
    </dgm:pt>
    <dgm:pt modelId="{91C79AE7-4D1C-4280-B70F-79C73F4E9AE5}" type="pres">
      <dgm:prSet presAssocID="{0C197EF5-A674-4072-978A-E64DE0953822}" presName="composite" presStyleCnt="0"/>
      <dgm:spPr/>
    </dgm:pt>
    <dgm:pt modelId="{89A6DEAF-1C63-475E-9A9B-96144064255B}" type="pres">
      <dgm:prSet presAssocID="{0C197EF5-A674-4072-978A-E64DE0953822}" presName="parentText" presStyleLbl="alignNode1" presStyleIdx="0" presStyleCnt="3">
        <dgm:presLayoutVars>
          <dgm:chMax val="1"/>
          <dgm:bulletEnabled val="1"/>
        </dgm:presLayoutVars>
      </dgm:prSet>
      <dgm:spPr/>
      <dgm:t>
        <a:bodyPr/>
        <a:lstStyle/>
        <a:p>
          <a:endParaRPr lang="el-GR"/>
        </a:p>
      </dgm:t>
    </dgm:pt>
    <dgm:pt modelId="{BEA7E7A0-0E34-4006-A47F-6B033AC67C25}" type="pres">
      <dgm:prSet presAssocID="{0C197EF5-A674-4072-978A-E64DE0953822}" presName="descendantText" presStyleLbl="alignAcc1" presStyleIdx="0" presStyleCnt="3">
        <dgm:presLayoutVars>
          <dgm:bulletEnabled val="1"/>
        </dgm:presLayoutVars>
      </dgm:prSet>
      <dgm:spPr/>
      <dgm:t>
        <a:bodyPr/>
        <a:lstStyle/>
        <a:p>
          <a:endParaRPr lang="el-GR"/>
        </a:p>
      </dgm:t>
    </dgm:pt>
    <dgm:pt modelId="{AF8F330B-1472-4CD3-A697-4D3909124291}" type="pres">
      <dgm:prSet presAssocID="{1E68295F-37F4-42C5-8DAE-E5278FA45F3A}" presName="sp" presStyleCnt="0"/>
      <dgm:spPr/>
    </dgm:pt>
    <dgm:pt modelId="{E7658151-8266-422A-B7A6-F38ABA6B8E32}" type="pres">
      <dgm:prSet presAssocID="{2E24591B-9186-43D7-9409-A7C7F34AF7F6}" presName="composite" presStyleCnt="0"/>
      <dgm:spPr/>
    </dgm:pt>
    <dgm:pt modelId="{2BE05E14-EB7B-4BE9-BDC5-A90F87A74DF4}" type="pres">
      <dgm:prSet presAssocID="{2E24591B-9186-43D7-9409-A7C7F34AF7F6}" presName="parentText" presStyleLbl="alignNode1" presStyleIdx="1" presStyleCnt="3">
        <dgm:presLayoutVars>
          <dgm:chMax val="1"/>
          <dgm:bulletEnabled val="1"/>
        </dgm:presLayoutVars>
      </dgm:prSet>
      <dgm:spPr/>
      <dgm:t>
        <a:bodyPr/>
        <a:lstStyle/>
        <a:p>
          <a:endParaRPr lang="el-GR"/>
        </a:p>
      </dgm:t>
    </dgm:pt>
    <dgm:pt modelId="{109411D3-F11A-4057-83F3-A0A8DEECFE27}" type="pres">
      <dgm:prSet presAssocID="{2E24591B-9186-43D7-9409-A7C7F34AF7F6}" presName="descendantText" presStyleLbl="alignAcc1" presStyleIdx="1" presStyleCnt="3">
        <dgm:presLayoutVars>
          <dgm:bulletEnabled val="1"/>
        </dgm:presLayoutVars>
      </dgm:prSet>
      <dgm:spPr/>
      <dgm:t>
        <a:bodyPr/>
        <a:lstStyle/>
        <a:p>
          <a:endParaRPr lang="el-GR"/>
        </a:p>
      </dgm:t>
    </dgm:pt>
    <dgm:pt modelId="{C7DEF82D-2FBB-4F27-96CB-3E399C5E81CF}" type="pres">
      <dgm:prSet presAssocID="{57904F83-D5FF-4C57-A857-C61C72DBB071}" presName="sp" presStyleCnt="0"/>
      <dgm:spPr/>
    </dgm:pt>
    <dgm:pt modelId="{E71017B8-8737-4A0A-B09A-7307A2967DCC}" type="pres">
      <dgm:prSet presAssocID="{B454F6F7-E287-40CD-BC98-4F584443F19B}" presName="composite" presStyleCnt="0"/>
      <dgm:spPr/>
    </dgm:pt>
    <dgm:pt modelId="{B4361121-B9DA-452A-B5E3-F2109CE7544F}" type="pres">
      <dgm:prSet presAssocID="{B454F6F7-E287-40CD-BC98-4F584443F19B}" presName="parentText" presStyleLbl="alignNode1" presStyleIdx="2" presStyleCnt="3">
        <dgm:presLayoutVars>
          <dgm:chMax val="1"/>
          <dgm:bulletEnabled val="1"/>
        </dgm:presLayoutVars>
      </dgm:prSet>
      <dgm:spPr/>
      <dgm:t>
        <a:bodyPr/>
        <a:lstStyle/>
        <a:p>
          <a:endParaRPr lang="el-GR"/>
        </a:p>
      </dgm:t>
    </dgm:pt>
    <dgm:pt modelId="{BFAD47AE-1D7C-43BC-AF56-C529853FBC18}" type="pres">
      <dgm:prSet presAssocID="{B454F6F7-E287-40CD-BC98-4F584443F19B}" presName="descendantText" presStyleLbl="alignAcc1" presStyleIdx="2" presStyleCnt="3">
        <dgm:presLayoutVars>
          <dgm:bulletEnabled val="1"/>
        </dgm:presLayoutVars>
      </dgm:prSet>
      <dgm:spPr/>
      <dgm:t>
        <a:bodyPr/>
        <a:lstStyle/>
        <a:p>
          <a:endParaRPr lang="el-GR"/>
        </a:p>
      </dgm:t>
    </dgm:pt>
  </dgm:ptLst>
  <dgm:cxnLst>
    <dgm:cxn modelId="{992C2024-6104-41A9-B920-7F22E4D21B72}" type="presOf" srcId="{68FBF194-8D4D-4B44-A2C2-3EDDF9D26572}" destId="{BFAD47AE-1D7C-43BC-AF56-C529853FBC18}" srcOrd="0" destOrd="0" presId="urn:microsoft.com/office/officeart/2005/8/layout/chevron2"/>
    <dgm:cxn modelId="{A3FBD316-32B2-4A77-BCB3-411BAF841EA3}" srcId="{0C197EF5-A674-4072-978A-E64DE0953822}" destId="{C4AE2D50-A042-4B9F-9D06-E63C93F04F3F}" srcOrd="0" destOrd="0" parTransId="{33A4DDDA-57F0-4A44-B8F8-7D793248DEAF}" sibTransId="{3DEA09DA-93F0-4CF3-B5B4-CF00ABF88DF7}"/>
    <dgm:cxn modelId="{E9735740-CFEE-4BD6-A402-AC7BDB5492C6}" type="presOf" srcId="{BDD7FD01-8A7A-44DC-A3A0-05F4D2D61BF7}" destId="{A1744AFB-80E6-4A39-BF88-165816A1D870}" srcOrd="0" destOrd="0" presId="urn:microsoft.com/office/officeart/2005/8/layout/chevron2"/>
    <dgm:cxn modelId="{7D5D5150-BE10-4633-B387-DCE6FE5D6898}" srcId="{2E24591B-9186-43D7-9409-A7C7F34AF7F6}" destId="{5E0F9D2F-8AB5-4408-B821-BD77C84D0EEB}" srcOrd="0" destOrd="0" parTransId="{724D68B6-12AF-4AE3-BA83-000D497EBBF1}" sibTransId="{7D4C5E26-BD28-4DF6-9C0F-B5A9511E5799}"/>
    <dgm:cxn modelId="{FDCB8BCE-21C8-45E2-A7DA-FBABCB085B91}" type="presOf" srcId="{C4AE2D50-A042-4B9F-9D06-E63C93F04F3F}" destId="{BEA7E7A0-0E34-4006-A47F-6B033AC67C25}" srcOrd="0" destOrd="0" presId="urn:microsoft.com/office/officeart/2005/8/layout/chevron2"/>
    <dgm:cxn modelId="{9E5F22F1-0AE8-41DE-9D8C-DBCEE3537906}" srcId="{BDD7FD01-8A7A-44DC-A3A0-05F4D2D61BF7}" destId="{2E24591B-9186-43D7-9409-A7C7F34AF7F6}" srcOrd="1" destOrd="0" parTransId="{CFD3E3E2-6C92-4A6F-8AFD-5521A51A888E}" sibTransId="{57904F83-D5FF-4C57-A857-C61C72DBB071}"/>
    <dgm:cxn modelId="{5AFBA3C9-795B-4CAC-8A2C-CF3F57D75186}" type="presOf" srcId="{2E24591B-9186-43D7-9409-A7C7F34AF7F6}" destId="{2BE05E14-EB7B-4BE9-BDC5-A90F87A74DF4}" srcOrd="0" destOrd="0" presId="urn:microsoft.com/office/officeart/2005/8/layout/chevron2"/>
    <dgm:cxn modelId="{9FBDD2BF-5FAD-454A-A39D-1F19E5DEC47D}" type="presOf" srcId="{B454F6F7-E287-40CD-BC98-4F584443F19B}" destId="{B4361121-B9DA-452A-B5E3-F2109CE7544F}" srcOrd="0" destOrd="0" presId="urn:microsoft.com/office/officeart/2005/8/layout/chevron2"/>
    <dgm:cxn modelId="{0E1C32DB-DE4A-4211-9B7F-95D0B96E3B8B}" type="presOf" srcId="{5E0F9D2F-8AB5-4408-B821-BD77C84D0EEB}" destId="{109411D3-F11A-4057-83F3-A0A8DEECFE27}" srcOrd="0" destOrd="0" presId="urn:microsoft.com/office/officeart/2005/8/layout/chevron2"/>
    <dgm:cxn modelId="{77E1F6F4-5A1C-4B67-A2C4-1A6591F146A0}" type="presOf" srcId="{0C197EF5-A674-4072-978A-E64DE0953822}" destId="{89A6DEAF-1C63-475E-9A9B-96144064255B}" srcOrd="0" destOrd="0" presId="urn:microsoft.com/office/officeart/2005/8/layout/chevron2"/>
    <dgm:cxn modelId="{18EB451F-1BBB-433E-B061-34A518794359}" srcId="{BDD7FD01-8A7A-44DC-A3A0-05F4D2D61BF7}" destId="{0C197EF5-A674-4072-978A-E64DE0953822}" srcOrd="0" destOrd="0" parTransId="{22AA3BBB-62EF-48EF-9F22-CC933EE74AE2}" sibTransId="{1E68295F-37F4-42C5-8DAE-E5278FA45F3A}"/>
    <dgm:cxn modelId="{33905CD4-FBED-47D3-B51A-50FFFCF7E167}" srcId="{BDD7FD01-8A7A-44DC-A3A0-05F4D2D61BF7}" destId="{B454F6F7-E287-40CD-BC98-4F584443F19B}" srcOrd="2" destOrd="0" parTransId="{9D02C9DB-027D-4E7C-89F8-34BB0465B8A4}" sibTransId="{768216A8-7CD4-4414-A5F8-13CC4D3523CC}"/>
    <dgm:cxn modelId="{C9EA027F-F887-466E-B900-8E6D2D5E8394}" srcId="{B454F6F7-E287-40CD-BC98-4F584443F19B}" destId="{68FBF194-8D4D-4B44-A2C2-3EDDF9D26572}" srcOrd="0" destOrd="0" parTransId="{5DDFAECE-F6C1-4809-935E-EFE5FB4CBA08}" sibTransId="{02C7D80D-A163-4358-A4E5-3C0022A8A82F}"/>
    <dgm:cxn modelId="{E713823F-190D-4229-891B-331FA60D7481}" type="presParOf" srcId="{A1744AFB-80E6-4A39-BF88-165816A1D870}" destId="{91C79AE7-4D1C-4280-B70F-79C73F4E9AE5}" srcOrd="0" destOrd="0" presId="urn:microsoft.com/office/officeart/2005/8/layout/chevron2"/>
    <dgm:cxn modelId="{15FA2D95-8E0D-43DC-82D6-1CA88A3CA0A2}" type="presParOf" srcId="{91C79AE7-4D1C-4280-B70F-79C73F4E9AE5}" destId="{89A6DEAF-1C63-475E-9A9B-96144064255B}" srcOrd="0" destOrd="0" presId="urn:microsoft.com/office/officeart/2005/8/layout/chevron2"/>
    <dgm:cxn modelId="{4697B523-4AB4-4238-8B9D-CEB4EB7C6664}" type="presParOf" srcId="{91C79AE7-4D1C-4280-B70F-79C73F4E9AE5}" destId="{BEA7E7A0-0E34-4006-A47F-6B033AC67C25}" srcOrd="1" destOrd="0" presId="urn:microsoft.com/office/officeart/2005/8/layout/chevron2"/>
    <dgm:cxn modelId="{0B03A4A0-345E-4F18-9224-AFFCA015A055}" type="presParOf" srcId="{A1744AFB-80E6-4A39-BF88-165816A1D870}" destId="{AF8F330B-1472-4CD3-A697-4D3909124291}" srcOrd="1" destOrd="0" presId="urn:microsoft.com/office/officeart/2005/8/layout/chevron2"/>
    <dgm:cxn modelId="{DF290479-D12B-4A8C-B843-30DF1BEFE1EF}" type="presParOf" srcId="{A1744AFB-80E6-4A39-BF88-165816A1D870}" destId="{E7658151-8266-422A-B7A6-F38ABA6B8E32}" srcOrd="2" destOrd="0" presId="urn:microsoft.com/office/officeart/2005/8/layout/chevron2"/>
    <dgm:cxn modelId="{1DC99EFE-1970-478D-ADCB-8A5D507E3C3C}" type="presParOf" srcId="{E7658151-8266-422A-B7A6-F38ABA6B8E32}" destId="{2BE05E14-EB7B-4BE9-BDC5-A90F87A74DF4}" srcOrd="0" destOrd="0" presId="urn:microsoft.com/office/officeart/2005/8/layout/chevron2"/>
    <dgm:cxn modelId="{DFB85BF3-9FF9-49FA-ADD9-80E1291BE4BD}" type="presParOf" srcId="{E7658151-8266-422A-B7A6-F38ABA6B8E32}" destId="{109411D3-F11A-4057-83F3-A0A8DEECFE27}" srcOrd="1" destOrd="0" presId="urn:microsoft.com/office/officeart/2005/8/layout/chevron2"/>
    <dgm:cxn modelId="{EEDF1F9C-525A-4D50-BA2C-DA3CECCD399F}" type="presParOf" srcId="{A1744AFB-80E6-4A39-BF88-165816A1D870}" destId="{C7DEF82D-2FBB-4F27-96CB-3E399C5E81CF}" srcOrd="3" destOrd="0" presId="urn:microsoft.com/office/officeart/2005/8/layout/chevron2"/>
    <dgm:cxn modelId="{0CA651AF-0174-4969-B8F6-9E11A4B11977}" type="presParOf" srcId="{A1744AFB-80E6-4A39-BF88-165816A1D870}" destId="{E71017B8-8737-4A0A-B09A-7307A2967DCC}" srcOrd="4" destOrd="0" presId="urn:microsoft.com/office/officeart/2005/8/layout/chevron2"/>
    <dgm:cxn modelId="{E59F1D7F-19B5-45D4-A2D8-95DCBCDAEA22}" type="presParOf" srcId="{E71017B8-8737-4A0A-B09A-7307A2967DCC}" destId="{B4361121-B9DA-452A-B5E3-F2109CE7544F}" srcOrd="0" destOrd="0" presId="urn:microsoft.com/office/officeart/2005/8/layout/chevron2"/>
    <dgm:cxn modelId="{82BF3C00-3034-435A-9FE6-707896DC2F64}" type="presParOf" srcId="{E71017B8-8737-4A0A-B09A-7307A2967DCC}" destId="{BFAD47AE-1D7C-43BC-AF56-C529853FBC1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1F4C97A-6A56-477E-9C7F-C485AE715680}" type="doc">
      <dgm:prSet loTypeId="urn:microsoft.com/office/officeart/2008/layout/VerticalAccentList" loCatId="list" qsTypeId="urn:microsoft.com/office/officeart/2005/8/quickstyle/simple1" qsCatId="simple" csTypeId="urn:microsoft.com/office/officeart/2005/8/colors/colorful4" csCatId="colorful" phldr="1"/>
      <dgm:spPr/>
      <dgm:t>
        <a:bodyPr/>
        <a:lstStyle/>
        <a:p>
          <a:endParaRPr lang="en-US"/>
        </a:p>
      </dgm:t>
    </dgm:pt>
    <dgm:pt modelId="{CED98F2D-822B-4ADD-B1E7-4856335512D4}">
      <dgm:prSet phldrT="[Text]"/>
      <dgm:spPr/>
      <dgm:t>
        <a:bodyPr/>
        <a:lstStyle/>
        <a:p>
          <a:r>
            <a:rPr lang="el-GR" b="1" dirty="0"/>
            <a:t>1. Συνάφεια</a:t>
          </a:r>
          <a:endParaRPr lang="en-US" b="1" dirty="0"/>
        </a:p>
      </dgm:t>
    </dgm:pt>
    <dgm:pt modelId="{BBE6B6F1-B70C-46ED-A80E-615B88B29879}" type="parTrans" cxnId="{6921438A-32CE-4BA7-8226-0B1673910AC9}">
      <dgm:prSet/>
      <dgm:spPr/>
      <dgm:t>
        <a:bodyPr/>
        <a:lstStyle/>
        <a:p>
          <a:endParaRPr lang="en-US"/>
        </a:p>
      </dgm:t>
    </dgm:pt>
    <dgm:pt modelId="{F573E0D4-0BFA-4701-91C2-F9960F6A2EDE}" type="sibTrans" cxnId="{6921438A-32CE-4BA7-8226-0B1673910AC9}">
      <dgm:prSet/>
      <dgm:spPr/>
      <dgm:t>
        <a:bodyPr/>
        <a:lstStyle/>
        <a:p>
          <a:endParaRPr lang="en-US"/>
        </a:p>
      </dgm:t>
    </dgm:pt>
    <dgm:pt modelId="{7A344F82-3A80-4F4F-B508-8D282BC2598E}">
      <dgm:prSet phldrT="[Text]"/>
      <dgm:spPr/>
      <dgm:t>
        <a:bodyPr/>
        <a:lstStyle/>
        <a:p>
          <a:r>
            <a:rPr lang="el-GR" dirty="0"/>
            <a:t>Συνάφεια σχεδίου με στόχους Βασικής Δράσης</a:t>
          </a:r>
          <a:r>
            <a:rPr lang="en-US" dirty="0"/>
            <a:t> &amp; </a:t>
          </a:r>
          <a:r>
            <a:rPr lang="el-GR" dirty="0"/>
            <a:t>προτεραιότητες</a:t>
          </a:r>
          <a:endParaRPr lang="en-US" dirty="0"/>
        </a:p>
      </dgm:t>
    </dgm:pt>
    <dgm:pt modelId="{B99164A2-143F-4978-842E-92985266C612}" type="parTrans" cxnId="{06C3A1EF-51F8-4AE5-87BD-70B04928A337}">
      <dgm:prSet/>
      <dgm:spPr/>
      <dgm:t>
        <a:bodyPr/>
        <a:lstStyle/>
        <a:p>
          <a:endParaRPr lang="en-US"/>
        </a:p>
      </dgm:t>
    </dgm:pt>
    <dgm:pt modelId="{8709634D-668E-4BAE-BCA7-7B86A3EBB4EE}" type="sibTrans" cxnId="{06C3A1EF-51F8-4AE5-87BD-70B04928A337}">
      <dgm:prSet/>
      <dgm:spPr/>
      <dgm:t>
        <a:bodyPr/>
        <a:lstStyle/>
        <a:p>
          <a:endParaRPr lang="en-US"/>
        </a:p>
      </dgm:t>
    </dgm:pt>
    <dgm:pt modelId="{23E1B560-3183-4B1A-82CF-DA984DB5FE3A}">
      <dgm:prSet phldrT="[Text]"/>
      <dgm:spPr/>
      <dgm:t>
        <a:bodyPr/>
        <a:lstStyle/>
        <a:p>
          <a:r>
            <a:rPr lang="el-GR" b="1" dirty="0"/>
            <a:t>2. Ποιότητα σχεδιασμού</a:t>
          </a:r>
          <a:endParaRPr lang="en-US" b="1" dirty="0"/>
        </a:p>
      </dgm:t>
    </dgm:pt>
    <dgm:pt modelId="{7398DF81-15F5-41E0-A88B-C606DC03DB2F}" type="parTrans" cxnId="{DADD96BD-2643-440C-B342-10DD0039B1F0}">
      <dgm:prSet/>
      <dgm:spPr/>
      <dgm:t>
        <a:bodyPr/>
        <a:lstStyle/>
        <a:p>
          <a:endParaRPr lang="en-US"/>
        </a:p>
      </dgm:t>
    </dgm:pt>
    <dgm:pt modelId="{40F774F6-9D87-42AC-A541-F1133F029E20}" type="sibTrans" cxnId="{DADD96BD-2643-440C-B342-10DD0039B1F0}">
      <dgm:prSet/>
      <dgm:spPr/>
      <dgm:t>
        <a:bodyPr/>
        <a:lstStyle/>
        <a:p>
          <a:endParaRPr lang="en-US"/>
        </a:p>
      </dgm:t>
    </dgm:pt>
    <dgm:pt modelId="{5B63C61C-1665-45D8-B318-9D24506B92C9}">
      <dgm:prSet phldrT="[Text]"/>
      <dgm:spPr/>
      <dgm:t>
        <a:bodyPr/>
        <a:lstStyle/>
        <a:p>
          <a:r>
            <a:rPr lang="el-GR" dirty="0"/>
            <a:t>Στόχοι σχεδίου – οργάνωση - δράσεις</a:t>
          </a:r>
          <a:endParaRPr lang="en-US" dirty="0"/>
        </a:p>
      </dgm:t>
    </dgm:pt>
    <dgm:pt modelId="{FCACC93B-8197-48E0-BF01-11F565368A01}" type="parTrans" cxnId="{6152E6A7-FA15-4926-BD5E-5BA6C09653E7}">
      <dgm:prSet/>
      <dgm:spPr/>
      <dgm:t>
        <a:bodyPr/>
        <a:lstStyle/>
        <a:p>
          <a:endParaRPr lang="en-US"/>
        </a:p>
      </dgm:t>
    </dgm:pt>
    <dgm:pt modelId="{D1BB8C00-7421-45A9-A2C3-C7E72BE6C778}" type="sibTrans" cxnId="{6152E6A7-FA15-4926-BD5E-5BA6C09653E7}">
      <dgm:prSet/>
      <dgm:spPr/>
      <dgm:t>
        <a:bodyPr/>
        <a:lstStyle/>
        <a:p>
          <a:endParaRPr lang="en-US"/>
        </a:p>
      </dgm:t>
    </dgm:pt>
    <dgm:pt modelId="{26099329-196A-48A2-B088-364A46A25F2C}">
      <dgm:prSet phldrT="[Text]"/>
      <dgm:spPr/>
      <dgm:t>
        <a:bodyPr/>
        <a:lstStyle/>
        <a:p>
          <a:r>
            <a:rPr lang="el-GR" b="1" dirty="0"/>
            <a:t>3. Ποιότητα αντίκτυπου</a:t>
          </a:r>
          <a:endParaRPr lang="en-US" b="1" dirty="0"/>
        </a:p>
      </dgm:t>
    </dgm:pt>
    <dgm:pt modelId="{DC9664D1-FEB4-4B81-BC11-C71055F7DB2E}" type="parTrans" cxnId="{A672019D-A21D-4085-AD04-51C3D5F2A96D}">
      <dgm:prSet/>
      <dgm:spPr/>
      <dgm:t>
        <a:bodyPr/>
        <a:lstStyle/>
        <a:p>
          <a:endParaRPr lang="en-US"/>
        </a:p>
      </dgm:t>
    </dgm:pt>
    <dgm:pt modelId="{677819D5-49DE-4F03-BBB3-B72B0AFA8AD1}" type="sibTrans" cxnId="{A672019D-A21D-4085-AD04-51C3D5F2A96D}">
      <dgm:prSet/>
      <dgm:spPr/>
      <dgm:t>
        <a:bodyPr/>
        <a:lstStyle/>
        <a:p>
          <a:endParaRPr lang="en-US"/>
        </a:p>
      </dgm:t>
    </dgm:pt>
    <dgm:pt modelId="{EC6E7749-472A-49B4-9EE5-4E4A9AC6E382}">
      <dgm:prSet phldrT="[Text]"/>
      <dgm:spPr/>
      <dgm:t>
        <a:bodyPr/>
        <a:lstStyle/>
        <a:p>
          <a:r>
            <a:rPr lang="el-GR" dirty="0"/>
            <a:t>Αποτελέσματα – συμπεράσματα – αξιολόγηση από οργανισμό - κοινό</a:t>
          </a:r>
          <a:endParaRPr lang="en-US" dirty="0"/>
        </a:p>
      </dgm:t>
    </dgm:pt>
    <dgm:pt modelId="{4390623B-16B8-4E73-BAD8-8BB86AD02654}" type="parTrans" cxnId="{2210F9D8-1D86-439E-ACF3-05B370DFA864}">
      <dgm:prSet/>
      <dgm:spPr/>
      <dgm:t>
        <a:bodyPr/>
        <a:lstStyle/>
        <a:p>
          <a:endParaRPr lang="en-US"/>
        </a:p>
      </dgm:t>
    </dgm:pt>
    <dgm:pt modelId="{1ED4AA0E-A525-4960-8EAE-27D2DAAF01ED}" type="sibTrans" cxnId="{2210F9D8-1D86-439E-ACF3-05B370DFA864}">
      <dgm:prSet/>
      <dgm:spPr/>
      <dgm:t>
        <a:bodyPr/>
        <a:lstStyle/>
        <a:p>
          <a:endParaRPr lang="en-US"/>
        </a:p>
      </dgm:t>
    </dgm:pt>
    <dgm:pt modelId="{61C18103-B290-4794-8FB3-25EABB659960}" type="pres">
      <dgm:prSet presAssocID="{11F4C97A-6A56-477E-9C7F-C485AE715680}" presName="Name0" presStyleCnt="0">
        <dgm:presLayoutVars>
          <dgm:chMax/>
          <dgm:chPref/>
          <dgm:dir/>
        </dgm:presLayoutVars>
      </dgm:prSet>
      <dgm:spPr/>
      <dgm:t>
        <a:bodyPr/>
        <a:lstStyle/>
        <a:p>
          <a:endParaRPr lang="el-GR"/>
        </a:p>
      </dgm:t>
    </dgm:pt>
    <dgm:pt modelId="{CD646A39-0791-4B2A-B489-7AB4ADE2CF7F}" type="pres">
      <dgm:prSet presAssocID="{CED98F2D-822B-4ADD-B1E7-4856335512D4}" presName="parenttextcomposite" presStyleCnt="0"/>
      <dgm:spPr/>
    </dgm:pt>
    <dgm:pt modelId="{CCDAD7C8-75D0-45B9-808F-102DDE7428E4}" type="pres">
      <dgm:prSet presAssocID="{CED98F2D-822B-4ADD-B1E7-4856335512D4}" presName="parenttext" presStyleLbl="revTx" presStyleIdx="0" presStyleCnt="3">
        <dgm:presLayoutVars>
          <dgm:chMax/>
          <dgm:chPref val="2"/>
          <dgm:bulletEnabled val="1"/>
        </dgm:presLayoutVars>
      </dgm:prSet>
      <dgm:spPr/>
      <dgm:t>
        <a:bodyPr/>
        <a:lstStyle/>
        <a:p>
          <a:endParaRPr lang="el-GR"/>
        </a:p>
      </dgm:t>
    </dgm:pt>
    <dgm:pt modelId="{F4633181-5338-4370-AC27-5257985E4959}" type="pres">
      <dgm:prSet presAssocID="{CED98F2D-822B-4ADD-B1E7-4856335512D4}" presName="composite" presStyleCnt="0"/>
      <dgm:spPr/>
    </dgm:pt>
    <dgm:pt modelId="{003B4D23-37AF-476D-9351-26B05FAB9B1B}" type="pres">
      <dgm:prSet presAssocID="{CED98F2D-822B-4ADD-B1E7-4856335512D4}" presName="chevron1" presStyleLbl="alignNode1" presStyleIdx="0" presStyleCnt="21"/>
      <dgm:spPr/>
    </dgm:pt>
    <dgm:pt modelId="{8EBBC220-CDC8-46CC-BE56-392254C4DA83}" type="pres">
      <dgm:prSet presAssocID="{CED98F2D-822B-4ADD-B1E7-4856335512D4}" presName="chevron2" presStyleLbl="alignNode1" presStyleIdx="1" presStyleCnt="21"/>
      <dgm:spPr/>
    </dgm:pt>
    <dgm:pt modelId="{8CEA4C9C-D409-424C-8F82-BB5E0999734C}" type="pres">
      <dgm:prSet presAssocID="{CED98F2D-822B-4ADD-B1E7-4856335512D4}" presName="chevron3" presStyleLbl="alignNode1" presStyleIdx="2" presStyleCnt="21"/>
      <dgm:spPr/>
    </dgm:pt>
    <dgm:pt modelId="{662BAAE1-7EB3-4BF6-9005-A1A6F422BFDA}" type="pres">
      <dgm:prSet presAssocID="{CED98F2D-822B-4ADD-B1E7-4856335512D4}" presName="chevron4" presStyleLbl="alignNode1" presStyleIdx="3" presStyleCnt="21"/>
      <dgm:spPr/>
    </dgm:pt>
    <dgm:pt modelId="{7AC7B0BB-C9B8-455F-BE3E-608B15EA6D10}" type="pres">
      <dgm:prSet presAssocID="{CED98F2D-822B-4ADD-B1E7-4856335512D4}" presName="chevron5" presStyleLbl="alignNode1" presStyleIdx="4" presStyleCnt="21"/>
      <dgm:spPr/>
    </dgm:pt>
    <dgm:pt modelId="{E36752D6-8033-49D4-B221-826D833BA2DC}" type="pres">
      <dgm:prSet presAssocID="{CED98F2D-822B-4ADD-B1E7-4856335512D4}" presName="chevron6" presStyleLbl="alignNode1" presStyleIdx="5" presStyleCnt="21"/>
      <dgm:spPr/>
    </dgm:pt>
    <dgm:pt modelId="{A77A1CB2-902B-4E10-A374-268550FA8909}" type="pres">
      <dgm:prSet presAssocID="{CED98F2D-822B-4ADD-B1E7-4856335512D4}" presName="chevron7" presStyleLbl="alignNode1" presStyleIdx="6" presStyleCnt="21"/>
      <dgm:spPr/>
    </dgm:pt>
    <dgm:pt modelId="{7A678FC3-08B4-4D2C-9A6F-CC33CDC6A34C}" type="pres">
      <dgm:prSet presAssocID="{CED98F2D-822B-4ADD-B1E7-4856335512D4}" presName="childtext" presStyleLbl="solidFgAcc1" presStyleIdx="0" presStyleCnt="3">
        <dgm:presLayoutVars>
          <dgm:chMax/>
          <dgm:chPref val="0"/>
          <dgm:bulletEnabled val="1"/>
        </dgm:presLayoutVars>
      </dgm:prSet>
      <dgm:spPr/>
      <dgm:t>
        <a:bodyPr/>
        <a:lstStyle/>
        <a:p>
          <a:endParaRPr lang="el-GR"/>
        </a:p>
      </dgm:t>
    </dgm:pt>
    <dgm:pt modelId="{10792E32-DB26-48A4-83CB-CE2F83856122}" type="pres">
      <dgm:prSet presAssocID="{F573E0D4-0BFA-4701-91C2-F9960F6A2EDE}" presName="sibTrans" presStyleCnt="0"/>
      <dgm:spPr/>
    </dgm:pt>
    <dgm:pt modelId="{DBA8F5DA-9C5D-4F41-BC80-755FA5F1E643}" type="pres">
      <dgm:prSet presAssocID="{23E1B560-3183-4B1A-82CF-DA984DB5FE3A}" presName="parenttextcomposite" presStyleCnt="0"/>
      <dgm:spPr/>
    </dgm:pt>
    <dgm:pt modelId="{E9BA0D84-EA74-47E5-81C2-2881ADF197AD}" type="pres">
      <dgm:prSet presAssocID="{23E1B560-3183-4B1A-82CF-DA984DB5FE3A}" presName="parenttext" presStyleLbl="revTx" presStyleIdx="1" presStyleCnt="3">
        <dgm:presLayoutVars>
          <dgm:chMax/>
          <dgm:chPref val="2"/>
          <dgm:bulletEnabled val="1"/>
        </dgm:presLayoutVars>
      </dgm:prSet>
      <dgm:spPr/>
      <dgm:t>
        <a:bodyPr/>
        <a:lstStyle/>
        <a:p>
          <a:endParaRPr lang="el-GR"/>
        </a:p>
      </dgm:t>
    </dgm:pt>
    <dgm:pt modelId="{9C4A050F-4883-41CF-A70A-508B41040F25}" type="pres">
      <dgm:prSet presAssocID="{23E1B560-3183-4B1A-82CF-DA984DB5FE3A}" presName="composite" presStyleCnt="0"/>
      <dgm:spPr/>
    </dgm:pt>
    <dgm:pt modelId="{FECABB6C-0597-4C44-A348-D5F71AAB2995}" type="pres">
      <dgm:prSet presAssocID="{23E1B560-3183-4B1A-82CF-DA984DB5FE3A}" presName="chevron1" presStyleLbl="alignNode1" presStyleIdx="7" presStyleCnt="21"/>
      <dgm:spPr/>
    </dgm:pt>
    <dgm:pt modelId="{56B001B7-BB96-4F54-B663-8039BFEF5F87}" type="pres">
      <dgm:prSet presAssocID="{23E1B560-3183-4B1A-82CF-DA984DB5FE3A}" presName="chevron2" presStyleLbl="alignNode1" presStyleIdx="8" presStyleCnt="21"/>
      <dgm:spPr/>
    </dgm:pt>
    <dgm:pt modelId="{F9E42BE8-129E-4019-9365-4496A5FC4512}" type="pres">
      <dgm:prSet presAssocID="{23E1B560-3183-4B1A-82CF-DA984DB5FE3A}" presName="chevron3" presStyleLbl="alignNode1" presStyleIdx="9" presStyleCnt="21"/>
      <dgm:spPr/>
    </dgm:pt>
    <dgm:pt modelId="{DF51E5C3-0485-4CE7-AB31-597EE44BCFCF}" type="pres">
      <dgm:prSet presAssocID="{23E1B560-3183-4B1A-82CF-DA984DB5FE3A}" presName="chevron4" presStyleLbl="alignNode1" presStyleIdx="10" presStyleCnt="21"/>
      <dgm:spPr/>
    </dgm:pt>
    <dgm:pt modelId="{C04ECAD0-1DCE-4B1B-B6D0-F00B8F4A38A4}" type="pres">
      <dgm:prSet presAssocID="{23E1B560-3183-4B1A-82CF-DA984DB5FE3A}" presName="chevron5" presStyleLbl="alignNode1" presStyleIdx="11" presStyleCnt="21"/>
      <dgm:spPr/>
    </dgm:pt>
    <dgm:pt modelId="{0FC82AC8-0159-40D0-99D1-B29F453C079A}" type="pres">
      <dgm:prSet presAssocID="{23E1B560-3183-4B1A-82CF-DA984DB5FE3A}" presName="chevron6" presStyleLbl="alignNode1" presStyleIdx="12" presStyleCnt="21"/>
      <dgm:spPr/>
    </dgm:pt>
    <dgm:pt modelId="{28C93687-F40C-48B1-88D1-5EFC385E24AE}" type="pres">
      <dgm:prSet presAssocID="{23E1B560-3183-4B1A-82CF-DA984DB5FE3A}" presName="chevron7" presStyleLbl="alignNode1" presStyleIdx="13" presStyleCnt="21"/>
      <dgm:spPr/>
    </dgm:pt>
    <dgm:pt modelId="{58178D19-E764-4B11-A698-42FE1F5D6ECA}" type="pres">
      <dgm:prSet presAssocID="{23E1B560-3183-4B1A-82CF-DA984DB5FE3A}" presName="childtext" presStyleLbl="solidFgAcc1" presStyleIdx="1" presStyleCnt="3">
        <dgm:presLayoutVars>
          <dgm:chMax/>
          <dgm:chPref val="0"/>
          <dgm:bulletEnabled val="1"/>
        </dgm:presLayoutVars>
      </dgm:prSet>
      <dgm:spPr/>
      <dgm:t>
        <a:bodyPr/>
        <a:lstStyle/>
        <a:p>
          <a:endParaRPr lang="el-GR"/>
        </a:p>
      </dgm:t>
    </dgm:pt>
    <dgm:pt modelId="{68020E1E-BF6E-4C48-89D5-5B8E51BF7454}" type="pres">
      <dgm:prSet presAssocID="{40F774F6-9D87-42AC-A541-F1133F029E20}" presName="sibTrans" presStyleCnt="0"/>
      <dgm:spPr/>
    </dgm:pt>
    <dgm:pt modelId="{82CAEA60-8D3F-4D19-AE15-466172E5D307}" type="pres">
      <dgm:prSet presAssocID="{26099329-196A-48A2-B088-364A46A25F2C}" presName="parenttextcomposite" presStyleCnt="0"/>
      <dgm:spPr/>
    </dgm:pt>
    <dgm:pt modelId="{8C8EA96A-3EF6-4A77-A375-F68240BD9069}" type="pres">
      <dgm:prSet presAssocID="{26099329-196A-48A2-B088-364A46A25F2C}" presName="parenttext" presStyleLbl="revTx" presStyleIdx="2" presStyleCnt="3">
        <dgm:presLayoutVars>
          <dgm:chMax/>
          <dgm:chPref val="2"/>
          <dgm:bulletEnabled val="1"/>
        </dgm:presLayoutVars>
      </dgm:prSet>
      <dgm:spPr/>
      <dgm:t>
        <a:bodyPr/>
        <a:lstStyle/>
        <a:p>
          <a:endParaRPr lang="el-GR"/>
        </a:p>
      </dgm:t>
    </dgm:pt>
    <dgm:pt modelId="{E37FBABE-D959-4360-A0D4-606A27D419F1}" type="pres">
      <dgm:prSet presAssocID="{26099329-196A-48A2-B088-364A46A25F2C}" presName="composite" presStyleCnt="0"/>
      <dgm:spPr/>
    </dgm:pt>
    <dgm:pt modelId="{2F119EEE-A9BC-4595-BE31-C8FC7E910945}" type="pres">
      <dgm:prSet presAssocID="{26099329-196A-48A2-B088-364A46A25F2C}" presName="chevron1" presStyleLbl="alignNode1" presStyleIdx="14" presStyleCnt="21"/>
      <dgm:spPr/>
    </dgm:pt>
    <dgm:pt modelId="{0DAA5363-0298-4866-B956-641044473962}" type="pres">
      <dgm:prSet presAssocID="{26099329-196A-48A2-B088-364A46A25F2C}" presName="chevron2" presStyleLbl="alignNode1" presStyleIdx="15" presStyleCnt="21"/>
      <dgm:spPr/>
    </dgm:pt>
    <dgm:pt modelId="{E36923A9-80EE-43F4-B19F-A71B5D9680E4}" type="pres">
      <dgm:prSet presAssocID="{26099329-196A-48A2-B088-364A46A25F2C}" presName="chevron3" presStyleLbl="alignNode1" presStyleIdx="16" presStyleCnt="21"/>
      <dgm:spPr/>
    </dgm:pt>
    <dgm:pt modelId="{504818EA-EC58-4AD5-8CA7-F56A34E44E78}" type="pres">
      <dgm:prSet presAssocID="{26099329-196A-48A2-B088-364A46A25F2C}" presName="chevron4" presStyleLbl="alignNode1" presStyleIdx="17" presStyleCnt="21"/>
      <dgm:spPr/>
    </dgm:pt>
    <dgm:pt modelId="{94C55285-2BBF-49E5-ACDD-8E75F3B9E8C2}" type="pres">
      <dgm:prSet presAssocID="{26099329-196A-48A2-B088-364A46A25F2C}" presName="chevron5" presStyleLbl="alignNode1" presStyleIdx="18" presStyleCnt="21"/>
      <dgm:spPr/>
    </dgm:pt>
    <dgm:pt modelId="{CF2161BE-2DC7-4D20-A142-084FECB32C0D}" type="pres">
      <dgm:prSet presAssocID="{26099329-196A-48A2-B088-364A46A25F2C}" presName="chevron6" presStyleLbl="alignNode1" presStyleIdx="19" presStyleCnt="21"/>
      <dgm:spPr/>
    </dgm:pt>
    <dgm:pt modelId="{080680E3-C622-4279-99D1-F03EDC9CA74B}" type="pres">
      <dgm:prSet presAssocID="{26099329-196A-48A2-B088-364A46A25F2C}" presName="chevron7" presStyleLbl="alignNode1" presStyleIdx="20" presStyleCnt="21"/>
      <dgm:spPr/>
    </dgm:pt>
    <dgm:pt modelId="{683F667D-8582-430B-B655-439557F64744}" type="pres">
      <dgm:prSet presAssocID="{26099329-196A-48A2-B088-364A46A25F2C}" presName="childtext" presStyleLbl="solidFgAcc1" presStyleIdx="2" presStyleCnt="3">
        <dgm:presLayoutVars>
          <dgm:chMax/>
          <dgm:chPref val="0"/>
          <dgm:bulletEnabled val="1"/>
        </dgm:presLayoutVars>
      </dgm:prSet>
      <dgm:spPr/>
      <dgm:t>
        <a:bodyPr/>
        <a:lstStyle/>
        <a:p>
          <a:endParaRPr lang="el-GR"/>
        </a:p>
      </dgm:t>
    </dgm:pt>
  </dgm:ptLst>
  <dgm:cxnLst>
    <dgm:cxn modelId="{06C3A1EF-51F8-4AE5-87BD-70B04928A337}" srcId="{CED98F2D-822B-4ADD-B1E7-4856335512D4}" destId="{7A344F82-3A80-4F4F-B508-8D282BC2598E}" srcOrd="0" destOrd="0" parTransId="{B99164A2-143F-4978-842E-92985266C612}" sibTransId="{8709634D-668E-4BAE-BCA7-7B86A3EBB4EE}"/>
    <dgm:cxn modelId="{ED4A0FA5-AF0E-45E9-9171-A28A95867765}" type="presOf" srcId="{11F4C97A-6A56-477E-9C7F-C485AE715680}" destId="{61C18103-B290-4794-8FB3-25EABB659960}" srcOrd="0" destOrd="0" presId="urn:microsoft.com/office/officeart/2008/layout/VerticalAccentList"/>
    <dgm:cxn modelId="{A672019D-A21D-4085-AD04-51C3D5F2A96D}" srcId="{11F4C97A-6A56-477E-9C7F-C485AE715680}" destId="{26099329-196A-48A2-B088-364A46A25F2C}" srcOrd="2" destOrd="0" parTransId="{DC9664D1-FEB4-4B81-BC11-C71055F7DB2E}" sibTransId="{677819D5-49DE-4F03-BBB3-B72B0AFA8AD1}"/>
    <dgm:cxn modelId="{2210F9D8-1D86-439E-ACF3-05B370DFA864}" srcId="{26099329-196A-48A2-B088-364A46A25F2C}" destId="{EC6E7749-472A-49B4-9EE5-4E4A9AC6E382}" srcOrd="0" destOrd="0" parTransId="{4390623B-16B8-4E73-BAD8-8BB86AD02654}" sibTransId="{1ED4AA0E-A525-4960-8EAE-27D2DAAF01ED}"/>
    <dgm:cxn modelId="{6152E6A7-FA15-4926-BD5E-5BA6C09653E7}" srcId="{23E1B560-3183-4B1A-82CF-DA984DB5FE3A}" destId="{5B63C61C-1665-45D8-B318-9D24506B92C9}" srcOrd="0" destOrd="0" parTransId="{FCACC93B-8197-48E0-BF01-11F565368A01}" sibTransId="{D1BB8C00-7421-45A9-A2C3-C7E72BE6C778}"/>
    <dgm:cxn modelId="{A3E3671D-1A71-4DE4-8F19-A6BD9F9A5E76}" type="presOf" srcId="{CED98F2D-822B-4ADD-B1E7-4856335512D4}" destId="{CCDAD7C8-75D0-45B9-808F-102DDE7428E4}" srcOrd="0" destOrd="0" presId="urn:microsoft.com/office/officeart/2008/layout/VerticalAccentList"/>
    <dgm:cxn modelId="{128D48EF-88D4-4F74-B77E-E64907CDE7B5}" type="presOf" srcId="{23E1B560-3183-4B1A-82CF-DA984DB5FE3A}" destId="{E9BA0D84-EA74-47E5-81C2-2881ADF197AD}" srcOrd="0" destOrd="0" presId="urn:microsoft.com/office/officeart/2008/layout/VerticalAccentList"/>
    <dgm:cxn modelId="{6921438A-32CE-4BA7-8226-0B1673910AC9}" srcId="{11F4C97A-6A56-477E-9C7F-C485AE715680}" destId="{CED98F2D-822B-4ADD-B1E7-4856335512D4}" srcOrd="0" destOrd="0" parTransId="{BBE6B6F1-B70C-46ED-A80E-615B88B29879}" sibTransId="{F573E0D4-0BFA-4701-91C2-F9960F6A2EDE}"/>
    <dgm:cxn modelId="{51B807BB-19B9-4807-AE36-97A4BECE7369}" type="presOf" srcId="{EC6E7749-472A-49B4-9EE5-4E4A9AC6E382}" destId="{683F667D-8582-430B-B655-439557F64744}" srcOrd="0" destOrd="0" presId="urn:microsoft.com/office/officeart/2008/layout/VerticalAccentList"/>
    <dgm:cxn modelId="{631ABA58-FFB9-4B5B-AC50-B67E7B69B382}" type="presOf" srcId="{7A344F82-3A80-4F4F-B508-8D282BC2598E}" destId="{7A678FC3-08B4-4D2C-9A6F-CC33CDC6A34C}" srcOrd="0" destOrd="0" presId="urn:microsoft.com/office/officeart/2008/layout/VerticalAccentList"/>
    <dgm:cxn modelId="{35328DD9-F80A-4183-8674-533B8CE11F90}" type="presOf" srcId="{5B63C61C-1665-45D8-B318-9D24506B92C9}" destId="{58178D19-E764-4B11-A698-42FE1F5D6ECA}" srcOrd="0" destOrd="0" presId="urn:microsoft.com/office/officeart/2008/layout/VerticalAccentList"/>
    <dgm:cxn modelId="{CE27C459-1CD6-4682-80B7-5355108363F6}" type="presOf" srcId="{26099329-196A-48A2-B088-364A46A25F2C}" destId="{8C8EA96A-3EF6-4A77-A375-F68240BD9069}" srcOrd="0" destOrd="0" presId="urn:microsoft.com/office/officeart/2008/layout/VerticalAccentList"/>
    <dgm:cxn modelId="{DADD96BD-2643-440C-B342-10DD0039B1F0}" srcId="{11F4C97A-6A56-477E-9C7F-C485AE715680}" destId="{23E1B560-3183-4B1A-82CF-DA984DB5FE3A}" srcOrd="1" destOrd="0" parTransId="{7398DF81-15F5-41E0-A88B-C606DC03DB2F}" sibTransId="{40F774F6-9D87-42AC-A541-F1133F029E20}"/>
    <dgm:cxn modelId="{8FBAE954-8691-4CB7-BEDA-64FA35674CA4}" type="presParOf" srcId="{61C18103-B290-4794-8FB3-25EABB659960}" destId="{CD646A39-0791-4B2A-B489-7AB4ADE2CF7F}" srcOrd="0" destOrd="0" presId="urn:microsoft.com/office/officeart/2008/layout/VerticalAccentList"/>
    <dgm:cxn modelId="{30E57344-3ACA-45BC-86DD-EC1440F66AEB}" type="presParOf" srcId="{CD646A39-0791-4B2A-B489-7AB4ADE2CF7F}" destId="{CCDAD7C8-75D0-45B9-808F-102DDE7428E4}" srcOrd="0" destOrd="0" presId="urn:microsoft.com/office/officeart/2008/layout/VerticalAccentList"/>
    <dgm:cxn modelId="{FD618F2C-FBED-4965-9D66-F290293A2FEB}" type="presParOf" srcId="{61C18103-B290-4794-8FB3-25EABB659960}" destId="{F4633181-5338-4370-AC27-5257985E4959}" srcOrd="1" destOrd="0" presId="urn:microsoft.com/office/officeart/2008/layout/VerticalAccentList"/>
    <dgm:cxn modelId="{30F0DF14-143C-4CB5-A6F1-871E565504D0}" type="presParOf" srcId="{F4633181-5338-4370-AC27-5257985E4959}" destId="{003B4D23-37AF-476D-9351-26B05FAB9B1B}" srcOrd="0" destOrd="0" presId="urn:microsoft.com/office/officeart/2008/layout/VerticalAccentList"/>
    <dgm:cxn modelId="{44D312B2-320C-46CB-BD33-39F5E2D0D749}" type="presParOf" srcId="{F4633181-5338-4370-AC27-5257985E4959}" destId="{8EBBC220-CDC8-46CC-BE56-392254C4DA83}" srcOrd="1" destOrd="0" presId="urn:microsoft.com/office/officeart/2008/layout/VerticalAccentList"/>
    <dgm:cxn modelId="{F1A5D52F-65B5-4E24-9D89-4833345251B2}" type="presParOf" srcId="{F4633181-5338-4370-AC27-5257985E4959}" destId="{8CEA4C9C-D409-424C-8F82-BB5E0999734C}" srcOrd="2" destOrd="0" presId="urn:microsoft.com/office/officeart/2008/layout/VerticalAccentList"/>
    <dgm:cxn modelId="{C222FC60-E36B-43B2-A85D-DFE056A473C0}" type="presParOf" srcId="{F4633181-5338-4370-AC27-5257985E4959}" destId="{662BAAE1-7EB3-4BF6-9005-A1A6F422BFDA}" srcOrd="3" destOrd="0" presId="urn:microsoft.com/office/officeart/2008/layout/VerticalAccentList"/>
    <dgm:cxn modelId="{C2D6F958-16C1-4D6A-B2A8-278CCFB2D6D7}" type="presParOf" srcId="{F4633181-5338-4370-AC27-5257985E4959}" destId="{7AC7B0BB-C9B8-455F-BE3E-608B15EA6D10}" srcOrd="4" destOrd="0" presId="urn:microsoft.com/office/officeart/2008/layout/VerticalAccentList"/>
    <dgm:cxn modelId="{874802E6-B402-4139-96C1-B821B9CC44C0}" type="presParOf" srcId="{F4633181-5338-4370-AC27-5257985E4959}" destId="{E36752D6-8033-49D4-B221-826D833BA2DC}" srcOrd="5" destOrd="0" presId="urn:microsoft.com/office/officeart/2008/layout/VerticalAccentList"/>
    <dgm:cxn modelId="{81EF1BA3-951C-4588-8790-3025AD265CB3}" type="presParOf" srcId="{F4633181-5338-4370-AC27-5257985E4959}" destId="{A77A1CB2-902B-4E10-A374-268550FA8909}" srcOrd="6" destOrd="0" presId="urn:microsoft.com/office/officeart/2008/layout/VerticalAccentList"/>
    <dgm:cxn modelId="{49C2700B-4F2A-4267-81C6-6432D02E53AF}" type="presParOf" srcId="{F4633181-5338-4370-AC27-5257985E4959}" destId="{7A678FC3-08B4-4D2C-9A6F-CC33CDC6A34C}" srcOrd="7" destOrd="0" presId="urn:microsoft.com/office/officeart/2008/layout/VerticalAccentList"/>
    <dgm:cxn modelId="{FA2456BB-D740-4BB4-91BE-DDE7668A86FA}" type="presParOf" srcId="{61C18103-B290-4794-8FB3-25EABB659960}" destId="{10792E32-DB26-48A4-83CB-CE2F83856122}" srcOrd="2" destOrd="0" presId="urn:microsoft.com/office/officeart/2008/layout/VerticalAccentList"/>
    <dgm:cxn modelId="{CBA39118-9E71-4F3F-98F3-3F865DA96926}" type="presParOf" srcId="{61C18103-B290-4794-8FB3-25EABB659960}" destId="{DBA8F5DA-9C5D-4F41-BC80-755FA5F1E643}" srcOrd="3" destOrd="0" presId="urn:microsoft.com/office/officeart/2008/layout/VerticalAccentList"/>
    <dgm:cxn modelId="{98FE1A01-4EAA-49DC-818F-047E4CCA6748}" type="presParOf" srcId="{DBA8F5DA-9C5D-4F41-BC80-755FA5F1E643}" destId="{E9BA0D84-EA74-47E5-81C2-2881ADF197AD}" srcOrd="0" destOrd="0" presId="urn:microsoft.com/office/officeart/2008/layout/VerticalAccentList"/>
    <dgm:cxn modelId="{30C97CD9-92C0-4B89-961A-123C49731B5D}" type="presParOf" srcId="{61C18103-B290-4794-8FB3-25EABB659960}" destId="{9C4A050F-4883-41CF-A70A-508B41040F25}" srcOrd="4" destOrd="0" presId="urn:microsoft.com/office/officeart/2008/layout/VerticalAccentList"/>
    <dgm:cxn modelId="{3BEFF521-0FD4-4001-9A17-609CAC669C46}" type="presParOf" srcId="{9C4A050F-4883-41CF-A70A-508B41040F25}" destId="{FECABB6C-0597-4C44-A348-D5F71AAB2995}" srcOrd="0" destOrd="0" presId="urn:microsoft.com/office/officeart/2008/layout/VerticalAccentList"/>
    <dgm:cxn modelId="{74D926AA-BA66-4579-A45C-8200A19DD2F2}" type="presParOf" srcId="{9C4A050F-4883-41CF-A70A-508B41040F25}" destId="{56B001B7-BB96-4F54-B663-8039BFEF5F87}" srcOrd="1" destOrd="0" presId="urn:microsoft.com/office/officeart/2008/layout/VerticalAccentList"/>
    <dgm:cxn modelId="{25A998E3-2DDD-4478-A158-2B6A13362B43}" type="presParOf" srcId="{9C4A050F-4883-41CF-A70A-508B41040F25}" destId="{F9E42BE8-129E-4019-9365-4496A5FC4512}" srcOrd="2" destOrd="0" presId="urn:microsoft.com/office/officeart/2008/layout/VerticalAccentList"/>
    <dgm:cxn modelId="{F55F19B6-652F-43AC-AE14-9C3ED70184E4}" type="presParOf" srcId="{9C4A050F-4883-41CF-A70A-508B41040F25}" destId="{DF51E5C3-0485-4CE7-AB31-597EE44BCFCF}" srcOrd="3" destOrd="0" presId="urn:microsoft.com/office/officeart/2008/layout/VerticalAccentList"/>
    <dgm:cxn modelId="{F0A41AC4-A210-4E8F-844A-9A96DEF330BF}" type="presParOf" srcId="{9C4A050F-4883-41CF-A70A-508B41040F25}" destId="{C04ECAD0-1DCE-4B1B-B6D0-F00B8F4A38A4}" srcOrd="4" destOrd="0" presId="urn:microsoft.com/office/officeart/2008/layout/VerticalAccentList"/>
    <dgm:cxn modelId="{5224D653-40A0-4652-A77B-876CEEED8FD8}" type="presParOf" srcId="{9C4A050F-4883-41CF-A70A-508B41040F25}" destId="{0FC82AC8-0159-40D0-99D1-B29F453C079A}" srcOrd="5" destOrd="0" presId="urn:microsoft.com/office/officeart/2008/layout/VerticalAccentList"/>
    <dgm:cxn modelId="{D13E421C-EAD4-4427-9F31-5D75369C87BC}" type="presParOf" srcId="{9C4A050F-4883-41CF-A70A-508B41040F25}" destId="{28C93687-F40C-48B1-88D1-5EFC385E24AE}" srcOrd="6" destOrd="0" presId="urn:microsoft.com/office/officeart/2008/layout/VerticalAccentList"/>
    <dgm:cxn modelId="{C0B3FA3A-85F4-4CD8-97F9-55BFFDC8437A}" type="presParOf" srcId="{9C4A050F-4883-41CF-A70A-508B41040F25}" destId="{58178D19-E764-4B11-A698-42FE1F5D6ECA}" srcOrd="7" destOrd="0" presId="urn:microsoft.com/office/officeart/2008/layout/VerticalAccentList"/>
    <dgm:cxn modelId="{25BCB96F-5BE0-48FE-A45F-81AF54504E43}" type="presParOf" srcId="{61C18103-B290-4794-8FB3-25EABB659960}" destId="{68020E1E-BF6E-4C48-89D5-5B8E51BF7454}" srcOrd="5" destOrd="0" presId="urn:microsoft.com/office/officeart/2008/layout/VerticalAccentList"/>
    <dgm:cxn modelId="{19C297F5-EA84-4C71-BB72-80561678FEEA}" type="presParOf" srcId="{61C18103-B290-4794-8FB3-25EABB659960}" destId="{82CAEA60-8D3F-4D19-AE15-466172E5D307}" srcOrd="6" destOrd="0" presId="urn:microsoft.com/office/officeart/2008/layout/VerticalAccentList"/>
    <dgm:cxn modelId="{5F40DE99-7649-4171-A326-FEC6E1564F30}" type="presParOf" srcId="{82CAEA60-8D3F-4D19-AE15-466172E5D307}" destId="{8C8EA96A-3EF6-4A77-A375-F68240BD9069}" srcOrd="0" destOrd="0" presId="urn:microsoft.com/office/officeart/2008/layout/VerticalAccentList"/>
    <dgm:cxn modelId="{E4BAC333-C728-48E2-A908-A156CDFF28FD}" type="presParOf" srcId="{61C18103-B290-4794-8FB3-25EABB659960}" destId="{E37FBABE-D959-4360-A0D4-606A27D419F1}" srcOrd="7" destOrd="0" presId="urn:microsoft.com/office/officeart/2008/layout/VerticalAccentList"/>
    <dgm:cxn modelId="{FC42A57D-627E-4738-BC48-87FFE2ED59F9}" type="presParOf" srcId="{E37FBABE-D959-4360-A0D4-606A27D419F1}" destId="{2F119EEE-A9BC-4595-BE31-C8FC7E910945}" srcOrd="0" destOrd="0" presId="urn:microsoft.com/office/officeart/2008/layout/VerticalAccentList"/>
    <dgm:cxn modelId="{BB469157-148C-47CB-91AF-3552DB4F0E28}" type="presParOf" srcId="{E37FBABE-D959-4360-A0D4-606A27D419F1}" destId="{0DAA5363-0298-4866-B956-641044473962}" srcOrd="1" destOrd="0" presId="urn:microsoft.com/office/officeart/2008/layout/VerticalAccentList"/>
    <dgm:cxn modelId="{1D8B30C4-C5FD-4B4F-BE2C-392694A8CEE6}" type="presParOf" srcId="{E37FBABE-D959-4360-A0D4-606A27D419F1}" destId="{E36923A9-80EE-43F4-B19F-A71B5D9680E4}" srcOrd="2" destOrd="0" presId="urn:microsoft.com/office/officeart/2008/layout/VerticalAccentList"/>
    <dgm:cxn modelId="{6AB29C3E-49CE-480B-8F00-5DA08CD207A0}" type="presParOf" srcId="{E37FBABE-D959-4360-A0D4-606A27D419F1}" destId="{504818EA-EC58-4AD5-8CA7-F56A34E44E78}" srcOrd="3" destOrd="0" presId="urn:microsoft.com/office/officeart/2008/layout/VerticalAccentList"/>
    <dgm:cxn modelId="{95EF5D32-1B32-419E-B673-1C160B642687}" type="presParOf" srcId="{E37FBABE-D959-4360-A0D4-606A27D419F1}" destId="{94C55285-2BBF-49E5-ACDD-8E75F3B9E8C2}" srcOrd="4" destOrd="0" presId="urn:microsoft.com/office/officeart/2008/layout/VerticalAccentList"/>
    <dgm:cxn modelId="{2A56A23E-F30A-4058-B572-F0A3719CCD63}" type="presParOf" srcId="{E37FBABE-D959-4360-A0D4-606A27D419F1}" destId="{CF2161BE-2DC7-4D20-A142-084FECB32C0D}" srcOrd="5" destOrd="0" presId="urn:microsoft.com/office/officeart/2008/layout/VerticalAccentList"/>
    <dgm:cxn modelId="{5B347A81-D9E4-48E2-AB86-66031C3CA5D7}" type="presParOf" srcId="{E37FBABE-D959-4360-A0D4-606A27D419F1}" destId="{080680E3-C622-4279-99D1-F03EDC9CA74B}" srcOrd="6" destOrd="0" presId="urn:microsoft.com/office/officeart/2008/layout/VerticalAccentList"/>
    <dgm:cxn modelId="{4BDFCE57-7E0E-4CED-982B-77DB1ABDD8F9}" type="presParOf" srcId="{E37FBABE-D959-4360-A0D4-606A27D419F1}" destId="{683F667D-8582-430B-B655-439557F64744}"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7654D64-CA5A-48CE-94EE-E7F1420D163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A1F792AC-9A51-433D-98BC-166CC727F3DF}">
      <dgm:prSet/>
      <dgm:spPr/>
      <dgm:t>
        <a:bodyPr/>
        <a:lstStyle/>
        <a:p>
          <a:r>
            <a:rPr lang="el-GR" dirty="0">
              <a:latin typeface="Century Gothic" panose="020B0502020202020204" pitchFamily="34" charset="0"/>
            </a:rPr>
            <a:t>Κριτήρια επιλεξιμότητας αιτήσεων</a:t>
          </a:r>
          <a:endParaRPr lang="en-GB" b="1" dirty="0"/>
        </a:p>
      </dgm:t>
    </dgm:pt>
    <dgm:pt modelId="{92F60913-36A1-4FC1-A9B7-944B77A9C4AF}" type="parTrans" cxnId="{7BB3B9B4-4C5B-4AD1-BB60-7F62D815D1C6}">
      <dgm:prSet/>
      <dgm:spPr/>
      <dgm:t>
        <a:bodyPr/>
        <a:lstStyle/>
        <a:p>
          <a:endParaRPr lang="en-US"/>
        </a:p>
      </dgm:t>
    </dgm:pt>
    <dgm:pt modelId="{010908C8-BBD0-494D-BD5F-6311649EBDC8}" type="sibTrans" cxnId="{7BB3B9B4-4C5B-4AD1-BB60-7F62D815D1C6}">
      <dgm:prSet/>
      <dgm:spPr/>
      <dgm:t>
        <a:bodyPr/>
        <a:lstStyle/>
        <a:p>
          <a:endParaRPr lang="en-US"/>
        </a:p>
      </dgm:t>
    </dgm:pt>
    <dgm:pt modelId="{9FD3E091-06E9-4F20-B0A6-F522500A56DF}">
      <dgm:prSet custT="1"/>
      <dgm:spPr/>
      <dgm:t>
        <a:bodyPr/>
        <a:lstStyle/>
        <a:p>
          <a:pPr>
            <a:lnSpc>
              <a:spcPct val="150000"/>
            </a:lnSpc>
          </a:pPr>
          <a:r>
            <a:rPr lang="el-GR" sz="2000" dirty="0">
              <a:latin typeface="Century Gothic" panose="020B0502020202020204" pitchFamily="34" charset="0"/>
            </a:rPr>
            <a:t>Επιλεξιμότητα </a:t>
          </a:r>
          <a:r>
            <a:rPr lang="en-GB" sz="2000" dirty="0">
              <a:latin typeface="Century Gothic" panose="020B0502020202020204" pitchFamily="34" charset="0"/>
            </a:rPr>
            <a:t>(Eligibility Check)</a:t>
          </a:r>
          <a:endParaRPr lang="en-US" sz="2000" dirty="0"/>
        </a:p>
      </dgm:t>
    </dgm:pt>
    <dgm:pt modelId="{3592D90F-4C54-4063-989B-5CCB270B7977}" type="parTrans" cxnId="{EFFC9F60-549C-4C93-B868-302AEED5EF69}">
      <dgm:prSet/>
      <dgm:spPr/>
      <dgm:t>
        <a:bodyPr/>
        <a:lstStyle/>
        <a:p>
          <a:endParaRPr lang="en-US"/>
        </a:p>
      </dgm:t>
    </dgm:pt>
    <dgm:pt modelId="{322ECE60-957D-48B6-A2D1-2398A16FC803}" type="sibTrans" cxnId="{EFFC9F60-549C-4C93-B868-302AEED5EF69}">
      <dgm:prSet/>
      <dgm:spPr/>
      <dgm:t>
        <a:bodyPr/>
        <a:lstStyle/>
        <a:p>
          <a:endParaRPr lang="en-US"/>
        </a:p>
      </dgm:t>
    </dgm:pt>
    <dgm:pt modelId="{6F598815-E851-49BD-8081-40E942F62536}">
      <dgm:prSet custT="1"/>
      <dgm:spPr/>
      <dgm:t>
        <a:bodyPr/>
        <a:lstStyle/>
        <a:p>
          <a:pPr>
            <a:lnSpc>
              <a:spcPct val="150000"/>
            </a:lnSpc>
          </a:pPr>
          <a:r>
            <a:rPr lang="en-US" sz="2000" dirty="0">
              <a:latin typeface="Century Gothic" panose="020B0502020202020204" pitchFamily="34" charset="0"/>
              <a:cs typeface="Arial" charset="0"/>
            </a:rPr>
            <a:t>Exclusion criteria</a:t>
          </a:r>
          <a:endParaRPr lang="en-GB" sz="2000" dirty="0">
            <a:latin typeface="Century Gothic" panose="020B0502020202020204" pitchFamily="34" charset="0"/>
            <a:cs typeface="Arial" charset="0"/>
          </a:endParaRPr>
        </a:p>
      </dgm:t>
    </dgm:pt>
    <dgm:pt modelId="{19D5AC76-66AD-471C-997C-CDD631B84531}" type="parTrans" cxnId="{FAE6DDDB-161F-4ADC-BA20-3AE622F2B45C}">
      <dgm:prSet/>
      <dgm:spPr/>
      <dgm:t>
        <a:bodyPr/>
        <a:lstStyle/>
        <a:p>
          <a:endParaRPr lang="en-US"/>
        </a:p>
      </dgm:t>
    </dgm:pt>
    <dgm:pt modelId="{F888627D-32B1-4D98-B72F-DCE61EA72DB7}" type="sibTrans" cxnId="{FAE6DDDB-161F-4ADC-BA20-3AE622F2B45C}">
      <dgm:prSet/>
      <dgm:spPr/>
      <dgm:t>
        <a:bodyPr/>
        <a:lstStyle/>
        <a:p>
          <a:endParaRPr lang="en-US"/>
        </a:p>
      </dgm:t>
    </dgm:pt>
    <dgm:pt modelId="{090D0765-101C-4DDA-9934-527C399F30EE}">
      <dgm:prSet custT="1"/>
      <dgm:spPr/>
      <dgm:t>
        <a:bodyPr/>
        <a:lstStyle/>
        <a:p>
          <a:pPr>
            <a:lnSpc>
              <a:spcPct val="150000"/>
            </a:lnSpc>
          </a:pPr>
          <a:r>
            <a:rPr lang="en-GB" sz="2000" dirty="0">
              <a:latin typeface="Century Gothic" panose="020B0502020202020204" pitchFamily="34" charset="0"/>
            </a:rPr>
            <a:t>Double funding check</a:t>
          </a:r>
          <a:r>
            <a:rPr lang="el-GR" sz="2000" dirty="0">
              <a:latin typeface="Century Gothic" panose="020B0502020202020204" pitchFamily="34" charset="0"/>
            </a:rPr>
            <a:t> </a:t>
          </a:r>
        </a:p>
      </dgm:t>
    </dgm:pt>
    <dgm:pt modelId="{EA72102B-EDBA-452D-B321-5B51AF3B50AB}" type="parTrans" cxnId="{F6F96B9E-6B81-4BBF-AB4E-208F80F3BEDD}">
      <dgm:prSet/>
      <dgm:spPr/>
      <dgm:t>
        <a:bodyPr/>
        <a:lstStyle/>
        <a:p>
          <a:endParaRPr lang="en-US"/>
        </a:p>
      </dgm:t>
    </dgm:pt>
    <dgm:pt modelId="{B57B21DC-2B38-40F0-A3AC-4E3DBED26AE8}" type="sibTrans" cxnId="{F6F96B9E-6B81-4BBF-AB4E-208F80F3BEDD}">
      <dgm:prSet/>
      <dgm:spPr/>
      <dgm:t>
        <a:bodyPr/>
        <a:lstStyle/>
        <a:p>
          <a:endParaRPr lang="en-US"/>
        </a:p>
      </dgm:t>
    </dgm:pt>
    <dgm:pt modelId="{554602BA-83A6-45B9-BB85-F985968B7C53}">
      <dgm:prSet custT="1"/>
      <dgm:spPr/>
      <dgm:t>
        <a:bodyPr/>
        <a:lstStyle/>
        <a:p>
          <a:pPr>
            <a:lnSpc>
              <a:spcPct val="150000"/>
            </a:lnSpc>
          </a:pPr>
          <a:r>
            <a:rPr lang="en-GB" sz="2000" dirty="0">
              <a:latin typeface="Century Gothic" panose="020B0502020202020204" pitchFamily="34" charset="0"/>
            </a:rPr>
            <a:t>Selection Criteria </a:t>
          </a:r>
        </a:p>
      </dgm:t>
    </dgm:pt>
    <dgm:pt modelId="{F35B6E89-6617-4AFE-A7D2-E9451DEC816B}" type="parTrans" cxnId="{066EBA67-168E-4501-A5FF-42364549B20A}">
      <dgm:prSet/>
      <dgm:spPr/>
      <dgm:t>
        <a:bodyPr/>
        <a:lstStyle/>
        <a:p>
          <a:endParaRPr lang="en-US"/>
        </a:p>
      </dgm:t>
    </dgm:pt>
    <dgm:pt modelId="{1AF9A886-4BFB-40C0-8572-D62AFB03B174}" type="sibTrans" cxnId="{066EBA67-168E-4501-A5FF-42364549B20A}">
      <dgm:prSet/>
      <dgm:spPr/>
      <dgm:t>
        <a:bodyPr/>
        <a:lstStyle/>
        <a:p>
          <a:endParaRPr lang="en-US"/>
        </a:p>
      </dgm:t>
    </dgm:pt>
    <dgm:pt modelId="{AED8143C-D046-4807-A82F-F01711113502}">
      <dgm:prSet custT="1"/>
      <dgm:spPr/>
      <dgm:t>
        <a:bodyPr/>
        <a:lstStyle/>
        <a:p>
          <a:pPr>
            <a:lnSpc>
              <a:spcPct val="150000"/>
            </a:lnSpc>
          </a:pPr>
          <a:r>
            <a:rPr lang="en-GB" sz="2000" dirty="0">
              <a:latin typeface="Century Gothic" panose="020B0502020202020204" pitchFamily="34" charset="0"/>
            </a:rPr>
            <a:t>Financial Capacity </a:t>
          </a:r>
        </a:p>
      </dgm:t>
    </dgm:pt>
    <dgm:pt modelId="{02DAC4B5-9D93-4EA4-8EFB-0A28A708D8CB}" type="parTrans" cxnId="{EA7F2A85-C528-4AE7-A7F2-5BAFBE1ECDD8}">
      <dgm:prSet/>
      <dgm:spPr/>
      <dgm:t>
        <a:bodyPr/>
        <a:lstStyle/>
        <a:p>
          <a:endParaRPr lang="en-US"/>
        </a:p>
      </dgm:t>
    </dgm:pt>
    <dgm:pt modelId="{054CD401-83C4-464F-A6DE-192AB91185A7}" type="sibTrans" cxnId="{EA7F2A85-C528-4AE7-A7F2-5BAFBE1ECDD8}">
      <dgm:prSet/>
      <dgm:spPr/>
      <dgm:t>
        <a:bodyPr/>
        <a:lstStyle/>
        <a:p>
          <a:endParaRPr lang="en-US"/>
        </a:p>
      </dgm:t>
    </dgm:pt>
    <dgm:pt modelId="{686CC7D4-7FAB-407D-96B7-2E5DE370E310}">
      <dgm:prSet custT="1"/>
      <dgm:spPr/>
      <dgm:t>
        <a:bodyPr/>
        <a:lstStyle/>
        <a:p>
          <a:pPr>
            <a:lnSpc>
              <a:spcPct val="150000"/>
            </a:lnSpc>
          </a:pPr>
          <a:r>
            <a:rPr lang="en-GB" sz="2000" dirty="0">
              <a:latin typeface="Century Gothic" panose="020B0502020202020204" pitchFamily="34" charset="0"/>
            </a:rPr>
            <a:t>Operational Capacity </a:t>
          </a:r>
        </a:p>
      </dgm:t>
    </dgm:pt>
    <dgm:pt modelId="{498B1F6B-ABC3-4B5D-9C96-D50763B14F6D}" type="parTrans" cxnId="{82FE52DD-4B42-41FC-8E42-1BB82DB0405E}">
      <dgm:prSet/>
      <dgm:spPr/>
      <dgm:t>
        <a:bodyPr/>
        <a:lstStyle/>
        <a:p>
          <a:endParaRPr lang="en-US"/>
        </a:p>
      </dgm:t>
    </dgm:pt>
    <dgm:pt modelId="{AB4D68B1-0875-4620-A02C-1F7B8B0010C6}" type="sibTrans" cxnId="{82FE52DD-4B42-41FC-8E42-1BB82DB0405E}">
      <dgm:prSet/>
      <dgm:spPr/>
      <dgm:t>
        <a:bodyPr/>
        <a:lstStyle/>
        <a:p>
          <a:endParaRPr lang="en-US"/>
        </a:p>
      </dgm:t>
    </dgm:pt>
    <dgm:pt modelId="{57F76844-1E78-42B9-A62F-450F601E7B23}">
      <dgm:prSet/>
      <dgm:spPr/>
      <dgm:t>
        <a:bodyPr/>
        <a:lstStyle/>
        <a:p>
          <a:r>
            <a:rPr lang="el-GR" dirty="0">
              <a:latin typeface="Century Gothic" panose="020B0502020202020204" pitchFamily="34" charset="0"/>
            </a:rPr>
            <a:t>Κριτήρια Ποιοτικής Αξιολόγησης</a:t>
          </a:r>
        </a:p>
        <a:p>
          <a:r>
            <a:rPr lang="el-GR" dirty="0">
              <a:latin typeface="Century Gothic" panose="020B0502020202020204" pitchFamily="34" charset="0"/>
            </a:rPr>
            <a:t>(Μέγιστη Βαθμολογία)</a:t>
          </a:r>
          <a:endParaRPr lang="en-US" dirty="0"/>
        </a:p>
      </dgm:t>
    </dgm:pt>
    <dgm:pt modelId="{8A166C4A-3306-487C-89F4-4AF2BF408785}" type="sibTrans" cxnId="{C1A3C6D2-1948-4DD7-8B34-59B503F63896}">
      <dgm:prSet/>
      <dgm:spPr/>
      <dgm:t>
        <a:bodyPr/>
        <a:lstStyle/>
        <a:p>
          <a:endParaRPr lang="en-US"/>
        </a:p>
      </dgm:t>
    </dgm:pt>
    <dgm:pt modelId="{6526691E-8EAD-448E-8C8B-011018FDF906}" type="parTrans" cxnId="{C1A3C6D2-1948-4DD7-8B34-59B503F63896}">
      <dgm:prSet/>
      <dgm:spPr/>
      <dgm:t>
        <a:bodyPr/>
        <a:lstStyle/>
        <a:p>
          <a:endParaRPr lang="en-US"/>
        </a:p>
      </dgm:t>
    </dgm:pt>
    <dgm:pt modelId="{02523540-50CC-4B17-9C3D-1A4A181DFD5F}">
      <dgm:prSet custT="1"/>
      <dgm:spPr/>
      <dgm:t>
        <a:bodyPr/>
        <a:lstStyle/>
        <a:p>
          <a:pPr rtl="0"/>
          <a:r>
            <a:rPr lang="el-GR" sz="2000" b="0" i="0" u="none" dirty="0">
              <a:latin typeface="Century Gothic" panose="020B0502020202020204" pitchFamily="34" charset="0"/>
            </a:rPr>
            <a:t>Συνάφεια - 10</a:t>
          </a:r>
          <a:endParaRPr lang="en-US" sz="2000" dirty="0">
            <a:latin typeface="Century Gothic" panose="020B0502020202020204" pitchFamily="34" charset="0"/>
          </a:endParaRPr>
        </a:p>
      </dgm:t>
    </dgm:pt>
    <dgm:pt modelId="{37D1442B-E8AD-437A-9B63-13F3A9AA3C64}" type="parTrans" cxnId="{C1363981-81C5-4090-986F-6C419369CC60}">
      <dgm:prSet/>
      <dgm:spPr/>
      <dgm:t>
        <a:bodyPr/>
        <a:lstStyle/>
        <a:p>
          <a:endParaRPr lang="en-US"/>
        </a:p>
      </dgm:t>
    </dgm:pt>
    <dgm:pt modelId="{FFB5ED9E-B828-4D64-B2F1-C783DC07A9A1}" type="sibTrans" cxnId="{C1363981-81C5-4090-986F-6C419369CC60}">
      <dgm:prSet/>
      <dgm:spPr/>
      <dgm:t>
        <a:bodyPr/>
        <a:lstStyle/>
        <a:p>
          <a:endParaRPr lang="en-US"/>
        </a:p>
      </dgm:t>
    </dgm:pt>
    <dgm:pt modelId="{FF9D35E2-3830-4E1B-930E-D67E88E6CC9E}">
      <dgm:prSet custT="1"/>
      <dgm:spPr/>
      <dgm:t>
        <a:bodyPr/>
        <a:lstStyle/>
        <a:p>
          <a:endParaRPr lang="en-US" sz="2000" dirty="0">
            <a:latin typeface="Century Gothic" panose="020B0502020202020204" pitchFamily="34" charset="0"/>
          </a:endParaRPr>
        </a:p>
      </dgm:t>
    </dgm:pt>
    <dgm:pt modelId="{2BABB561-8D70-4043-9950-83B449574C80}" type="parTrans" cxnId="{F87529F0-82A3-4A8D-988F-A17BC2C6FC21}">
      <dgm:prSet/>
      <dgm:spPr/>
      <dgm:t>
        <a:bodyPr/>
        <a:lstStyle/>
        <a:p>
          <a:endParaRPr lang="en-US"/>
        </a:p>
      </dgm:t>
    </dgm:pt>
    <dgm:pt modelId="{8FA29A26-7796-49C6-B4C8-B4A6BF0E05B4}" type="sibTrans" cxnId="{F87529F0-82A3-4A8D-988F-A17BC2C6FC21}">
      <dgm:prSet/>
      <dgm:spPr/>
      <dgm:t>
        <a:bodyPr/>
        <a:lstStyle/>
        <a:p>
          <a:endParaRPr lang="en-US"/>
        </a:p>
      </dgm:t>
    </dgm:pt>
    <dgm:pt modelId="{CC00D406-1449-45F3-A75A-562710D6C936}">
      <dgm:prSet custT="1"/>
      <dgm:spPr/>
      <dgm:t>
        <a:bodyPr/>
        <a:lstStyle/>
        <a:p>
          <a:pPr rtl="0"/>
          <a:r>
            <a:rPr lang="en-US" sz="2000" b="0" i="0" u="none" dirty="0">
              <a:latin typeface="Century Gothic" panose="020B0502020202020204" pitchFamily="34" charset="0"/>
            </a:rPr>
            <a:t>Erasmus Plan: </a:t>
          </a:r>
          <a:r>
            <a:rPr lang="el-GR" sz="2000" b="0" i="0" u="none" dirty="0">
              <a:latin typeface="Century Gothic" panose="020B0502020202020204" pitchFamily="34" charset="0"/>
            </a:rPr>
            <a:t>Στόχοι - 40</a:t>
          </a:r>
          <a:endParaRPr lang="en-US" sz="2000" b="0" i="0" u="none" dirty="0">
            <a:latin typeface="Century Gothic" panose="020B0502020202020204" pitchFamily="34" charset="0"/>
          </a:endParaRPr>
        </a:p>
      </dgm:t>
    </dgm:pt>
    <dgm:pt modelId="{50B1BAD2-94AA-4BDB-BE51-7726DADEA9CC}" type="parTrans" cxnId="{65A007C6-14E8-4244-93B0-F1C9B979E86A}">
      <dgm:prSet/>
      <dgm:spPr/>
      <dgm:t>
        <a:bodyPr/>
        <a:lstStyle/>
        <a:p>
          <a:endParaRPr lang="en-US"/>
        </a:p>
      </dgm:t>
    </dgm:pt>
    <dgm:pt modelId="{C80C5E00-BAE0-4E1D-B19B-ADFD145159D4}" type="sibTrans" cxnId="{65A007C6-14E8-4244-93B0-F1C9B979E86A}">
      <dgm:prSet/>
      <dgm:spPr/>
      <dgm:t>
        <a:bodyPr/>
        <a:lstStyle/>
        <a:p>
          <a:endParaRPr lang="en-US"/>
        </a:p>
      </dgm:t>
    </dgm:pt>
    <dgm:pt modelId="{374526C0-A3A8-4174-90DD-A21EEE917C0F}">
      <dgm:prSet custT="1"/>
      <dgm:spPr/>
      <dgm:t>
        <a:bodyPr/>
        <a:lstStyle/>
        <a:p>
          <a:endParaRPr lang="en-US" sz="2000">
            <a:latin typeface="Century Gothic" panose="020B0502020202020204" pitchFamily="34" charset="0"/>
          </a:endParaRPr>
        </a:p>
      </dgm:t>
    </dgm:pt>
    <dgm:pt modelId="{8A2BF992-B793-4F55-AB8E-17F061F2EAA4}" type="parTrans" cxnId="{B0B845CE-6B87-4939-93A4-407775C39AD6}">
      <dgm:prSet/>
      <dgm:spPr/>
      <dgm:t>
        <a:bodyPr/>
        <a:lstStyle/>
        <a:p>
          <a:endParaRPr lang="en-US"/>
        </a:p>
      </dgm:t>
    </dgm:pt>
    <dgm:pt modelId="{E153B5E3-6B52-42B4-8419-4DBEC54B09E0}" type="sibTrans" cxnId="{B0B845CE-6B87-4939-93A4-407775C39AD6}">
      <dgm:prSet/>
      <dgm:spPr/>
      <dgm:t>
        <a:bodyPr/>
        <a:lstStyle/>
        <a:p>
          <a:endParaRPr lang="en-US"/>
        </a:p>
      </dgm:t>
    </dgm:pt>
    <dgm:pt modelId="{F919B8FD-2BDB-4050-BD53-A428CB844292}">
      <dgm:prSet custT="1"/>
      <dgm:spPr/>
      <dgm:t>
        <a:bodyPr/>
        <a:lstStyle/>
        <a:p>
          <a:pPr rtl="0"/>
          <a:r>
            <a:rPr lang="el-GR" sz="2000" b="0" i="0" u="none" dirty="0" err="1">
              <a:latin typeface="Century Gothic" panose="020B0502020202020204" pitchFamily="34" charset="0"/>
            </a:rPr>
            <a:t>Erasmus</a:t>
          </a:r>
          <a:r>
            <a:rPr lang="en-US" sz="2000" b="0" i="0" u="none" dirty="0">
              <a:latin typeface="Century Gothic" panose="020B0502020202020204" pitchFamily="34" charset="0"/>
            </a:rPr>
            <a:t> Plan</a:t>
          </a:r>
          <a:r>
            <a:rPr lang="el-GR" sz="2000" b="0" i="0" u="none" dirty="0">
              <a:latin typeface="Century Gothic" panose="020B0502020202020204" pitchFamily="34" charset="0"/>
            </a:rPr>
            <a:t>: Δραστηριότητες - 20</a:t>
          </a:r>
          <a:endParaRPr lang="en-US" sz="2000" b="0" i="0" u="none" dirty="0">
            <a:latin typeface="Century Gothic" panose="020B0502020202020204" pitchFamily="34" charset="0"/>
          </a:endParaRPr>
        </a:p>
      </dgm:t>
    </dgm:pt>
    <dgm:pt modelId="{FD24AABA-B280-4A26-B121-F4E99DE4BE42}" type="parTrans" cxnId="{E3C221FD-F2CE-49E4-95CE-CA093ABC81A7}">
      <dgm:prSet/>
      <dgm:spPr/>
      <dgm:t>
        <a:bodyPr/>
        <a:lstStyle/>
        <a:p>
          <a:endParaRPr lang="en-US"/>
        </a:p>
      </dgm:t>
    </dgm:pt>
    <dgm:pt modelId="{F5307339-9742-43CD-A8B6-1AAD00FB7EC0}" type="sibTrans" cxnId="{E3C221FD-F2CE-49E4-95CE-CA093ABC81A7}">
      <dgm:prSet/>
      <dgm:spPr/>
      <dgm:t>
        <a:bodyPr/>
        <a:lstStyle/>
        <a:p>
          <a:endParaRPr lang="en-US"/>
        </a:p>
      </dgm:t>
    </dgm:pt>
    <dgm:pt modelId="{CB9D67DC-A45C-4E92-9576-9126B9D0F7AC}">
      <dgm:prSet custT="1"/>
      <dgm:spPr/>
      <dgm:t>
        <a:bodyPr/>
        <a:lstStyle/>
        <a:p>
          <a:endParaRPr lang="en-US" sz="2000">
            <a:latin typeface="Century Gothic" panose="020B0502020202020204" pitchFamily="34" charset="0"/>
          </a:endParaRPr>
        </a:p>
      </dgm:t>
    </dgm:pt>
    <dgm:pt modelId="{72BA2D39-FD93-4994-B14E-43B3EA89E664}" type="parTrans" cxnId="{B8777C32-F953-4263-8EEA-F0C97F5B2CD6}">
      <dgm:prSet/>
      <dgm:spPr/>
      <dgm:t>
        <a:bodyPr/>
        <a:lstStyle/>
        <a:p>
          <a:endParaRPr lang="en-US"/>
        </a:p>
      </dgm:t>
    </dgm:pt>
    <dgm:pt modelId="{7967051E-E8CE-41F8-9316-D1246343CF3C}" type="sibTrans" cxnId="{B8777C32-F953-4263-8EEA-F0C97F5B2CD6}">
      <dgm:prSet/>
      <dgm:spPr/>
      <dgm:t>
        <a:bodyPr/>
        <a:lstStyle/>
        <a:p>
          <a:endParaRPr lang="en-US"/>
        </a:p>
      </dgm:t>
    </dgm:pt>
    <dgm:pt modelId="{E8F774B5-F44A-4ABC-A4BE-9A5BE8650DAE}">
      <dgm:prSet custT="1"/>
      <dgm:spPr/>
      <dgm:t>
        <a:bodyPr/>
        <a:lstStyle/>
        <a:p>
          <a:pPr rtl="0"/>
          <a:r>
            <a:rPr lang="el-GR" sz="2000" b="0" i="0" u="none" dirty="0" err="1">
              <a:latin typeface="Century Gothic" panose="020B0502020202020204" pitchFamily="34" charset="0"/>
            </a:rPr>
            <a:t>Erasmus</a:t>
          </a:r>
          <a:r>
            <a:rPr lang="en-US" sz="2000" b="0" i="0" u="none" dirty="0">
              <a:latin typeface="Century Gothic" panose="020B0502020202020204" pitchFamily="34" charset="0"/>
            </a:rPr>
            <a:t> Plan</a:t>
          </a:r>
          <a:r>
            <a:rPr lang="el-GR" sz="2000" b="0" i="0" u="none" dirty="0">
              <a:latin typeface="Century Gothic" panose="020B0502020202020204" pitchFamily="34" charset="0"/>
            </a:rPr>
            <a:t>: Διαχείριση – 30</a:t>
          </a:r>
          <a:endParaRPr lang="en-US" sz="2000" b="0" i="0" u="none" dirty="0">
            <a:latin typeface="Century Gothic" panose="020B0502020202020204" pitchFamily="34" charset="0"/>
          </a:endParaRPr>
        </a:p>
      </dgm:t>
    </dgm:pt>
    <dgm:pt modelId="{83DE7596-9BF1-4407-8E75-8AB9AD549B09}" type="parTrans" cxnId="{E8AA4396-C0A3-4E7B-8AA2-92CD95F30F4F}">
      <dgm:prSet/>
      <dgm:spPr/>
      <dgm:t>
        <a:bodyPr/>
        <a:lstStyle/>
        <a:p>
          <a:endParaRPr lang="en-US"/>
        </a:p>
      </dgm:t>
    </dgm:pt>
    <dgm:pt modelId="{05435C2C-B5A7-4608-8586-4997EAB72FC8}" type="sibTrans" cxnId="{E8AA4396-C0A3-4E7B-8AA2-92CD95F30F4F}">
      <dgm:prSet/>
      <dgm:spPr/>
      <dgm:t>
        <a:bodyPr/>
        <a:lstStyle/>
        <a:p>
          <a:endParaRPr lang="en-US"/>
        </a:p>
      </dgm:t>
    </dgm:pt>
    <dgm:pt modelId="{94E88B0C-A86F-4D91-A620-F7904D87A174}" type="pres">
      <dgm:prSet presAssocID="{37654D64-CA5A-48CE-94EE-E7F1420D1635}" presName="Name0" presStyleCnt="0">
        <dgm:presLayoutVars>
          <dgm:dir/>
          <dgm:animLvl val="lvl"/>
          <dgm:resizeHandles val="exact"/>
        </dgm:presLayoutVars>
      </dgm:prSet>
      <dgm:spPr/>
      <dgm:t>
        <a:bodyPr/>
        <a:lstStyle/>
        <a:p>
          <a:endParaRPr lang="el-GR"/>
        </a:p>
      </dgm:t>
    </dgm:pt>
    <dgm:pt modelId="{9CB2EABB-94DF-4B64-B5EB-AD7791A1D0D8}" type="pres">
      <dgm:prSet presAssocID="{A1F792AC-9A51-433D-98BC-166CC727F3DF}" presName="composite" presStyleCnt="0"/>
      <dgm:spPr/>
    </dgm:pt>
    <dgm:pt modelId="{E0DB5A06-9AFB-4E24-B826-065883BF05C1}" type="pres">
      <dgm:prSet presAssocID="{A1F792AC-9A51-433D-98BC-166CC727F3DF}" presName="parTx" presStyleLbl="alignNode1" presStyleIdx="0" presStyleCnt="2">
        <dgm:presLayoutVars>
          <dgm:chMax val="0"/>
          <dgm:chPref val="0"/>
          <dgm:bulletEnabled val="1"/>
        </dgm:presLayoutVars>
      </dgm:prSet>
      <dgm:spPr/>
      <dgm:t>
        <a:bodyPr/>
        <a:lstStyle/>
        <a:p>
          <a:endParaRPr lang="el-GR"/>
        </a:p>
      </dgm:t>
    </dgm:pt>
    <dgm:pt modelId="{0F31AF73-5FDC-470C-9638-C99EF7E3B12E}" type="pres">
      <dgm:prSet presAssocID="{A1F792AC-9A51-433D-98BC-166CC727F3DF}" presName="desTx" presStyleLbl="alignAccFollowNode1" presStyleIdx="0" presStyleCnt="2">
        <dgm:presLayoutVars>
          <dgm:bulletEnabled val="1"/>
        </dgm:presLayoutVars>
      </dgm:prSet>
      <dgm:spPr/>
      <dgm:t>
        <a:bodyPr/>
        <a:lstStyle/>
        <a:p>
          <a:endParaRPr lang="el-GR"/>
        </a:p>
      </dgm:t>
    </dgm:pt>
    <dgm:pt modelId="{6541F2D4-F31F-4CB2-AF0D-B8C3C8090D18}" type="pres">
      <dgm:prSet presAssocID="{010908C8-BBD0-494D-BD5F-6311649EBDC8}" presName="space" presStyleCnt="0"/>
      <dgm:spPr/>
    </dgm:pt>
    <dgm:pt modelId="{AC077AC7-43EA-47AE-ACF5-B41F44360798}" type="pres">
      <dgm:prSet presAssocID="{57F76844-1E78-42B9-A62F-450F601E7B23}" presName="composite" presStyleCnt="0"/>
      <dgm:spPr/>
    </dgm:pt>
    <dgm:pt modelId="{186F3CE6-F4C1-4A16-9011-146AFB3F967A}" type="pres">
      <dgm:prSet presAssocID="{57F76844-1E78-42B9-A62F-450F601E7B23}" presName="parTx" presStyleLbl="alignNode1" presStyleIdx="1" presStyleCnt="2" custLinFactNeighborX="11875" custLinFactNeighborY="-21103">
        <dgm:presLayoutVars>
          <dgm:chMax val="0"/>
          <dgm:chPref val="0"/>
          <dgm:bulletEnabled val="1"/>
        </dgm:presLayoutVars>
      </dgm:prSet>
      <dgm:spPr/>
      <dgm:t>
        <a:bodyPr/>
        <a:lstStyle/>
        <a:p>
          <a:endParaRPr lang="el-GR"/>
        </a:p>
      </dgm:t>
    </dgm:pt>
    <dgm:pt modelId="{39576311-873C-4A76-B926-336BE75FB728}" type="pres">
      <dgm:prSet presAssocID="{57F76844-1E78-42B9-A62F-450F601E7B23}" presName="desTx" presStyleLbl="alignAccFollowNode1" presStyleIdx="1" presStyleCnt="2">
        <dgm:presLayoutVars>
          <dgm:bulletEnabled val="1"/>
        </dgm:presLayoutVars>
      </dgm:prSet>
      <dgm:spPr/>
      <dgm:t>
        <a:bodyPr/>
        <a:lstStyle/>
        <a:p>
          <a:endParaRPr lang="el-GR"/>
        </a:p>
      </dgm:t>
    </dgm:pt>
  </dgm:ptLst>
  <dgm:cxnLst>
    <dgm:cxn modelId="{E8AA4396-C0A3-4E7B-8AA2-92CD95F30F4F}" srcId="{57F76844-1E78-42B9-A62F-450F601E7B23}" destId="{E8F774B5-F44A-4ABC-A4BE-9A5BE8650DAE}" srcOrd="6" destOrd="0" parTransId="{83DE7596-9BF1-4407-8E75-8AB9AD549B09}" sibTransId="{05435C2C-B5A7-4608-8586-4997EAB72FC8}"/>
    <dgm:cxn modelId="{7757F18E-9DB7-429D-A83D-89F2E9182C9B}" type="presOf" srcId="{686CC7D4-7FAB-407D-96B7-2E5DE370E310}" destId="{0F31AF73-5FDC-470C-9638-C99EF7E3B12E}" srcOrd="0" destOrd="5" presId="urn:microsoft.com/office/officeart/2005/8/layout/hList1"/>
    <dgm:cxn modelId="{F6F96B9E-6B81-4BBF-AB4E-208F80F3BEDD}" srcId="{A1F792AC-9A51-433D-98BC-166CC727F3DF}" destId="{090D0765-101C-4DDA-9934-527C399F30EE}" srcOrd="2" destOrd="0" parTransId="{EA72102B-EDBA-452D-B321-5B51AF3B50AB}" sibTransId="{B57B21DC-2B38-40F0-A3AC-4E3DBED26AE8}"/>
    <dgm:cxn modelId="{2F20DFB9-EC6E-4CDD-A3C4-EC4204BA23FC}" type="presOf" srcId="{E8F774B5-F44A-4ABC-A4BE-9A5BE8650DAE}" destId="{39576311-873C-4A76-B926-336BE75FB728}" srcOrd="0" destOrd="6" presId="urn:microsoft.com/office/officeart/2005/8/layout/hList1"/>
    <dgm:cxn modelId="{E3C221FD-F2CE-49E4-95CE-CA093ABC81A7}" srcId="{57F76844-1E78-42B9-A62F-450F601E7B23}" destId="{F919B8FD-2BDB-4050-BD53-A428CB844292}" srcOrd="4" destOrd="0" parTransId="{FD24AABA-B280-4A26-B121-F4E99DE4BE42}" sibTransId="{F5307339-9742-43CD-A8B6-1AAD00FB7EC0}"/>
    <dgm:cxn modelId="{89723063-9B1D-4BAD-BFA3-3A4DF1B806DD}" type="presOf" srcId="{090D0765-101C-4DDA-9934-527C399F30EE}" destId="{0F31AF73-5FDC-470C-9638-C99EF7E3B12E}" srcOrd="0" destOrd="2" presId="urn:microsoft.com/office/officeart/2005/8/layout/hList1"/>
    <dgm:cxn modelId="{D23E655F-3848-49E4-8E67-7D54402954C3}" type="presOf" srcId="{CB9D67DC-A45C-4E92-9576-9126B9D0F7AC}" destId="{39576311-873C-4A76-B926-336BE75FB728}" srcOrd="0" destOrd="5" presId="urn:microsoft.com/office/officeart/2005/8/layout/hList1"/>
    <dgm:cxn modelId="{B8777C32-F953-4263-8EEA-F0C97F5B2CD6}" srcId="{57F76844-1E78-42B9-A62F-450F601E7B23}" destId="{CB9D67DC-A45C-4E92-9576-9126B9D0F7AC}" srcOrd="5" destOrd="0" parTransId="{72BA2D39-FD93-4994-B14E-43B3EA89E664}" sibTransId="{7967051E-E8CE-41F8-9316-D1246343CF3C}"/>
    <dgm:cxn modelId="{605A6B20-C83C-4E6A-91C7-E1B61502707F}" type="presOf" srcId="{57F76844-1E78-42B9-A62F-450F601E7B23}" destId="{186F3CE6-F4C1-4A16-9011-146AFB3F967A}" srcOrd="0" destOrd="0" presId="urn:microsoft.com/office/officeart/2005/8/layout/hList1"/>
    <dgm:cxn modelId="{EB39B734-16FF-4888-B808-6738AA76D93D}" type="presOf" srcId="{37654D64-CA5A-48CE-94EE-E7F1420D1635}" destId="{94E88B0C-A86F-4D91-A620-F7904D87A174}" srcOrd="0" destOrd="0" presId="urn:microsoft.com/office/officeart/2005/8/layout/hList1"/>
    <dgm:cxn modelId="{A273E715-7178-461A-AF9D-AD73A0492AB2}" type="presOf" srcId="{AED8143C-D046-4807-A82F-F01711113502}" destId="{0F31AF73-5FDC-470C-9638-C99EF7E3B12E}" srcOrd="0" destOrd="4" presId="urn:microsoft.com/office/officeart/2005/8/layout/hList1"/>
    <dgm:cxn modelId="{95AF9CAD-3D2C-4923-BAE3-314140620043}" type="presOf" srcId="{9FD3E091-06E9-4F20-B0A6-F522500A56DF}" destId="{0F31AF73-5FDC-470C-9638-C99EF7E3B12E}" srcOrd="0" destOrd="0" presId="urn:microsoft.com/office/officeart/2005/8/layout/hList1"/>
    <dgm:cxn modelId="{2DC3D89C-F589-4585-9B32-625CF1C285D2}" type="presOf" srcId="{374526C0-A3A8-4174-90DD-A21EEE917C0F}" destId="{39576311-873C-4A76-B926-336BE75FB728}" srcOrd="0" destOrd="3" presId="urn:microsoft.com/office/officeart/2005/8/layout/hList1"/>
    <dgm:cxn modelId="{7BB3B9B4-4C5B-4AD1-BB60-7F62D815D1C6}" srcId="{37654D64-CA5A-48CE-94EE-E7F1420D1635}" destId="{A1F792AC-9A51-433D-98BC-166CC727F3DF}" srcOrd="0" destOrd="0" parTransId="{92F60913-36A1-4FC1-A9B7-944B77A9C4AF}" sibTransId="{010908C8-BBD0-494D-BD5F-6311649EBDC8}"/>
    <dgm:cxn modelId="{65A007C6-14E8-4244-93B0-F1C9B979E86A}" srcId="{57F76844-1E78-42B9-A62F-450F601E7B23}" destId="{CC00D406-1449-45F3-A75A-562710D6C936}" srcOrd="2" destOrd="0" parTransId="{50B1BAD2-94AA-4BDB-BE51-7726DADEA9CC}" sibTransId="{C80C5E00-BAE0-4E1D-B19B-ADFD145159D4}"/>
    <dgm:cxn modelId="{A37CC30B-A129-42DC-A2A3-98A37D4FDD0E}" type="presOf" srcId="{A1F792AC-9A51-433D-98BC-166CC727F3DF}" destId="{E0DB5A06-9AFB-4E24-B826-065883BF05C1}" srcOrd="0" destOrd="0" presId="urn:microsoft.com/office/officeart/2005/8/layout/hList1"/>
    <dgm:cxn modelId="{F243DABA-EA40-481C-B9FA-C032A89D8302}" type="presOf" srcId="{F919B8FD-2BDB-4050-BD53-A428CB844292}" destId="{39576311-873C-4A76-B926-336BE75FB728}" srcOrd="0" destOrd="4" presId="urn:microsoft.com/office/officeart/2005/8/layout/hList1"/>
    <dgm:cxn modelId="{EA7F2A85-C528-4AE7-A7F2-5BAFBE1ECDD8}" srcId="{A1F792AC-9A51-433D-98BC-166CC727F3DF}" destId="{AED8143C-D046-4807-A82F-F01711113502}" srcOrd="4" destOrd="0" parTransId="{02DAC4B5-9D93-4EA4-8EFB-0A28A708D8CB}" sibTransId="{054CD401-83C4-464F-A6DE-192AB91185A7}"/>
    <dgm:cxn modelId="{F87529F0-82A3-4A8D-988F-A17BC2C6FC21}" srcId="{57F76844-1E78-42B9-A62F-450F601E7B23}" destId="{FF9D35E2-3830-4E1B-930E-D67E88E6CC9E}" srcOrd="1" destOrd="0" parTransId="{2BABB561-8D70-4043-9950-83B449574C80}" sibTransId="{8FA29A26-7796-49C6-B4C8-B4A6BF0E05B4}"/>
    <dgm:cxn modelId="{C1363981-81C5-4090-986F-6C419369CC60}" srcId="{57F76844-1E78-42B9-A62F-450F601E7B23}" destId="{02523540-50CC-4B17-9C3D-1A4A181DFD5F}" srcOrd="0" destOrd="0" parTransId="{37D1442B-E8AD-437A-9B63-13F3A9AA3C64}" sibTransId="{FFB5ED9E-B828-4D64-B2F1-C783DC07A9A1}"/>
    <dgm:cxn modelId="{7403FD99-B0C7-4FF7-AB57-5922698D7507}" type="presOf" srcId="{02523540-50CC-4B17-9C3D-1A4A181DFD5F}" destId="{39576311-873C-4A76-B926-336BE75FB728}" srcOrd="0" destOrd="0" presId="urn:microsoft.com/office/officeart/2005/8/layout/hList1"/>
    <dgm:cxn modelId="{E991F0C9-6D82-4645-A55E-4754F9700E7B}" type="presOf" srcId="{FF9D35E2-3830-4E1B-930E-D67E88E6CC9E}" destId="{39576311-873C-4A76-B926-336BE75FB728}" srcOrd="0" destOrd="1" presId="urn:microsoft.com/office/officeart/2005/8/layout/hList1"/>
    <dgm:cxn modelId="{FAE6DDDB-161F-4ADC-BA20-3AE622F2B45C}" srcId="{A1F792AC-9A51-433D-98BC-166CC727F3DF}" destId="{6F598815-E851-49BD-8081-40E942F62536}" srcOrd="1" destOrd="0" parTransId="{19D5AC76-66AD-471C-997C-CDD631B84531}" sibTransId="{F888627D-32B1-4D98-B72F-DCE61EA72DB7}"/>
    <dgm:cxn modelId="{383AE05F-8A1F-452B-B236-3849942A87A2}" type="presOf" srcId="{CC00D406-1449-45F3-A75A-562710D6C936}" destId="{39576311-873C-4A76-B926-336BE75FB728}" srcOrd="0" destOrd="2" presId="urn:microsoft.com/office/officeart/2005/8/layout/hList1"/>
    <dgm:cxn modelId="{82FE52DD-4B42-41FC-8E42-1BB82DB0405E}" srcId="{A1F792AC-9A51-433D-98BC-166CC727F3DF}" destId="{686CC7D4-7FAB-407D-96B7-2E5DE370E310}" srcOrd="5" destOrd="0" parTransId="{498B1F6B-ABC3-4B5D-9C96-D50763B14F6D}" sibTransId="{AB4D68B1-0875-4620-A02C-1F7B8B0010C6}"/>
    <dgm:cxn modelId="{EFFC9F60-549C-4C93-B868-302AEED5EF69}" srcId="{A1F792AC-9A51-433D-98BC-166CC727F3DF}" destId="{9FD3E091-06E9-4F20-B0A6-F522500A56DF}" srcOrd="0" destOrd="0" parTransId="{3592D90F-4C54-4063-989B-5CCB270B7977}" sibTransId="{322ECE60-957D-48B6-A2D1-2398A16FC803}"/>
    <dgm:cxn modelId="{066EBA67-168E-4501-A5FF-42364549B20A}" srcId="{A1F792AC-9A51-433D-98BC-166CC727F3DF}" destId="{554602BA-83A6-45B9-BB85-F985968B7C53}" srcOrd="3" destOrd="0" parTransId="{F35B6E89-6617-4AFE-A7D2-E9451DEC816B}" sibTransId="{1AF9A886-4BFB-40C0-8572-D62AFB03B174}"/>
    <dgm:cxn modelId="{9D3AC6A7-575F-4F55-97A0-E5E0F56A0D5C}" type="presOf" srcId="{554602BA-83A6-45B9-BB85-F985968B7C53}" destId="{0F31AF73-5FDC-470C-9638-C99EF7E3B12E}" srcOrd="0" destOrd="3" presId="urn:microsoft.com/office/officeart/2005/8/layout/hList1"/>
    <dgm:cxn modelId="{A8A22F61-0821-4F5B-A05D-7CFFEE782728}" type="presOf" srcId="{6F598815-E851-49BD-8081-40E942F62536}" destId="{0F31AF73-5FDC-470C-9638-C99EF7E3B12E}" srcOrd="0" destOrd="1" presId="urn:microsoft.com/office/officeart/2005/8/layout/hList1"/>
    <dgm:cxn modelId="{C1A3C6D2-1948-4DD7-8B34-59B503F63896}" srcId="{37654D64-CA5A-48CE-94EE-E7F1420D1635}" destId="{57F76844-1E78-42B9-A62F-450F601E7B23}" srcOrd="1" destOrd="0" parTransId="{6526691E-8EAD-448E-8C8B-011018FDF906}" sibTransId="{8A166C4A-3306-487C-89F4-4AF2BF408785}"/>
    <dgm:cxn modelId="{B0B845CE-6B87-4939-93A4-407775C39AD6}" srcId="{57F76844-1E78-42B9-A62F-450F601E7B23}" destId="{374526C0-A3A8-4174-90DD-A21EEE917C0F}" srcOrd="3" destOrd="0" parTransId="{8A2BF992-B793-4F55-AB8E-17F061F2EAA4}" sibTransId="{E153B5E3-6B52-42B4-8419-4DBEC54B09E0}"/>
    <dgm:cxn modelId="{9BD37806-39AE-49AC-937B-4BBBE675222F}" type="presParOf" srcId="{94E88B0C-A86F-4D91-A620-F7904D87A174}" destId="{9CB2EABB-94DF-4B64-B5EB-AD7791A1D0D8}" srcOrd="0" destOrd="0" presId="urn:microsoft.com/office/officeart/2005/8/layout/hList1"/>
    <dgm:cxn modelId="{EBC53B31-2EF9-4222-B27A-2D880B7ACA45}" type="presParOf" srcId="{9CB2EABB-94DF-4B64-B5EB-AD7791A1D0D8}" destId="{E0DB5A06-9AFB-4E24-B826-065883BF05C1}" srcOrd="0" destOrd="0" presId="urn:microsoft.com/office/officeart/2005/8/layout/hList1"/>
    <dgm:cxn modelId="{CF3A43D4-EAFA-4F16-93B4-6B43D6E6DAB1}" type="presParOf" srcId="{9CB2EABB-94DF-4B64-B5EB-AD7791A1D0D8}" destId="{0F31AF73-5FDC-470C-9638-C99EF7E3B12E}" srcOrd="1" destOrd="0" presId="urn:microsoft.com/office/officeart/2005/8/layout/hList1"/>
    <dgm:cxn modelId="{890A8969-DF44-4AFF-B97D-337BE65FF3A9}" type="presParOf" srcId="{94E88B0C-A86F-4D91-A620-F7904D87A174}" destId="{6541F2D4-F31F-4CB2-AF0D-B8C3C8090D18}" srcOrd="1" destOrd="0" presId="urn:microsoft.com/office/officeart/2005/8/layout/hList1"/>
    <dgm:cxn modelId="{F03049CE-386F-4028-8A8A-03CB2BFB19C0}" type="presParOf" srcId="{94E88B0C-A86F-4D91-A620-F7904D87A174}" destId="{AC077AC7-43EA-47AE-ACF5-B41F44360798}" srcOrd="2" destOrd="0" presId="urn:microsoft.com/office/officeart/2005/8/layout/hList1"/>
    <dgm:cxn modelId="{004C3C0F-04B2-4BA9-A1C1-026BD0ACF34D}" type="presParOf" srcId="{AC077AC7-43EA-47AE-ACF5-B41F44360798}" destId="{186F3CE6-F4C1-4A16-9011-146AFB3F967A}" srcOrd="0" destOrd="0" presId="urn:microsoft.com/office/officeart/2005/8/layout/hList1"/>
    <dgm:cxn modelId="{DC01A110-0041-41B2-AF5D-D01D0C42B17F}" type="presParOf" srcId="{AC077AC7-43EA-47AE-ACF5-B41F44360798}" destId="{39576311-873C-4A76-B926-336BE75FB72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BE19C67-FA3A-442E-AD1D-38276B56481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l-GR"/>
        </a:p>
      </dgm:t>
    </dgm:pt>
    <dgm:pt modelId="{59846A55-6373-45CD-9823-252BFC14F212}">
      <dgm:prSet phldrT="[Text]"/>
      <dgm:spPr/>
      <dgm:t>
        <a:bodyPr/>
        <a:lstStyle/>
        <a:p>
          <a:r>
            <a:rPr lang="el-GR" b="1" u="none" kern="1200">
              <a:latin typeface="Century Gothic" panose="020B0502020202020204" pitchFamily="34" charset="0"/>
              <a:ea typeface="+mn-ea"/>
              <a:cs typeface="+mn-cs"/>
            </a:rPr>
            <a:t>Συνάφεια</a:t>
          </a:r>
        </a:p>
      </dgm:t>
    </dgm:pt>
    <dgm:pt modelId="{B5CFE513-CACD-4F15-9F36-922D486904C3}" type="parTrans" cxnId="{7BD06E68-7E44-40E7-9073-3CA2E8CFC2C4}">
      <dgm:prSet/>
      <dgm:spPr/>
      <dgm:t>
        <a:bodyPr/>
        <a:lstStyle/>
        <a:p>
          <a:endParaRPr lang="el-GR"/>
        </a:p>
      </dgm:t>
    </dgm:pt>
    <dgm:pt modelId="{70A39569-9024-4FA1-A929-281287A6CB2A}" type="sibTrans" cxnId="{7BD06E68-7E44-40E7-9073-3CA2E8CFC2C4}">
      <dgm:prSet/>
      <dgm:spPr/>
      <dgm:t>
        <a:bodyPr/>
        <a:lstStyle/>
        <a:p>
          <a:endParaRPr lang="el-GR"/>
        </a:p>
      </dgm:t>
    </dgm:pt>
    <dgm:pt modelId="{71BFC6D0-CD8E-4D4C-85FE-90E265962324}">
      <dgm:prSet phldrT="[Text]"/>
      <dgm:spPr/>
      <dgm:t>
        <a:bodyPr/>
        <a:lstStyle/>
        <a:p>
          <a:r>
            <a:rPr lang="el-GR" spc="-5">
              <a:latin typeface="Century Gothic" panose="020B0502020202020204" pitchFamily="34" charset="0"/>
              <a:cs typeface="Verdana"/>
            </a:rPr>
            <a:t>Το προφίλ, </a:t>
          </a:r>
          <a:r>
            <a:rPr lang="el-GR">
              <a:latin typeface="Century Gothic" panose="020B0502020202020204" pitchFamily="34" charset="0"/>
              <a:cs typeface="Verdana"/>
            </a:rPr>
            <a:t>η </a:t>
          </a:r>
          <a:r>
            <a:rPr lang="el-GR" spc="-5">
              <a:latin typeface="Century Gothic" panose="020B0502020202020204" pitchFamily="34" charset="0"/>
              <a:cs typeface="Verdana"/>
            </a:rPr>
            <a:t>πείρα, </a:t>
          </a:r>
          <a:r>
            <a:rPr lang="el-GR">
              <a:latin typeface="Century Gothic" panose="020B0502020202020204" pitchFamily="34" charset="0"/>
              <a:cs typeface="Verdana"/>
            </a:rPr>
            <a:t>οι </a:t>
          </a:r>
          <a:r>
            <a:rPr lang="el-GR" spc="-5">
              <a:latin typeface="Century Gothic" panose="020B0502020202020204" pitchFamily="34" charset="0"/>
              <a:cs typeface="Verdana"/>
            </a:rPr>
            <a:t>δραστηριότητες του οργανισμού και οι εκπαιδευόμενοί του είναι συναφή </a:t>
          </a:r>
          <a:r>
            <a:rPr lang="el-GR">
              <a:latin typeface="Century Gothic" panose="020B0502020202020204" pitchFamily="34" charset="0"/>
              <a:cs typeface="Verdana"/>
            </a:rPr>
            <a:t>με </a:t>
          </a:r>
          <a:r>
            <a:rPr lang="el-GR" spc="-5">
              <a:latin typeface="Century Gothic" panose="020B0502020202020204" pitchFamily="34" charset="0"/>
              <a:cs typeface="Verdana"/>
            </a:rPr>
            <a:t>τον </a:t>
          </a:r>
          <a:r>
            <a:rPr lang="el-GR">
              <a:latin typeface="Century Gothic" panose="020B0502020202020204" pitchFamily="34" charset="0"/>
              <a:cs typeface="Verdana"/>
            </a:rPr>
            <a:t>τομέα </a:t>
          </a:r>
          <a:r>
            <a:rPr lang="el-GR" spc="-5">
              <a:latin typeface="Century Gothic" panose="020B0502020202020204" pitchFamily="34" charset="0"/>
              <a:cs typeface="Verdana"/>
            </a:rPr>
            <a:t>της αίτησης και  τους στόχους της </a:t>
          </a:r>
          <a:r>
            <a:rPr lang="el-GR" spc="-30">
              <a:latin typeface="Century Gothic" panose="020B0502020202020204" pitchFamily="34" charset="0"/>
              <a:cs typeface="Verdana"/>
            </a:rPr>
            <a:t>Π</a:t>
          </a:r>
          <a:r>
            <a:rPr lang="el-GR" spc="-5">
              <a:latin typeface="Century Gothic" panose="020B0502020202020204" pitchFamily="34" charset="0"/>
              <a:cs typeface="Verdana"/>
            </a:rPr>
            <a:t>ρόσκλησης</a:t>
          </a:r>
          <a:r>
            <a:rPr lang="en-US" spc="-5">
              <a:latin typeface="Century Gothic" panose="020B0502020202020204" pitchFamily="34" charset="0"/>
              <a:cs typeface="Verdana"/>
            </a:rPr>
            <a:t>;</a:t>
          </a:r>
          <a:endParaRPr lang="el-GR">
            <a:latin typeface="Century Gothic" panose="020B0502020202020204" pitchFamily="34" charset="0"/>
          </a:endParaRPr>
        </a:p>
      </dgm:t>
    </dgm:pt>
    <dgm:pt modelId="{FBF4F603-2101-4318-ACE3-B8E9E5B21991}" type="parTrans" cxnId="{E5CE3458-6D0E-4D51-AA8D-929D1E44DC56}">
      <dgm:prSet/>
      <dgm:spPr/>
      <dgm:t>
        <a:bodyPr/>
        <a:lstStyle/>
        <a:p>
          <a:endParaRPr lang="el-GR"/>
        </a:p>
      </dgm:t>
    </dgm:pt>
    <dgm:pt modelId="{61C21325-8A07-4769-90B7-D783D6B40413}" type="sibTrans" cxnId="{E5CE3458-6D0E-4D51-AA8D-929D1E44DC56}">
      <dgm:prSet/>
      <dgm:spPr/>
      <dgm:t>
        <a:bodyPr/>
        <a:lstStyle/>
        <a:p>
          <a:endParaRPr lang="el-GR"/>
        </a:p>
      </dgm:t>
    </dgm:pt>
    <dgm:pt modelId="{7D44C8CC-D21E-45A8-9AC5-1ED595AA0A2A}">
      <dgm:prSet/>
      <dgm:spPr/>
      <dgm:t>
        <a:bodyPr spcFirstLastPara="0" vert="horz" wrap="square" lIns="106680" tIns="60960" rIns="106680" bIns="60960" numCol="1" spcCol="1270" anchor="ctr" anchorCtr="0"/>
        <a:lstStyle/>
        <a:p>
          <a:r>
            <a:rPr lang="en-US" b="1" u="none" kern="1200">
              <a:latin typeface="Century Gothic" panose="020B0502020202020204" pitchFamily="34" charset="0"/>
              <a:ea typeface="+mn-ea"/>
              <a:cs typeface="+mn-cs"/>
            </a:rPr>
            <a:t>Erasmus Plan </a:t>
          </a:r>
          <a:r>
            <a:rPr lang="el-GR" b="1" u="none" kern="1200">
              <a:latin typeface="Century Gothic" panose="020B0502020202020204" pitchFamily="34" charset="0"/>
              <a:ea typeface="+mn-ea"/>
              <a:cs typeface="+mn-cs"/>
            </a:rPr>
            <a:t>Στόχοι</a:t>
          </a:r>
          <a:endParaRPr lang="en-GB" b="1" u="none" kern="1200">
            <a:latin typeface="Century Gothic" panose="020B0502020202020204" pitchFamily="34" charset="0"/>
            <a:ea typeface="+mn-ea"/>
            <a:cs typeface="+mn-cs"/>
          </a:endParaRPr>
        </a:p>
      </dgm:t>
    </dgm:pt>
    <dgm:pt modelId="{DCF63F47-BBF0-47D1-AB2B-150ED8BF52C3}" type="parTrans" cxnId="{1FBD57CF-D400-42D4-AE80-27766085428F}">
      <dgm:prSet/>
      <dgm:spPr/>
      <dgm:t>
        <a:bodyPr/>
        <a:lstStyle/>
        <a:p>
          <a:endParaRPr lang="el-GR"/>
        </a:p>
      </dgm:t>
    </dgm:pt>
    <dgm:pt modelId="{2C222DBC-AF18-401D-9EE0-604D15C44C0E}" type="sibTrans" cxnId="{1FBD57CF-D400-42D4-AE80-27766085428F}">
      <dgm:prSet/>
      <dgm:spPr/>
      <dgm:t>
        <a:bodyPr/>
        <a:lstStyle/>
        <a:p>
          <a:endParaRPr lang="el-GR"/>
        </a:p>
      </dgm:t>
    </dgm:pt>
    <dgm:pt modelId="{437684B8-7E9C-4080-A300-EDA55F38B47F}">
      <dgm:prSet phldrT="[Text]"/>
      <dgm:spPr/>
      <dgm:t>
        <a:bodyPr/>
        <a:lstStyle/>
        <a:p>
          <a:r>
            <a:rPr lang="en-US">
              <a:latin typeface="Century Gothic" panose="020B0502020202020204" pitchFamily="34" charset="0"/>
              <a:cs typeface="Verdana"/>
            </a:rPr>
            <a:t>H </a:t>
          </a:r>
          <a:r>
            <a:rPr lang="el-GR" spc="-5">
              <a:latin typeface="Century Gothic" panose="020B0502020202020204" pitchFamily="34" charset="0"/>
              <a:cs typeface="Verdana"/>
            </a:rPr>
            <a:t>κοινοπραξία αποφέρει σαφή προστιθέμενη </a:t>
          </a:r>
          <a:r>
            <a:rPr lang="el-GR">
              <a:latin typeface="Century Gothic" panose="020B0502020202020204" pitchFamily="34" charset="0"/>
              <a:cs typeface="Verdana"/>
            </a:rPr>
            <a:t>αξία </a:t>
          </a:r>
          <a:r>
            <a:rPr lang="el-GR" spc="-5">
              <a:latin typeface="Century Gothic" panose="020B0502020202020204" pitchFamily="34" charset="0"/>
              <a:cs typeface="Verdana"/>
            </a:rPr>
            <a:t>για τα  μέλη της όσον αφορά στους στόχους της Πρόσκλησης</a:t>
          </a:r>
          <a:r>
            <a:rPr lang="en-US" spc="-5">
              <a:latin typeface="Century Gothic" panose="020B0502020202020204" pitchFamily="34" charset="0"/>
              <a:cs typeface="Verdana"/>
            </a:rPr>
            <a:t>;</a:t>
          </a:r>
          <a:endParaRPr lang="el-GR">
            <a:latin typeface="Century Gothic" panose="020B0502020202020204" pitchFamily="34" charset="0"/>
          </a:endParaRPr>
        </a:p>
      </dgm:t>
    </dgm:pt>
    <dgm:pt modelId="{4C8E27C0-7826-4A7C-A151-833699F54CD1}" type="parTrans" cxnId="{71949C09-F684-4EE6-9BBD-E7025E8DF7A9}">
      <dgm:prSet/>
      <dgm:spPr/>
      <dgm:t>
        <a:bodyPr/>
        <a:lstStyle/>
        <a:p>
          <a:endParaRPr lang="en-US"/>
        </a:p>
      </dgm:t>
    </dgm:pt>
    <dgm:pt modelId="{2322DE69-9361-476D-B159-EAEF656EFBB1}" type="sibTrans" cxnId="{71949C09-F684-4EE6-9BBD-E7025E8DF7A9}">
      <dgm:prSet/>
      <dgm:spPr/>
      <dgm:t>
        <a:bodyPr/>
        <a:lstStyle/>
        <a:p>
          <a:endParaRPr lang="en-US"/>
        </a:p>
      </dgm:t>
    </dgm:pt>
    <dgm:pt modelId="{CDFE43E6-B6D8-4246-80E4-C55A1C66CDA7}">
      <dgm:prSet/>
      <dgm:spPr/>
      <dgm:t>
        <a:bodyPr/>
        <a:lstStyle/>
        <a:p>
          <a:r>
            <a:rPr lang="el-GR">
              <a:latin typeface="Century Gothic" panose="020B0502020202020204" pitchFamily="34" charset="0"/>
              <a:cs typeface="Verdana"/>
            </a:rPr>
            <a:t>Συνάδουν με τους στόχους της Πρόσκλησης, τις ανάγκες του οργανισμού, του προσωπικού και των εκπαιδευομένων</a:t>
          </a:r>
          <a:r>
            <a:rPr lang="en-US">
              <a:latin typeface="Century Gothic" panose="020B0502020202020204" pitchFamily="34" charset="0"/>
              <a:cs typeface="Verdana"/>
            </a:rPr>
            <a:t>;</a:t>
          </a:r>
        </a:p>
      </dgm:t>
    </dgm:pt>
    <dgm:pt modelId="{749EB1D6-AC47-41D7-B5E3-3CC6BE3BCEB9}" type="parTrans" cxnId="{EC29561D-1562-4F4C-9E09-C1D71472EC59}">
      <dgm:prSet/>
      <dgm:spPr/>
      <dgm:t>
        <a:bodyPr/>
        <a:lstStyle/>
        <a:p>
          <a:endParaRPr lang="en-US"/>
        </a:p>
      </dgm:t>
    </dgm:pt>
    <dgm:pt modelId="{17EA526C-4DDB-4EA6-B3CA-465D6F572C5C}" type="sibTrans" cxnId="{EC29561D-1562-4F4C-9E09-C1D71472EC59}">
      <dgm:prSet/>
      <dgm:spPr/>
      <dgm:t>
        <a:bodyPr/>
        <a:lstStyle/>
        <a:p>
          <a:endParaRPr lang="en-US"/>
        </a:p>
      </dgm:t>
    </dgm:pt>
    <dgm:pt modelId="{B891F31C-9BE0-492B-89B6-A9AD0FF2FCE5}">
      <dgm:prSet/>
      <dgm:spPr/>
      <dgm:t>
        <a:bodyPr/>
        <a:lstStyle/>
        <a:p>
          <a:r>
            <a:rPr lang="en-US">
              <a:latin typeface="Century Gothic" panose="020B0502020202020204" pitchFamily="34" charset="0"/>
              <a:cs typeface="Verdana"/>
            </a:rPr>
            <a:t>T</a:t>
          </a:r>
          <a:r>
            <a:rPr lang="el-GR">
              <a:latin typeface="Century Gothic" panose="020B0502020202020204" pitchFamily="34" charset="0"/>
              <a:cs typeface="Verdana"/>
            </a:rPr>
            <a:t>ο χρονοδιάγραμμά τους  είναι ρεαλιστικό και κατάλληλο για την επίτευξη θετικού αντικτύπου  για τον οργανισμό (ή την κοινοπραξία)</a:t>
          </a:r>
          <a:endParaRPr lang="en-US">
            <a:latin typeface="Century Gothic" panose="020B0502020202020204" pitchFamily="34" charset="0"/>
            <a:cs typeface="Verdana"/>
          </a:endParaRPr>
        </a:p>
      </dgm:t>
    </dgm:pt>
    <dgm:pt modelId="{75F916BE-4660-4CF6-A67D-805ABC0EB4D1}" type="parTrans" cxnId="{70E3E665-ED42-470A-9B30-E43FD3D4EFAF}">
      <dgm:prSet/>
      <dgm:spPr/>
      <dgm:t>
        <a:bodyPr/>
        <a:lstStyle/>
        <a:p>
          <a:endParaRPr lang="en-US"/>
        </a:p>
      </dgm:t>
    </dgm:pt>
    <dgm:pt modelId="{7613C3FA-2233-4B0A-B91A-1046BCD6097B}" type="sibTrans" cxnId="{70E3E665-ED42-470A-9B30-E43FD3D4EFAF}">
      <dgm:prSet/>
      <dgm:spPr/>
      <dgm:t>
        <a:bodyPr/>
        <a:lstStyle/>
        <a:p>
          <a:endParaRPr lang="en-US"/>
        </a:p>
      </dgm:t>
    </dgm:pt>
    <dgm:pt modelId="{9FDFC73A-AA9E-4421-BC9D-5B083242A039}">
      <dgm:prSet/>
      <dgm:spPr/>
      <dgm:t>
        <a:bodyPr/>
        <a:lstStyle/>
        <a:p>
          <a:r>
            <a:rPr lang="el-GR">
              <a:latin typeface="Century Gothic" panose="020B0502020202020204" pitchFamily="34" charset="0"/>
              <a:cs typeface="Verdana"/>
            </a:rPr>
            <a:t>Τα προτεινόμενα μέτρα για την παρακολούθηση και αξιολόγηση της  προόδου της επίτευξης των στόχων είναι  κατάλληλα και συγκεκριμένα</a:t>
          </a:r>
          <a:r>
            <a:rPr lang="en-US">
              <a:latin typeface="Century Gothic" panose="020B0502020202020204" pitchFamily="34" charset="0"/>
              <a:cs typeface="Verdana"/>
            </a:rPr>
            <a:t>;</a:t>
          </a:r>
        </a:p>
      </dgm:t>
    </dgm:pt>
    <dgm:pt modelId="{D2137EF6-4204-493F-B453-991BB731E229}" type="parTrans" cxnId="{A337BF13-9739-4118-8EAE-1A84A38E0BC7}">
      <dgm:prSet/>
      <dgm:spPr/>
      <dgm:t>
        <a:bodyPr/>
        <a:lstStyle/>
        <a:p>
          <a:endParaRPr lang="en-US"/>
        </a:p>
      </dgm:t>
    </dgm:pt>
    <dgm:pt modelId="{DCC88DC2-32A4-4174-9EC1-CC98398BF99F}" type="sibTrans" cxnId="{A337BF13-9739-4118-8EAE-1A84A38E0BC7}">
      <dgm:prSet/>
      <dgm:spPr/>
      <dgm:t>
        <a:bodyPr/>
        <a:lstStyle/>
        <a:p>
          <a:endParaRPr lang="en-US"/>
        </a:p>
      </dgm:t>
    </dgm:pt>
    <dgm:pt modelId="{783352A1-EBC3-451F-A90A-691D57081F2B}">
      <dgm:prSet phldrT="[Text]"/>
      <dgm:spPr/>
      <dgm:t>
        <a:bodyPr/>
        <a:lstStyle/>
        <a:p>
          <a:endParaRPr lang="el-GR">
            <a:latin typeface="Century Gothic" panose="020B0502020202020204" pitchFamily="34" charset="0"/>
          </a:endParaRPr>
        </a:p>
      </dgm:t>
    </dgm:pt>
    <dgm:pt modelId="{ED2924D5-6DD7-43BF-ABBF-29C2ADA10901}" type="parTrans" cxnId="{BA0E1E9D-CC46-4A02-A55D-79839C69FBD3}">
      <dgm:prSet/>
      <dgm:spPr/>
      <dgm:t>
        <a:bodyPr/>
        <a:lstStyle/>
        <a:p>
          <a:endParaRPr lang="en-US"/>
        </a:p>
      </dgm:t>
    </dgm:pt>
    <dgm:pt modelId="{4E57C015-F05D-4C0A-AEA0-C1198D3A110C}" type="sibTrans" cxnId="{BA0E1E9D-CC46-4A02-A55D-79839C69FBD3}">
      <dgm:prSet/>
      <dgm:spPr/>
      <dgm:t>
        <a:bodyPr/>
        <a:lstStyle/>
        <a:p>
          <a:endParaRPr lang="en-US"/>
        </a:p>
      </dgm:t>
    </dgm:pt>
    <dgm:pt modelId="{2B041B9E-2726-46BA-9A22-D6CA6A67FC1B}">
      <dgm:prSet/>
      <dgm:spPr/>
      <dgm:t>
        <a:bodyPr/>
        <a:lstStyle/>
        <a:p>
          <a:endParaRPr lang="en-US">
            <a:latin typeface="Century Gothic" panose="020B0502020202020204" pitchFamily="34" charset="0"/>
            <a:cs typeface="Verdana"/>
          </a:endParaRPr>
        </a:p>
      </dgm:t>
    </dgm:pt>
    <dgm:pt modelId="{CC6F9414-003E-41BF-9EC3-FBB0D1FC6F15}" type="parTrans" cxnId="{6FDB667A-32D8-48BB-AD8B-C301D80717CE}">
      <dgm:prSet/>
      <dgm:spPr/>
      <dgm:t>
        <a:bodyPr/>
        <a:lstStyle/>
        <a:p>
          <a:endParaRPr lang="en-US"/>
        </a:p>
      </dgm:t>
    </dgm:pt>
    <dgm:pt modelId="{3BA734F0-285D-4594-81BC-7ACDCACAA5C4}" type="sibTrans" cxnId="{6FDB667A-32D8-48BB-AD8B-C301D80717CE}">
      <dgm:prSet/>
      <dgm:spPr/>
      <dgm:t>
        <a:bodyPr/>
        <a:lstStyle/>
        <a:p>
          <a:endParaRPr lang="en-US"/>
        </a:p>
      </dgm:t>
    </dgm:pt>
    <dgm:pt modelId="{A8890D51-A764-47C8-91E6-E95391C85793}">
      <dgm:prSet/>
      <dgm:spPr/>
      <dgm:t>
        <a:bodyPr/>
        <a:lstStyle/>
        <a:p>
          <a:endParaRPr lang="en-US">
            <a:latin typeface="Century Gothic" panose="020B0502020202020204" pitchFamily="34" charset="0"/>
            <a:cs typeface="Verdana"/>
          </a:endParaRPr>
        </a:p>
      </dgm:t>
    </dgm:pt>
    <dgm:pt modelId="{954DB70B-2CAE-4CCA-8D8A-006798559D99}" type="parTrans" cxnId="{028CC0B0-6165-44C6-8971-16849CFCFCDE}">
      <dgm:prSet/>
      <dgm:spPr/>
      <dgm:t>
        <a:bodyPr/>
        <a:lstStyle/>
        <a:p>
          <a:endParaRPr lang="en-US"/>
        </a:p>
      </dgm:t>
    </dgm:pt>
    <dgm:pt modelId="{7E609CBF-A715-4484-B7D0-583B7C50D0F7}" type="sibTrans" cxnId="{028CC0B0-6165-44C6-8971-16849CFCFCDE}">
      <dgm:prSet/>
      <dgm:spPr/>
      <dgm:t>
        <a:bodyPr/>
        <a:lstStyle/>
        <a:p>
          <a:endParaRPr lang="en-US"/>
        </a:p>
      </dgm:t>
    </dgm:pt>
    <dgm:pt modelId="{1126C78A-BD68-D444-B2B0-47FB8D3B511D}" type="pres">
      <dgm:prSet presAssocID="{3BE19C67-FA3A-442E-AD1D-38276B56481D}" presName="linear" presStyleCnt="0">
        <dgm:presLayoutVars>
          <dgm:dir/>
          <dgm:animLvl val="lvl"/>
          <dgm:resizeHandles val="exact"/>
        </dgm:presLayoutVars>
      </dgm:prSet>
      <dgm:spPr/>
      <dgm:t>
        <a:bodyPr/>
        <a:lstStyle/>
        <a:p>
          <a:endParaRPr lang="el-GR"/>
        </a:p>
      </dgm:t>
    </dgm:pt>
    <dgm:pt modelId="{DCA734FD-C4A0-2C45-9423-7C521DA0BF9C}" type="pres">
      <dgm:prSet presAssocID="{59846A55-6373-45CD-9823-252BFC14F212}" presName="parentLin" presStyleCnt="0"/>
      <dgm:spPr/>
    </dgm:pt>
    <dgm:pt modelId="{5EB656F3-DB16-8546-A097-E7636A00B50C}" type="pres">
      <dgm:prSet presAssocID="{59846A55-6373-45CD-9823-252BFC14F212}" presName="parentLeftMargin" presStyleLbl="node1" presStyleIdx="0" presStyleCnt="2"/>
      <dgm:spPr/>
      <dgm:t>
        <a:bodyPr/>
        <a:lstStyle/>
        <a:p>
          <a:endParaRPr lang="el-GR"/>
        </a:p>
      </dgm:t>
    </dgm:pt>
    <dgm:pt modelId="{D1BA4DF2-865A-6947-8553-D66DE893D0C8}" type="pres">
      <dgm:prSet presAssocID="{59846A55-6373-45CD-9823-252BFC14F212}" presName="parentText" presStyleLbl="node1" presStyleIdx="0" presStyleCnt="2">
        <dgm:presLayoutVars>
          <dgm:chMax val="0"/>
          <dgm:bulletEnabled val="1"/>
        </dgm:presLayoutVars>
      </dgm:prSet>
      <dgm:spPr/>
      <dgm:t>
        <a:bodyPr/>
        <a:lstStyle/>
        <a:p>
          <a:endParaRPr lang="el-GR"/>
        </a:p>
      </dgm:t>
    </dgm:pt>
    <dgm:pt modelId="{081D6630-7B53-C34B-8B5C-11D7698B8AE9}" type="pres">
      <dgm:prSet presAssocID="{59846A55-6373-45CD-9823-252BFC14F212}" presName="negativeSpace" presStyleCnt="0"/>
      <dgm:spPr/>
    </dgm:pt>
    <dgm:pt modelId="{3CE122B0-8270-284D-8C63-A8BD94C1B886}" type="pres">
      <dgm:prSet presAssocID="{59846A55-6373-45CD-9823-252BFC14F212}" presName="childText" presStyleLbl="conFgAcc1" presStyleIdx="0" presStyleCnt="2">
        <dgm:presLayoutVars>
          <dgm:bulletEnabled val="1"/>
        </dgm:presLayoutVars>
      </dgm:prSet>
      <dgm:spPr/>
      <dgm:t>
        <a:bodyPr/>
        <a:lstStyle/>
        <a:p>
          <a:endParaRPr lang="el-GR"/>
        </a:p>
      </dgm:t>
    </dgm:pt>
    <dgm:pt modelId="{7B91CF8C-7FE9-1B42-91C3-C72F624F6711}" type="pres">
      <dgm:prSet presAssocID="{70A39569-9024-4FA1-A929-281287A6CB2A}" presName="spaceBetweenRectangles" presStyleCnt="0"/>
      <dgm:spPr/>
    </dgm:pt>
    <dgm:pt modelId="{5D67F892-870E-E041-8DDB-95EEFEAB454C}" type="pres">
      <dgm:prSet presAssocID="{7D44C8CC-D21E-45A8-9AC5-1ED595AA0A2A}" presName="parentLin" presStyleCnt="0"/>
      <dgm:spPr/>
    </dgm:pt>
    <dgm:pt modelId="{3BC1AADE-654A-2048-A975-CB649943F5B8}" type="pres">
      <dgm:prSet presAssocID="{7D44C8CC-D21E-45A8-9AC5-1ED595AA0A2A}" presName="parentLeftMargin" presStyleLbl="node1" presStyleIdx="0" presStyleCnt="2"/>
      <dgm:spPr/>
      <dgm:t>
        <a:bodyPr/>
        <a:lstStyle/>
        <a:p>
          <a:endParaRPr lang="el-GR"/>
        </a:p>
      </dgm:t>
    </dgm:pt>
    <dgm:pt modelId="{2F193733-F427-3F4D-82F7-45304399F646}" type="pres">
      <dgm:prSet presAssocID="{7D44C8CC-D21E-45A8-9AC5-1ED595AA0A2A}" presName="parentText" presStyleLbl="node1" presStyleIdx="1" presStyleCnt="2">
        <dgm:presLayoutVars>
          <dgm:chMax val="0"/>
          <dgm:bulletEnabled val="1"/>
        </dgm:presLayoutVars>
      </dgm:prSet>
      <dgm:spPr/>
      <dgm:t>
        <a:bodyPr/>
        <a:lstStyle/>
        <a:p>
          <a:endParaRPr lang="el-GR"/>
        </a:p>
      </dgm:t>
    </dgm:pt>
    <dgm:pt modelId="{234D56D5-0347-C642-B5E3-5875AEFC6BC4}" type="pres">
      <dgm:prSet presAssocID="{7D44C8CC-D21E-45A8-9AC5-1ED595AA0A2A}" presName="negativeSpace" presStyleCnt="0"/>
      <dgm:spPr/>
    </dgm:pt>
    <dgm:pt modelId="{2BDB3277-3AAA-A743-95ED-DC0BAFA801FD}" type="pres">
      <dgm:prSet presAssocID="{7D44C8CC-D21E-45A8-9AC5-1ED595AA0A2A}" presName="childText" presStyleLbl="conFgAcc1" presStyleIdx="1" presStyleCnt="2">
        <dgm:presLayoutVars>
          <dgm:bulletEnabled val="1"/>
        </dgm:presLayoutVars>
      </dgm:prSet>
      <dgm:spPr/>
      <dgm:t>
        <a:bodyPr/>
        <a:lstStyle/>
        <a:p>
          <a:endParaRPr lang="el-GR"/>
        </a:p>
      </dgm:t>
    </dgm:pt>
  </dgm:ptLst>
  <dgm:cxnLst>
    <dgm:cxn modelId="{023619F2-8EFC-F041-B6E5-9F8699A4AB37}" type="presOf" srcId="{7D44C8CC-D21E-45A8-9AC5-1ED595AA0A2A}" destId="{3BC1AADE-654A-2048-A975-CB649943F5B8}" srcOrd="0" destOrd="0" presId="urn:microsoft.com/office/officeart/2005/8/layout/list1"/>
    <dgm:cxn modelId="{E5CE3458-6D0E-4D51-AA8D-929D1E44DC56}" srcId="{59846A55-6373-45CD-9823-252BFC14F212}" destId="{71BFC6D0-CD8E-4D4C-85FE-90E265962324}" srcOrd="0" destOrd="0" parTransId="{FBF4F603-2101-4318-ACE3-B8E9E5B21991}" sibTransId="{61C21325-8A07-4769-90B7-D783D6B40413}"/>
    <dgm:cxn modelId="{30262A18-AC53-D748-92ED-D91DAA0306E9}" type="presOf" srcId="{71BFC6D0-CD8E-4D4C-85FE-90E265962324}" destId="{3CE122B0-8270-284D-8C63-A8BD94C1B886}" srcOrd="0" destOrd="0" presId="urn:microsoft.com/office/officeart/2005/8/layout/list1"/>
    <dgm:cxn modelId="{52E34192-6333-C440-BE5A-179926CDD8A6}" type="presOf" srcId="{783352A1-EBC3-451F-A90A-691D57081F2B}" destId="{3CE122B0-8270-284D-8C63-A8BD94C1B886}" srcOrd="0" destOrd="1" presId="urn:microsoft.com/office/officeart/2005/8/layout/list1"/>
    <dgm:cxn modelId="{5057D3A7-68FC-064B-9746-928B39E5E177}" type="presOf" srcId="{A8890D51-A764-47C8-91E6-E95391C85793}" destId="{2BDB3277-3AAA-A743-95ED-DC0BAFA801FD}" srcOrd="0" destOrd="3" presId="urn:microsoft.com/office/officeart/2005/8/layout/list1"/>
    <dgm:cxn modelId="{A337BF13-9739-4118-8EAE-1A84A38E0BC7}" srcId="{7D44C8CC-D21E-45A8-9AC5-1ED595AA0A2A}" destId="{9FDFC73A-AA9E-4421-BC9D-5B083242A039}" srcOrd="4" destOrd="0" parTransId="{D2137EF6-4204-493F-B453-991BB731E229}" sibTransId="{DCC88DC2-32A4-4174-9EC1-CC98398BF99F}"/>
    <dgm:cxn modelId="{89D3EC60-8D7F-3A42-A092-67D4F75B84B8}" type="presOf" srcId="{59846A55-6373-45CD-9823-252BFC14F212}" destId="{D1BA4DF2-865A-6947-8553-D66DE893D0C8}" srcOrd="1" destOrd="0" presId="urn:microsoft.com/office/officeart/2005/8/layout/list1"/>
    <dgm:cxn modelId="{1C5686FB-7DF4-B144-87F6-EA72D5886B7B}" type="presOf" srcId="{9FDFC73A-AA9E-4421-BC9D-5B083242A039}" destId="{2BDB3277-3AAA-A743-95ED-DC0BAFA801FD}" srcOrd="0" destOrd="4" presId="urn:microsoft.com/office/officeart/2005/8/layout/list1"/>
    <dgm:cxn modelId="{3B093F40-0136-7642-AC2C-7211893BAA87}" type="presOf" srcId="{7D44C8CC-D21E-45A8-9AC5-1ED595AA0A2A}" destId="{2F193733-F427-3F4D-82F7-45304399F646}" srcOrd="1" destOrd="0" presId="urn:microsoft.com/office/officeart/2005/8/layout/list1"/>
    <dgm:cxn modelId="{0E429F0D-D71A-1B4A-A187-3583FE1D5E02}" type="presOf" srcId="{59846A55-6373-45CD-9823-252BFC14F212}" destId="{5EB656F3-DB16-8546-A097-E7636A00B50C}" srcOrd="0" destOrd="0" presId="urn:microsoft.com/office/officeart/2005/8/layout/list1"/>
    <dgm:cxn modelId="{ECA9D772-417F-2746-9E1A-1178563BDBB2}" type="presOf" srcId="{2B041B9E-2726-46BA-9A22-D6CA6A67FC1B}" destId="{2BDB3277-3AAA-A743-95ED-DC0BAFA801FD}" srcOrd="0" destOrd="1" presId="urn:microsoft.com/office/officeart/2005/8/layout/list1"/>
    <dgm:cxn modelId="{EC29561D-1562-4F4C-9E09-C1D71472EC59}" srcId="{7D44C8CC-D21E-45A8-9AC5-1ED595AA0A2A}" destId="{CDFE43E6-B6D8-4246-80E4-C55A1C66CDA7}" srcOrd="0" destOrd="0" parTransId="{749EB1D6-AC47-41D7-B5E3-3CC6BE3BCEB9}" sibTransId="{17EA526C-4DDB-4EA6-B3CA-465D6F572C5C}"/>
    <dgm:cxn modelId="{1FBD57CF-D400-42D4-AE80-27766085428F}" srcId="{3BE19C67-FA3A-442E-AD1D-38276B56481D}" destId="{7D44C8CC-D21E-45A8-9AC5-1ED595AA0A2A}" srcOrd="1" destOrd="0" parTransId="{DCF63F47-BBF0-47D1-AB2B-150ED8BF52C3}" sibTransId="{2C222DBC-AF18-401D-9EE0-604D15C44C0E}"/>
    <dgm:cxn modelId="{F1C56AAD-1EB6-E743-9D5D-54E3EC190EA9}" type="presOf" srcId="{3BE19C67-FA3A-442E-AD1D-38276B56481D}" destId="{1126C78A-BD68-D444-B2B0-47FB8D3B511D}" srcOrd="0" destOrd="0" presId="urn:microsoft.com/office/officeart/2005/8/layout/list1"/>
    <dgm:cxn modelId="{0D9E77A5-477C-4F49-9B57-44C5E938662D}" type="presOf" srcId="{CDFE43E6-B6D8-4246-80E4-C55A1C66CDA7}" destId="{2BDB3277-3AAA-A743-95ED-DC0BAFA801FD}" srcOrd="0" destOrd="0" presId="urn:microsoft.com/office/officeart/2005/8/layout/list1"/>
    <dgm:cxn modelId="{F3D10EAF-7BAC-1D42-B142-491B45FDC79D}" type="presOf" srcId="{B891F31C-9BE0-492B-89B6-A9AD0FF2FCE5}" destId="{2BDB3277-3AAA-A743-95ED-DC0BAFA801FD}" srcOrd="0" destOrd="2" presId="urn:microsoft.com/office/officeart/2005/8/layout/list1"/>
    <dgm:cxn modelId="{71949C09-F684-4EE6-9BBD-E7025E8DF7A9}" srcId="{59846A55-6373-45CD-9823-252BFC14F212}" destId="{437684B8-7E9C-4080-A300-EDA55F38B47F}" srcOrd="2" destOrd="0" parTransId="{4C8E27C0-7826-4A7C-A151-833699F54CD1}" sibTransId="{2322DE69-9361-476D-B159-EAEF656EFBB1}"/>
    <dgm:cxn modelId="{7BD06E68-7E44-40E7-9073-3CA2E8CFC2C4}" srcId="{3BE19C67-FA3A-442E-AD1D-38276B56481D}" destId="{59846A55-6373-45CD-9823-252BFC14F212}" srcOrd="0" destOrd="0" parTransId="{B5CFE513-CACD-4F15-9F36-922D486904C3}" sibTransId="{70A39569-9024-4FA1-A929-281287A6CB2A}"/>
    <dgm:cxn modelId="{FF4AEB38-7D90-E64D-B65E-C1061DC7B540}" type="presOf" srcId="{437684B8-7E9C-4080-A300-EDA55F38B47F}" destId="{3CE122B0-8270-284D-8C63-A8BD94C1B886}" srcOrd="0" destOrd="2" presId="urn:microsoft.com/office/officeart/2005/8/layout/list1"/>
    <dgm:cxn modelId="{028CC0B0-6165-44C6-8971-16849CFCFCDE}" srcId="{7D44C8CC-D21E-45A8-9AC5-1ED595AA0A2A}" destId="{A8890D51-A764-47C8-91E6-E95391C85793}" srcOrd="3" destOrd="0" parTransId="{954DB70B-2CAE-4CCA-8D8A-006798559D99}" sibTransId="{7E609CBF-A715-4484-B7D0-583B7C50D0F7}"/>
    <dgm:cxn modelId="{6FDB667A-32D8-48BB-AD8B-C301D80717CE}" srcId="{7D44C8CC-D21E-45A8-9AC5-1ED595AA0A2A}" destId="{2B041B9E-2726-46BA-9A22-D6CA6A67FC1B}" srcOrd="1" destOrd="0" parTransId="{CC6F9414-003E-41BF-9EC3-FBB0D1FC6F15}" sibTransId="{3BA734F0-285D-4594-81BC-7ACDCACAA5C4}"/>
    <dgm:cxn modelId="{70E3E665-ED42-470A-9B30-E43FD3D4EFAF}" srcId="{7D44C8CC-D21E-45A8-9AC5-1ED595AA0A2A}" destId="{B891F31C-9BE0-492B-89B6-A9AD0FF2FCE5}" srcOrd="2" destOrd="0" parTransId="{75F916BE-4660-4CF6-A67D-805ABC0EB4D1}" sibTransId="{7613C3FA-2233-4B0A-B91A-1046BCD6097B}"/>
    <dgm:cxn modelId="{BA0E1E9D-CC46-4A02-A55D-79839C69FBD3}" srcId="{59846A55-6373-45CD-9823-252BFC14F212}" destId="{783352A1-EBC3-451F-A90A-691D57081F2B}" srcOrd="1" destOrd="0" parTransId="{ED2924D5-6DD7-43BF-ABBF-29C2ADA10901}" sibTransId="{4E57C015-F05D-4C0A-AEA0-C1198D3A110C}"/>
    <dgm:cxn modelId="{57311399-10CB-994B-88A9-A26982230CB5}" type="presParOf" srcId="{1126C78A-BD68-D444-B2B0-47FB8D3B511D}" destId="{DCA734FD-C4A0-2C45-9423-7C521DA0BF9C}" srcOrd="0" destOrd="0" presId="urn:microsoft.com/office/officeart/2005/8/layout/list1"/>
    <dgm:cxn modelId="{D93FF6DC-F401-C148-AAEE-17278AD5B2A0}" type="presParOf" srcId="{DCA734FD-C4A0-2C45-9423-7C521DA0BF9C}" destId="{5EB656F3-DB16-8546-A097-E7636A00B50C}" srcOrd="0" destOrd="0" presId="urn:microsoft.com/office/officeart/2005/8/layout/list1"/>
    <dgm:cxn modelId="{78019383-D2B1-5E41-B979-18AA85CD02B4}" type="presParOf" srcId="{DCA734FD-C4A0-2C45-9423-7C521DA0BF9C}" destId="{D1BA4DF2-865A-6947-8553-D66DE893D0C8}" srcOrd="1" destOrd="0" presId="urn:microsoft.com/office/officeart/2005/8/layout/list1"/>
    <dgm:cxn modelId="{D2202304-8150-B949-A342-909C6FF6D9B2}" type="presParOf" srcId="{1126C78A-BD68-D444-B2B0-47FB8D3B511D}" destId="{081D6630-7B53-C34B-8B5C-11D7698B8AE9}" srcOrd="1" destOrd="0" presId="urn:microsoft.com/office/officeart/2005/8/layout/list1"/>
    <dgm:cxn modelId="{40502C1B-C95A-6C42-95CA-CEBEFAAB09B0}" type="presParOf" srcId="{1126C78A-BD68-D444-B2B0-47FB8D3B511D}" destId="{3CE122B0-8270-284D-8C63-A8BD94C1B886}" srcOrd="2" destOrd="0" presId="urn:microsoft.com/office/officeart/2005/8/layout/list1"/>
    <dgm:cxn modelId="{79C0CEDF-A349-2E4C-84CB-F08CD9162E69}" type="presParOf" srcId="{1126C78A-BD68-D444-B2B0-47FB8D3B511D}" destId="{7B91CF8C-7FE9-1B42-91C3-C72F624F6711}" srcOrd="3" destOrd="0" presId="urn:microsoft.com/office/officeart/2005/8/layout/list1"/>
    <dgm:cxn modelId="{E9BEFB69-FCAB-ED45-85A1-99570AB3D647}" type="presParOf" srcId="{1126C78A-BD68-D444-B2B0-47FB8D3B511D}" destId="{5D67F892-870E-E041-8DDB-95EEFEAB454C}" srcOrd="4" destOrd="0" presId="urn:microsoft.com/office/officeart/2005/8/layout/list1"/>
    <dgm:cxn modelId="{3B2F8123-E1C7-FB47-AD17-4AB15DF954D9}" type="presParOf" srcId="{5D67F892-870E-E041-8DDB-95EEFEAB454C}" destId="{3BC1AADE-654A-2048-A975-CB649943F5B8}" srcOrd="0" destOrd="0" presId="urn:microsoft.com/office/officeart/2005/8/layout/list1"/>
    <dgm:cxn modelId="{03750188-FBD5-0B49-9434-FDB40C4299BF}" type="presParOf" srcId="{5D67F892-870E-E041-8DDB-95EEFEAB454C}" destId="{2F193733-F427-3F4D-82F7-45304399F646}" srcOrd="1" destOrd="0" presId="urn:microsoft.com/office/officeart/2005/8/layout/list1"/>
    <dgm:cxn modelId="{D2780562-7E80-7742-B56C-07652B31BBAD}" type="presParOf" srcId="{1126C78A-BD68-D444-B2B0-47FB8D3B511D}" destId="{234D56D5-0347-C642-B5E3-5875AEFC6BC4}" srcOrd="5" destOrd="0" presId="urn:microsoft.com/office/officeart/2005/8/layout/list1"/>
    <dgm:cxn modelId="{855C442D-2DA5-FA46-98E8-10B7FADD34FB}" type="presParOf" srcId="{1126C78A-BD68-D444-B2B0-47FB8D3B511D}" destId="{2BDB3277-3AAA-A743-95ED-DC0BAFA801F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BE19C67-FA3A-442E-AD1D-38276B56481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l-GR"/>
        </a:p>
      </dgm:t>
    </dgm:pt>
    <dgm:pt modelId="{17C84E86-DFF5-4A7A-8587-C05297A0CFEF}">
      <dgm:prSet/>
      <dgm:spPr/>
      <dgm:t>
        <a:bodyPr/>
        <a:lstStyle/>
        <a:p>
          <a:r>
            <a:rPr lang="en-US" b="1" u="none" kern="1200">
              <a:latin typeface="Century Gothic" panose="020B0502020202020204" pitchFamily="34" charset="0"/>
              <a:ea typeface="+mn-ea"/>
              <a:cs typeface="+mn-cs"/>
            </a:rPr>
            <a:t>Erasmus Plan</a:t>
          </a:r>
          <a:endParaRPr lang="el-GR" b="1" u="none" kern="1200">
            <a:latin typeface="Century Gothic" panose="020B0502020202020204" pitchFamily="34" charset="0"/>
            <a:ea typeface="+mn-ea"/>
            <a:cs typeface="+mn-cs"/>
          </a:endParaRPr>
        </a:p>
        <a:p>
          <a:r>
            <a:rPr lang="el-GR" b="1" u="none" kern="1200">
              <a:latin typeface="Century Gothic" panose="020B0502020202020204" pitchFamily="34" charset="0"/>
              <a:ea typeface="+mn-ea"/>
              <a:cs typeface="+mn-cs"/>
            </a:rPr>
            <a:t>Δραστηριότητες</a:t>
          </a:r>
          <a:endParaRPr lang="en-GB" b="1" u="none" kern="1200">
            <a:latin typeface="Century Gothic" panose="020B0502020202020204" pitchFamily="34" charset="0"/>
            <a:ea typeface="+mn-ea"/>
            <a:cs typeface="+mn-cs"/>
          </a:endParaRPr>
        </a:p>
      </dgm:t>
    </dgm:pt>
    <dgm:pt modelId="{68D3CC3E-62AD-4F69-98CB-5F86A39FE95D}" type="parTrans" cxnId="{EBF563E2-4EB3-4D2A-BD44-CF5B22A9B35F}">
      <dgm:prSet/>
      <dgm:spPr/>
      <dgm:t>
        <a:bodyPr/>
        <a:lstStyle/>
        <a:p>
          <a:endParaRPr lang="el-GR"/>
        </a:p>
      </dgm:t>
    </dgm:pt>
    <dgm:pt modelId="{076FE607-E9F2-475B-9B57-3396D4AE1AD9}" type="sibTrans" cxnId="{EBF563E2-4EB3-4D2A-BD44-CF5B22A9B35F}">
      <dgm:prSet/>
      <dgm:spPr/>
      <dgm:t>
        <a:bodyPr/>
        <a:lstStyle/>
        <a:p>
          <a:endParaRPr lang="el-GR"/>
        </a:p>
      </dgm:t>
    </dgm:pt>
    <dgm:pt modelId="{8FD9BBFC-C6A2-4F75-B9AE-AFEEDDA3E5A1}">
      <dgm:prSet/>
      <dgm:spPr/>
      <dgm:t>
        <a:bodyPr/>
        <a:lstStyle/>
        <a:p>
          <a:r>
            <a:rPr lang="en-US" b="1" u="none" kern="1200">
              <a:latin typeface="Century Gothic" panose="020B0502020202020204" pitchFamily="34" charset="0"/>
              <a:ea typeface="+mn-ea"/>
              <a:cs typeface="+mn-cs"/>
            </a:rPr>
            <a:t>Erasmus Plan</a:t>
          </a:r>
          <a:endParaRPr lang="el-GR" b="1" u="none" kern="1200">
            <a:latin typeface="Century Gothic" panose="020B0502020202020204" pitchFamily="34" charset="0"/>
            <a:ea typeface="+mn-ea"/>
            <a:cs typeface="+mn-cs"/>
          </a:endParaRPr>
        </a:p>
        <a:p>
          <a:r>
            <a:rPr lang="el-GR" b="1" u="none" kern="1200">
              <a:latin typeface="Century Gothic" panose="020B0502020202020204" pitchFamily="34" charset="0"/>
              <a:ea typeface="+mn-ea"/>
              <a:cs typeface="+mn-cs"/>
            </a:rPr>
            <a:t>Διαχείριση</a:t>
          </a:r>
        </a:p>
      </dgm:t>
    </dgm:pt>
    <dgm:pt modelId="{9544008C-3B07-444A-81DE-13D2AE4093EC}" type="parTrans" cxnId="{C85BD169-C9DC-4DA8-84F3-EC6030BCE9A9}">
      <dgm:prSet/>
      <dgm:spPr/>
      <dgm:t>
        <a:bodyPr/>
        <a:lstStyle/>
        <a:p>
          <a:endParaRPr lang="el-GR"/>
        </a:p>
      </dgm:t>
    </dgm:pt>
    <dgm:pt modelId="{38E7F1D0-1AFD-4DE8-BCF1-DCAB99AB89BE}" type="sibTrans" cxnId="{C85BD169-C9DC-4DA8-84F3-EC6030BCE9A9}">
      <dgm:prSet/>
      <dgm:spPr/>
      <dgm:t>
        <a:bodyPr/>
        <a:lstStyle/>
        <a:p>
          <a:endParaRPr lang="el-GR"/>
        </a:p>
      </dgm:t>
    </dgm:pt>
    <dgm:pt modelId="{E3FB7740-E42C-4C75-A0C4-ABC44B0C5591}">
      <dgm:prSet/>
      <dgm:spPr/>
      <dgm:t>
        <a:bodyPr/>
        <a:lstStyle/>
        <a:p>
          <a:pPr marL="114300" indent="0" defTabSz="533400">
            <a:spcBef>
              <a:spcPct val="0"/>
            </a:spcBef>
            <a:spcAft>
              <a:spcPct val="15000"/>
            </a:spcAft>
            <a:buFont typeface="Arial" panose="020B0604020202020204" pitchFamily="34" charset="0"/>
            <a:buChar char="•"/>
          </a:pPr>
          <a:r>
            <a:rPr lang="el-GR">
              <a:latin typeface="Century Gothic" panose="020B0502020202020204" pitchFamily="34" charset="0"/>
              <a:cs typeface="Verdana"/>
            </a:rPr>
            <a:t>Το μέγεθος της Κοινοπραξίας/ο προτεινόμενος αριθμός συμμετεχόντων στις δραστηριότητες κινητικότητας είναι ανάλογος προς το μέγεθος και την πείρα του αιτούντος οργανισμού</a:t>
          </a:r>
          <a:r>
            <a:rPr lang="en-US">
              <a:latin typeface="Century Gothic" panose="020B0502020202020204" pitchFamily="34" charset="0"/>
              <a:cs typeface="Verdana"/>
            </a:rPr>
            <a:t>; E</a:t>
          </a:r>
          <a:r>
            <a:rPr lang="el-GR">
              <a:latin typeface="Century Gothic" panose="020B0502020202020204" pitchFamily="34" charset="0"/>
              <a:cs typeface="Verdana"/>
            </a:rPr>
            <a:t>ίναι ρεαλιστικός και ανάλογος των στόχων του </a:t>
          </a:r>
          <a:r>
            <a:rPr lang="en-US">
              <a:latin typeface="Century Gothic" panose="020B0502020202020204" pitchFamily="34" charset="0"/>
              <a:cs typeface="Verdana"/>
            </a:rPr>
            <a:t>Erasmus Plan;</a:t>
          </a:r>
        </a:p>
      </dgm:t>
    </dgm:pt>
    <dgm:pt modelId="{3879781C-85C5-469B-82D8-532E2FA1C7C1}" type="parTrans" cxnId="{38FC4E51-144D-4282-A112-CE1356EDFAD5}">
      <dgm:prSet/>
      <dgm:spPr/>
      <dgm:t>
        <a:bodyPr/>
        <a:lstStyle/>
        <a:p>
          <a:endParaRPr lang="en-US"/>
        </a:p>
      </dgm:t>
    </dgm:pt>
    <dgm:pt modelId="{98D16E3D-79BE-46E0-915C-7AABFDD12FC9}" type="sibTrans" cxnId="{38FC4E51-144D-4282-A112-CE1356EDFAD5}">
      <dgm:prSet/>
      <dgm:spPr/>
      <dgm:t>
        <a:bodyPr/>
        <a:lstStyle/>
        <a:p>
          <a:endParaRPr lang="en-US"/>
        </a:p>
      </dgm:t>
    </dgm:pt>
    <dgm:pt modelId="{4074B255-8524-4083-AD4F-FCEDB6C190CD}">
      <dgm:prSet/>
      <dgm:spPr/>
      <dgm:t>
        <a:bodyPr/>
        <a:lstStyle/>
        <a:p>
          <a:r>
            <a:rPr lang="en-US">
              <a:latin typeface="Century Gothic" panose="020B0502020202020204" pitchFamily="34" charset="0"/>
              <a:cs typeface="Verdana"/>
            </a:rPr>
            <a:t>Y</a:t>
          </a:r>
          <a:r>
            <a:rPr lang="el-GR">
              <a:latin typeface="Century Gothic" panose="020B0502020202020204" pitchFamily="34" charset="0"/>
              <a:cs typeface="Verdana"/>
            </a:rPr>
            <a:t>πάρχει σαφής και ολοκληρωμένη κατανομή καθηκόντων σύμφωνα με τα πρότυπα ποιότητας του Προγράμματος</a:t>
          </a:r>
          <a:r>
            <a:rPr lang="en-US">
              <a:latin typeface="Century Gothic" panose="020B0502020202020204" pitchFamily="34" charset="0"/>
              <a:cs typeface="Verdana"/>
            </a:rPr>
            <a:t>;</a:t>
          </a:r>
        </a:p>
      </dgm:t>
    </dgm:pt>
    <dgm:pt modelId="{77B40043-46E5-40C7-98C9-C7E0D7C6E457}" type="parTrans" cxnId="{9C81327F-D2B0-4DEF-AA39-94528228E52B}">
      <dgm:prSet/>
      <dgm:spPr/>
      <dgm:t>
        <a:bodyPr/>
        <a:lstStyle/>
        <a:p>
          <a:endParaRPr lang="en-US"/>
        </a:p>
      </dgm:t>
    </dgm:pt>
    <dgm:pt modelId="{678D1981-0351-4301-9860-20D519C2BECC}" type="sibTrans" cxnId="{9C81327F-D2B0-4DEF-AA39-94528228E52B}">
      <dgm:prSet/>
      <dgm:spPr/>
      <dgm:t>
        <a:bodyPr/>
        <a:lstStyle/>
        <a:p>
          <a:endParaRPr lang="en-US"/>
        </a:p>
      </dgm:t>
    </dgm:pt>
    <dgm:pt modelId="{7605CB9B-2EAF-4D1F-AEDA-4E8F23B3369A}">
      <dgm:prSet/>
      <dgm:spPr/>
      <dgm:t>
        <a:bodyPr/>
        <a:lstStyle/>
        <a:p>
          <a:pPr marL="114300" indent="0" defTabSz="533400">
            <a:spcBef>
              <a:spcPct val="0"/>
            </a:spcBef>
            <a:spcAft>
              <a:spcPct val="15000"/>
            </a:spcAft>
            <a:buNone/>
          </a:pPr>
          <a:endParaRPr lang="en-US">
            <a:latin typeface="Century Gothic" panose="020B0502020202020204" pitchFamily="34" charset="0"/>
            <a:cs typeface="Verdana"/>
          </a:endParaRPr>
        </a:p>
      </dgm:t>
    </dgm:pt>
    <dgm:pt modelId="{54C68267-01FB-4402-92F7-FB48C686FE31}" type="parTrans" cxnId="{4BC59FDC-C873-43FD-BAA3-8E5DEC594FE5}">
      <dgm:prSet/>
      <dgm:spPr/>
      <dgm:t>
        <a:bodyPr/>
        <a:lstStyle/>
        <a:p>
          <a:endParaRPr lang="en-US"/>
        </a:p>
      </dgm:t>
    </dgm:pt>
    <dgm:pt modelId="{D2A59FCA-A24D-4205-BBC4-D1FBB839BDE6}" type="sibTrans" cxnId="{4BC59FDC-C873-43FD-BAA3-8E5DEC594FE5}">
      <dgm:prSet/>
      <dgm:spPr/>
      <dgm:t>
        <a:bodyPr/>
        <a:lstStyle/>
        <a:p>
          <a:endParaRPr lang="en-US"/>
        </a:p>
      </dgm:t>
    </dgm:pt>
    <dgm:pt modelId="{6CD199A5-F1EA-4745-9F67-6EFED128CA03}">
      <dgm:prSet/>
      <dgm:spPr/>
      <dgm:t>
        <a:bodyPr/>
        <a:lstStyle/>
        <a:p>
          <a:pPr marL="114300" indent="0" defTabSz="533400">
            <a:spcBef>
              <a:spcPct val="0"/>
            </a:spcBef>
            <a:spcAft>
              <a:spcPct val="15000"/>
            </a:spcAft>
            <a:buFont typeface="Arial" panose="020B0604020202020204" pitchFamily="34" charset="0"/>
            <a:buChar char="•"/>
          </a:pPr>
          <a:r>
            <a:rPr lang="el-GR">
              <a:latin typeface="Century Gothic" panose="020B0502020202020204" pitchFamily="34" charset="0"/>
              <a:cs typeface="Verdana"/>
            </a:rPr>
            <a:t>Tο προφίλ των προβλεπόμενων συμμετεχόντων συνάδει με τον τομέα  της αίτησης, το σχέδιο Erasmus και τους στόχους της  Πρόσκλησης</a:t>
          </a:r>
          <a:r>
            <a:rPr lang="en-US">
              <a:latin typeface="Century Gothic" panose="020B0502020202020204" pitchFamily="34" charset="0"/>
              <a:cs typeface="Verdana"/>
            </a:rPr>
            <a:t>;</a:t>
          </a:r>
        </a:p>
      </dgm:t>
    </dgm:pt>
    <dgm:pt modelId="{63899A39-9BAE-4639-87F5-FCE546660BC5}" type="parTrans" cxnId="{A14E965E-D4C6-43C9-9768-BB511A625E12}">
      <dgm:prSet/>
      <dgm:spPr/>
      <dgm:t>
        <a:bodyPr/>
        <a:lstStyle/>
        <a:p>
          <a:endParaRPr lang="en-US"/>
        </a:p>
      </dgm:t>
    </dgm:pt>
    <dgm:pt modelId="{CBEF7B1D-08FB-49C5-A3B1-460852107476}" type="sibTrans" cxnId="{A14E965E-D4C6-43C9-9768-BB511A625E12}">
      <dgm:prSet/>
      <dgm:spPr/>
      <dgm:t>
        <a:bodyPr/>
        <a:lstStyle/>
        <a:p>
          <a:endParaRPr lang="en-US"/>
        </a:p>
      </dgm:t>
    </dgm:pt>
    <dgm:pt modelId="{C6FD1A12-1592-467F-AACF-1CCD04A5AA98}">
      <dgm:prSet/>
      <dgm:spPr/>
      <dgm:t>
        <a:bodyPr/>
        <a:lstStyle/>
        <a:p>
          <a:pPr marL="114300" indent="0" defTabSz="533400">
            <a:spcBef>
              <a:spcPct val="0"/>
            </a:spcBef>
            <a:spcAft>
              <a:spcPct val="15000"/>
            </a:spcAft>
            <a:buFont typeface="Arial" panose="020B0604020202020204" pitchFamily="34" charset="0"/>
            <a:buChar char="•"/>
          </a:pPr>
          <a:r>
            <a:rPr lang="el-GR">
              <a:latin typeface="Century Gothic" panose="020B0502020202020204" pitchFamily="34" charset="0"/>
              <a:cs typeface="Verdana"/>
            </a:rPr>
            <a:t>Προβλέπεται η συμμετοχή εκπαιδευομένων με λιγότερες ευκαιρίες</a:t>
          </a:r>
          <a:r>
            <a:rPr lang="en-US">
              <a:latin typeface="Century Gothic" panose="020B0502020202020204" pitchFamily="34" charset="0"/>
              <a:cs typeface="Verdana"/>
            </a:rPr>
            <a:t>;</a:t>
          </a:r>
        </a:p>
      </dgm:t>
    </dgm:pt>
    <dgm:pt modelId="{2186E8E5-5E11-4F34-B615-3973A392F899}" type="parTrans" cxnId="{598DFC6B-F662-4CE8-9BC3-538967078594}">
      <dgm:prSet/>
      <dgm:spPr/>
      <dgm:t>
        <a:bodyPr/>
        <a:lstStyle/>
        <a:p>
          <a:endParaRPr lang="en-US"/>
        </a:p>
      </dgm:t>
    </dgm:pt>
    <dgm:pt modelId="{02271535-929F-4561-8C46-27A70685FD3C}" type="sibTrans" cxnId="{598DFC6B-F662-4CE8-9BC3-538967078594}">
      <dgm:prSet/>
      <dgm:spPr/>
      <dgm:t>
        <a:bodyPr/>
        <a:lstStyle/>
        <a:p>
          <a:endParaRPr lang="en-US"/>
        </a:p>
      </dgm:t>
    </dgm:pt>
    <dgm:pt modelId="{64B21F9D-9127-4B5E-A924-91A63D7A9CBC}">
      <dgm:prSet/>
      <dgm:spPr/>
      <dgm:t>
        <a:bodyPr/>
        <a:lstStyle/>
        <a:p>
          <a:r>
            <a:rPr lang="el-GR">
              <a:latin typeface="Century Gothic" panose="020B0502020202020204" pitchFamily="34" charset="0"/>
              <a:cs typeface="Verdana"/>
            </a:rPr>
            <a:t>Προβλέπονται μέτρα για τη διασφάλιση της συνέχειας των  δραστηριοτήτων του προγράμματος σε περίπτωση αλλαγών στο προσωπικό  ή στη διαχείριση του αιτούντος οργανισμού</a:t>
          </a:r>
          <a:r>
            <a:rPr lang="en-US">
              <a:latin typeface="Century Gothic" panose="020B0502020202020204" pitchFamily="34" charset="0"/>
              <a:cs typeface="Verdana"/>
            </a:rPr>
            <a:t>;</a:t>
          </a:r>
        </a:p>
      </dgm:t>
    </dgm:pt>
    <dgm:pt modelId="{24811D11-B904-438F-A2CD-EE714BC7C7A8}" type="parTrans" cxnId="{7E5DBF45-65A8-45DA-B503-B9FF13BBEF5C}">
      <dgm:prSet/>
      <dgm:spPr/>
      <dgm:t>
        <a:bodyPr/>
        <a:lstStyle/>
        <a:p>
          <a:endParaRPr lang="en-US"/>
        </a:p>
      </dgm:t>
    </dgm:pt>
    <dgm:pt modelId="{3D46B865-22E1-41BF-B871-2E8981A79A5A}" type="sibTrans" cxnId="{7E5DBF45-65A8-45DA-B503-B9FF13BBEF5C}">
      <dgm:prSet/>
      <dgm:spPr/>
      <dgm:t>
        <a:bodyPr/>
        <a:lstStyle/>
        <a:p>
          <a:endParaRPr lang="en-US"/>
        </a:p>
      </dgm:t>
    </dgm:pt>
    <dgm:pt modelId="{8D307183-7A5A-427B-B93D-43473C11A10B}">
      <dgm:prSet/>
      <dgm:spPr/>
      <dgm:t>
        <a:bodyPr/>
        <a:lstStyle/>
        <a:p>
          <a:r>
            <a:rPr lang="el-GR">
              <a:latin typeface="Century Gothic" panose="020B0502020202020204" pitchFamily="34" charset="0"/>
              <a:cs typeface="Verdana"/>
            </a:rPr>
            <a:t>Προβλέπεται ενσωμάτωση  των αποτελεσμάτων των δραστηριοτήτων κινητικότητας στις τακτικές  εργασίες του οργανισμού</a:t>
          </a:r>
          <a:r>
            <a:rPr lang="en-US">
              <a:latin typeface="Century Gothic" panose="020B0502020202020204" pitchFamily="34" charset="0"/>
              <a:cs typeface="Verdana"/>
            </a:rPr>
            <a:t>;</a:t>
          </a:r>
        </a:p>
      </dgm:t>
    </dgm:pt>
    <dgm:pt modelId="{7355D49D-DD8A-48C4-A18C-10B50EC840E9}" type="parTrans" cxnId="{277D5B5C-463F-48D7-9FC9-FEDFD7FE17A9}">
      <dgm:prSet/>
      <dgm:spPr/>
      <dgm:t>
        <a:bodyPr/>
        <a:lstStyle/>
        <a:p>
          <a:endParaRPr lang="en-US"/>
        </a:p>
      </dgm:t>
    </dgm:pt>
    <dgm:pt modelId="{971B52C3-14FA-4D6A-B6A6-FC0FA6E6AFE7}" type="sibTrans" cxnId="{277D5B5C-463F-48D7-9FC9-FEDFD7FE17A9}">
      <dgm:prSet/>
      <dgm:spPr/>
      <dgm:t>
        <a:bodyPr/>
        <a:lstStyle/>
        <a:p>
          <a:endParaRPr lang="en-US"/>
        </a:p>
      </dgm:t>
    </dgm:pt>
    <dgm:pt modelId="{5FC67DFD-9784-46F4-ADAE-0E6159FA1926}">
      <dgm:prSet/>
      <dgm:spPr/>
      <dgm:t>
        <a:bodyPr/>
        <a:lstStyle/>
        <a:p>
          <a:r>
            <a:rPr lang="el-GR">
              <a:latin typeface="Century Gothic" panose="020B0502020202020204" pitchFamily="34" charset="0"/>
              <a:cs typeface="Verdana"/>
            </a:rPr>
            <a:t>Ο οργανισμός διαθέτει τους</a:t>
          </a:r>
          <a:r>
            <a:rPr lang="en-US">
              <a:latin typeface="Century Gothic" panose="020B0502020202020204" pitchFamily="34" charset="0"/>
              <a:cs typeface="Verdana"/>
            </a:rPr>
            <a:t> </a:t>
          </a:r>
          <a:r>
            <a:rPr lang="el-GR">
              <a:latin typeface="Century Gothic" panose="020B0502020202020204" pitchFamily="34" charset="0"/>
              <a:cs typeface="Verdana"/>
            </a:rPr>
            <a:t>απαραίτητους πόρους</a:t>
          </a:r>
          <a:r>
            <a:rPr lang="en-US">
              <a:latin typeface="Century Gothic" panose="020B0502020202020204" pitchFamily="34" charset="0"/>
              <a:cs typeface="Verdana"/>
            </a:rPr>
            <a:t>;</a:t>
          </a:r>
          <a:r>
            <a:rPr lang="el-GR">
              <a:latin typeface="Century Gothic" panose="020B0502020202020204" pitchFamily="34" charset="0"/>
              <a:cs typeface="Verdana"/>
            </a:rPr>
            <a:t> </a:t>
          </a:r>
          <a:endParaRPr lang="en-US">
            <a:latin typeface="Century Gothic" panose="020B0502020202020204" pitchFamily="34" charset="0"/>
            <a:cs typeface="Verdana"/>
          </a:endParaRPr>
        </a:p>
      </dgm:t>
    </dgm:pt>
    <dgm:pt modelId="{2CC317D2-DDB1-4366-A39E-356EF19305A2}" type="parTrans" cxnId="{20E610E1-CE9A-4DB7-954E-F8C5019B2564}">
      <dgm:prSet/>
      <dgm:spPr/>
      <dgm:t>
        <a:bodyPr/>
        <a:lstStyle/>
        <a:p>
          <a:endParaRPr lang="en-US"/>
        </a:p>
      </dgm:t>
    </dgm:pt>
    <dgm:pt modelId="{3DAAB264-8A41-4E07-B973-279D5DCABA58}" type="sibTrans" cxnId="{20E610E1-CE9A-4DB7-954E-F8C5019B2564}">
      <dgm:prSet/>
      <dgm:spPr/>
      <dgm:t>
        <a:bodyPr/>
        <a:lstStyle/>
        <a:p>
          <a:endParaRPr lang="en-US"/>
        </a:p>
      </dgm:t>
    </dgm:pt>
    <dgm:pt modelId="{BC315CC6-B55F-43E5-9E47-127FB69B1479}">
      <dgm:prSet/>
      <dgm:spPr/>
      <dgm:t>
        <a:bodyPr/>
        <a:lstStyle/>
        <a:p>
          <a:pPr marL="114300" indent="0" defTabSz="533400">
            <a:spcBef>
              <a:spcPct val="0"/>
            </a:spcBef>
            <a:spcAft>
              <a:spcPct val="15000"/>
            </a:spcAft>
            <a:buFont typeface="Arial" panose="020B0604020202020204" pitchFamily="34" charset="0"/>
            <a:buChar char="•"/>
          </a:pPr>
          <a:endParaRPr lang="en-US">
            <a:latin typeface="Century Gothic" panose="020B0502020202020204" pitchFamily="34" charset="0"/>
            <a:cs typeface="Verdana"/>
          </a:endParaRPr>
        </a:p>
      </dgm:t>
    </dgm:pt>
    <dgm:pt modelId="{9C71BBF9-1D57-408D-B782-D912EA978ED0}" type="parTrans" cxnId="{FDD223D8-C59F-4AB8-8892-571F86BA4A69}">
      <dgm:prSet/>
      <dgm:spPr/>
      <dgm:t>
        <a:bodyPr/>
        <a:lstStyle/>
        <a:p>
          <a:endParaRPr lang="en-US"/>
        </a:p>
      </dgm:t>
    </dgm:pt>
    <dgm:pt modelId="{05E8E358-BE87-4D79-A483-F5771437F243}" type="sibTrans" cxnId="{FDD223D8-C59F-4AB8-8892-571F86BA4A69}">
      <dgm:prSet/>
      <dgm:spPr/>
      <dgm:t>
        <a:bodyPr/>
        <a:lstStyle/>
        <a:p>
          <a:endParaRPr lang="en-US"/>
        </a:p>
      </dgm:t>
    </dgm:pt>
    <dgm:pt modelId="{EFD98E59-A1F3-478D-9906-998FD41E01D9}">
      <dgm:prSet/>
      <dgm:spPr/>
      <dgm:t>
        <a:bodyPr/>
        <a:lstStyle/>
        <a:p>
          <a:pPr marL="114300" indent="0" defTabSz="533400">
            <a:spcBef>
              <a:spcPct val="0"/>
            </a:spcBef>
            <a:spcAft>
              <a:spcPct val="15000"/>
            </a:spcAft>
            <a:buFont typeface="Arial" panose="020B0604020202020204" pitchFamily="34" charset="0"/>
            <a:buChar char="•"/>
          </a:pPr>
          <a:endParaRPr lang="en-US">
            <a:latin typeface="Century Gothic" panose="020B0502020202020204" pitchFamily="34" charset="0"/>
            <a:cs typeface="Verdana"/>
          </a:endParaRPr>
        </a:p>
      </dgm:t>
    </dgm:pt>
    <dgm:pt modelId="{759CDC0E-B4E6-417D-B4DE-FDFCEB83B173}" type="parTrans" cxnId="{9DBAD1DC-86CA-4FCC-9FEF-956A7F3933AA}">
      <dgm:prSet/>
      <dgm:spPr/>
      <dgm:t>
        <a:bodyPr/>
        <a:lstStyle/>
        <a:p>
          <a:endParaRPr lang="en-US"/>
        </a:p>
      </dgm:t>
    </dgm:pt>
    <dgm:pt modelId="{48FD18F9-3D76-4329-9F9A-A45F27AEE066}" type="sibTrans" cxnId="{9DBAD1DC-86CA-4FCC-9FEF-956A7F3933AA}">
      <dgm:prSet/>
      <dgm:spPr/>
      <dgm:t>
        <a:bodyPr/>
        <a:lstStyle/>
        <a:p>
          <a:endParaRPr lang="en-US"/>
        </a:p>
      </dgm:t>
    </dgm:pt>
    <dgm:pt modelId="{43025B41-2D98-4FC8-926C-21092C68F432}">
      <dgm:prSet/>
      <dgm:spPr/>
      <dgm:t>
        <a:bodyPr/>
        <a:lstStyle/>
        <a:p>
          <a:endParaRPr lang="en-US">
            <a:latin typeface="Century Gothic" panose="020B0502020202020204" pitchFamily="34" charset="0"/>
            <a:cs typeface="Verdana"/>
          </a:endParaRPr>
        </a:p>
      </dgm:t>
    </dgm:pt>
    <dgm:pt modelId="{0BB952A4-0707-4635-B0A4-6300A68FCB4F}" type="parTrans" cxnId="{95630D98-88ED-46F2-945E-9A88431CD00C}">
      <dgm:prSet/>
      <dgm:spPr/>
      <dgm:t>
        <a:bodyPr/>
        <a:lstStyle/>
        <a:p>
          <a:endParaRPr lang="en-US"/>
        </a:p>
      </dgm:t>
    </dgm:pt>
    <dgm:pt modelId="{5A3796A2-A093-46DC-B0F6-1A21E44387F1}" type="sibTrans" cxnId="{95630D98-88ED-46F2-945E-9A88431CD00C}">
      <dgm:prSet/>
      <dgm:spPr/>
      <dgm:t>
        <a:bodyPr/>
        <a:lstStyle/>
        <a:p>
          <a:endParaRPr lang="en-US"/>
        </a:p>
      </dgm:t>
    </dgm:pt>
    <dgm:pt modelId="{1A3259E6-46EB-4E04-9F4F-06129F3D958D}">
      <dgm:prSet/>
      <dgm:spPr/>
      <dgm:t>
        <a:bodyPr/>
        <a:lstStyle/>
        <a:p>
          <a:endParaRPr lang="en-US">
            <a:latin typeface="Century Gothic" panose="020B0502020202020204" pitchFamily="34" charset="0"/>
            <a:cs typeface="Verdana"/>
          </a:endParaRPr>
        </a:p>
      </dgm:t>
    </dgm:pt>
    <dgm:pt modelId="{CA3F729B-DFE6-4947-95A6-A7F330CCB09F}" type="parTrans" cxnId="{8263DF2A-2FFB-4683-989A-E8B32B1EEB0C}">
      <dgm:prSet/>
      <dgm:spPr/>
      <dgm:t>
        <a:bodyPr/>
        <a:lstStyle/>
        <a:p>
          <a:endParaRPr lang="en-US"/>
        </a:p>
      </dgm:t>
    </dgm:pt>
    <dgm:pt modelId="{796B669D-EB7D-40EA-8D1D-6F9F941F2247}" type="sibTrans" cxnId="{8263DF2A-2FFB-4683-989A-E8B32B1EEB0C}">
      <dgm:prSet/>
      <dgm:spPr/>
      <dgm:t>
        <a:bodyPr/>
        <a:lstStyle/>
        <a:p>
          <a:endParaRPr lang="en-US"/>
        </a:p>
      </dgm:t>
    </dgm:pt>
    <dgm:pt modelId="{FE661932-74B2-4171-B817-6CF759FF125E}">
      <dgm:prSet/>
      <dgm:spPr/>
      <dgm:t>
        <a:bodyPr/>
        <a:lstStyle/>
        <a:p>
          <a:endParaRPr lang="en-US">
            <a:latin typeface="Century Gothic" panose="020B0502020202020204" pitchFamily="34" charset="0"/>
            <a:cs typeface="Verdana"/>
          </a:endParaRPr>
        </a:p>
      </dgm:t>
    </dgm:pt>
    <dgm:pt modelId="{C2CA278F-DE23-47BB-9E57-7E00A787E876}" type="parTrans" cxnId="{6A30F28A-7364-4958-8BB9-8DCBAE688C49}">
      <dgm:prSet/>
      <dgm:spPr/>
    </dgm:pt>
    <dgm:pt modelId="{08A8C1B2-54AC-4DA9-937F-CA12111333C9}" type="sibTrans" cxnId="{6A30F28A-7364-4958-8BB9-8DCBAE688C49}">
      <dgm:prSet/>
      <dgm:spPr/>
    </dgm:pt>
    <dgm:pt modelId="{EE0F84DC-1432-444A-A34D-B3A53F444D87}" type="pres">
      <dgm:prSet presAssocID="{3BE19C67-FA3A-442E-AD1D-38276B56481D}" presName="linear" presStyleCnt="0">
        <dgm:presLayoutVars>
          <dgm:animLvl val="lvl"/>
          <dgm:resizeHandles val="exact"/>
        </dgm:presLayoutVars>
      </dgm:prSet>
      <dgm:spPr/>
      <dgm:t>
        <a:bodyPr/>
        <a:lstStyle/>
        <a:p>
          <a:endParaRPr lang="el-GR"/>
        </a:p>
      </dgm:t>
    </dgm:pt>
    <dgm:pt modelId="{35A8525E-C7EE-9E4A-9897-87465B9227EB}" type="pres">
      <dgm:prSet presAssocID="{17C84E86-DFF5-4A7A-8587-C05297A0CFEF}" presName="parentText" presStyleLbl="node1" presStyleIdx="0" presStyleCnt="2">
        <dgm:presLayoutVars>
          <dgm:chMax val="0"/>
          <dgm:bulletEnabled val="1"/>
        </dgm:presLayoutVars>
      </dgm:prSet>
      <dgm:spPr/>
      <dgm:t>
        <a:bodyPr/>
        <a:lstStyle/>
        <a:p>
          <a:endParaRPr lang="el-GR"/>
        </a:p>
      </dgm:t>
    </dgm:pt>
    <dgm:pt modelId="{32785D12-E7BE-3F40-972E-CF2C78118FE1}" type="pres">
      <dgm:prSet presAssocID="{17C84E86-DFF5-4A7A-8587-C05297A0CFEF}" presName="childText" presStyleLbl="revTx" presStyleIdx="0" presStyleCnt="2">
        <dgm:presLayoutVars>
          <dgm:bulletEnabled val="1"/>
        </dgm:presLayoutVars>
      </dgm:prSet>
      <dgm:spPr/>
      <dgm:t>
        <a:bodyPr/>
        <a:lstStyle/>
        <a:p>
          <a:endParaRPr lang="el-GR"/>
        </a:p>
      </dgm:t>
    </dgm:pt>
    <dgm:pt modelId="{B8230A95-87B1-CF43-8121-E1D70D678EAC}" type="pres">
      <dgm:prSet presAssocID="{8FD9BBFC-C6A2-4F75-B9AE-AFEEDDA3E5A1}" presName="parentText" presStyleLbl="node1" presStyleIdx="1" presStyleCnt="2">
        <dgm:presLayoutVars>
          <dgm:chMax val="0"/>
          <dgm:bulletEnabled val="1"/>
        </dgm:presLayoutVars>
      </dgm:prSet>
      <dgm:spPr/>
      <dgm:t>
        <a:bodyPr/>
        <a:lstStyle/>
        <a:p>
          <a:endParaRPr lang="el-GR"/>
        </a:p>
      </dgm:t>
    </dgm:pt>
    <dgm:pt modelId="{A494EEE2-204E-3340-BD48-BECE8C526005}" type="pres">
      <dgm:prSet presAssocID="{8FD9BBFC-C6A2-4F75-B9AE-AFEEDDA3E5A1}" presName="childText" presStyleLbl="revTx" presStyleIdx="1" presStyleCnt="2">
        <dgm:presLayoutVars>
          <dgm:bulletEnabled val="1"/>
        </dgm:presLayoutVars>
      </dgm:prSet>
      <dgm:spPr/>
      <dgm:t>
        <a:bodyPr/>
        <a:lstStyle/>
        <a:p>
          <a:endParaRPr lang="el-GR"/>
        </a:p>
      </dgm:t>
    </dgm:pt>
  </dgm:ptLst>
  <dgm:cxnLst>
    <dgm:cxn modelId="{4BC59FDC-C873-43FD-BAA3-8E5DEC594FE5}" srcId="{17C84E86-DFF5-4A7A-8587-C05297A0CFEF}" destId="{7605CB9B-2EAF-4D1F-AEDA-4E8F23B3369A}" srcOrd="5" destOrd="0" parTransId="{54C68267-01FB-4402-92F7-FB48C686FE31}" sibTransId="{D2A59FCA-A24D-4205-BBC4-D1FBB839BDE6}"/>
    <dgm:cxn modelId="{10102997-6708-8F46-9F3B-E9B20F1AF4B5}" type="presOf" srcId="{5FC67DFD-9784-46F4-ADAE-0E6159FA1926}" destId="{A494EEE2-204E-3340-BD48-BECE8C526005}" srcOrd="0" destOrd="2" presId="urn:microsoft.com/office/officeart/2005/8/layout/vList2"/>
    <dgm:cxn modelId="{D4F7F4D5-CE09-5047-A3A1-7EB71293E4F6}" type="presOf" srcId="{6CD199A5-F1EA-4745-9F67-6EFED128CA03}" destId="{32785D12-E7BE-3F40-972E-CF2C78118FE1}" srcOrd="0" destOrd="2" presId="urn:microsoft.com/office/officeart/2005/8/layout/vList2"/>
    <dgm:cxn modelId="{481887C6-10D2-E44D-9F38-73490634CDFA}" type="presOf" srcId="{7605CB9B-2EAF-4D1F-AEDA-4E8F23B3369A}" destId="{32785D12-E7BE-3F40-972E-CF2C78118FE1}" srcOrd="0" destOrd="5" presId="urn:microsoft.com/office/officeart/2005/8/layout/vList2"/>
    <dgm:cxn modelId="{B902C7F3-DF6A-A845-A65E-B549A70D4022}" type="presOf" srcId="{4074B255-8524-4083-AD4F-FCEDB6C190CD}" destId="{A494EEE2-204E-3340-BD48-BECE8C526005}" srcOrd="0" destOrd="0" presId="urn:microsoft.com/office/officeart/2005/8/layout/vList2"/>
    <dgm:cxn modelId="{277D5B5C-463F-48D7-9FC9-FEDFD7FE17A9}" srcId="{8FD9BBFC-C6A2-4F75-B9AE-AFEEDDA3E5A1}" destId="{8D307183-7A5A-427B-B93D-43473C11A10B}" srcOrd="6" destOrd="0" parTransId="{7355D49D-DD8A-48C4-A18C-10B50EC840E9}" sibTransId="{971B52C3-14FA-4D6A-B6A6-FC0FA6E6AFE7}"/>
    <dgm:cxn modelId="{38FC4E51-144D-4282-A112-CE1356EDFAD5}" srcId="{17C84E86-DFF5-4A7A-8587-C05297A0CFEF}" destId="{E3FB7740-E42C-4C75-A0C4-ABC44B0C5591}" srcOrd="0" destOrd="0" parTransId="{3879781C-85C5-469B-82D8-532E2FA1C7C1}" sibTransId="{98D16E3D-79BE-46E0-915C-7AABFDD12FC9}"/>
    <dgm:cxn modelId="{598DFC6B-F662-4CE8-9BC3-538967078594}" srcId="{17C84E86-DFF5-4A7A-8587-C05297A0CFEF}" destId="{C6FD1A12-1592-467F-AACF-1CCD04A5AA98}" srcOrd="4" destOrd="0" parTransId="{2186E8E5-5E11-4F34-B615-3973A392F899}" sibTransId="{02271535-929F-4561-8C46-27A70685FD3C}"/>
    <dgm:cxn modelId="{E933F339-5DB8-4E40-8A20-D495D333BA82}" type="presOf" srcId="{17C84E86-DFF5-4A7A-8587-C05297A0CFEF}" destId="{35A8525E-C7EE-9E4A-9897-87465B9227EB}" srcOrd="0" destOrd="0" presId="urn:microsoft.com/office/officeart/2005/8/layout/vList2"/>
    <dgm:cxn modelId="{95630D98-88ED-46F2-945E-9A88431CD00C}" srcId="{8FD9BBFC-C6A2-4F75-B9AE-AFEEDDA3E5A1}" destId="{43025B41-2D98-4FC8-926C-21092C68F432}" srcOrd="3" destOrd="0" parTransId="{0BB952A4-0707-4635-B0A4-6300A68FCB4F}" sibTransId="{5A3796A2-A093-46DC-B0F6-1A21E44387F1}"/>
    <dgm:cxn modelId="{0969C81C-7D54-0943-982F-1D2A3180D1D0}" type="presOf" srcId="{FE661932-74B2-4171-B817-6CF759FF125E}" destId="{A494EEE2-204E-3340-BD48-BECE8C526005}" srcOrd="0" destOrd="1" presId="urn:microsoft.com/office/officeart/2005/8/layout/vList2"/>
    <dgm:cxn modelId="{EEE1271A-6A90-4248-B86C-692553161FDF}" type="presOf" srcId="{C6FD1A12-1592-467F-AACF-1CCD04A5AA98}" destId="{32785D12-E7BE-3F40-972E-CF2C78118FE1}" srcOrd="0" destOrd="4" presId="urn:microsoft.com/office/officeart/2005/8/layout/vList2"/>
    <dgm:cxn modelId="{47DAD58E-40ED-C741-9FCC-74A225FB9896}" type="presOf" srcId="{64B21F9D-9127-4B5E-A924-91A63D7A9CBC}" destId="{A494EEE2-204E-3340-BD48-BECE8C526005}" srcOrd="0" destOrd="4" presId="urn:microsoft.com/office/officeart/2005/8/layout/vList2"/>
    <dgm:cxn modelId="{9DBAD1DC-86CA-4FCC-9FEF-956A7F3933AA}" srcId="{17C84E86-DFF5-4A7A-8587-C05297A0CFEF}" destId="{EFD98E59-A1F3-478D-9906-998FD41E01D9}" srcOrd="3" destOrd="0" parTransId="{759CDC0E-B4E6-417D-B4DE-FDFCEB83B173}" sibTransId="{48FD18F9-3D76-4329-9F9A-A45F27AEE066}"/>
    <dgm:cxn modelId="{A14E965E-D4C6-43C9-9768-BB511A625E12}" srcId="{17C84E86-DFF5-4A7A-8587-C05297A0CFEF}" destId="{6CD199A5-F1EA-4745-9F67-6EFED128CA03}" srcOrd="2" destOrd="0" parTransId="{63899A39-9BAE-4639-87F5-FCE546660BC5}" sibTransId="{CBEF7B1D-08FB-49C5-A3B1-460852107476}"/>
    <dgm:cxn modelId="{FA307BB8-6972-8048-8B6C-10A9F2272CA6}" type="presOf" srcId="{43025B41-2D98-4FC8-926C-21092C68F432}" destId="{A494EEE2-204E-3340-BD48-BECE8C526005}" srcOrd="0" destOrd="3" presId="urn:microsoft.com/office/officeart/2005/8/layout/vList2"/>
    <dgm:cxn modelId="{447222B4-7FD2-D940-A244-22244AC12CFC}" type="presOf" srcId="{1A3259E6-46EB-4E04-9F4F-06129F3D958D}" destId="{A494EEE2-204E-3340-BD48-BECE8C526005}" srcOrd="0" destOrd="5" presId="urn:microsoft.com/office/officeart/2005/8/layout/vList2"/>
    <dgm:cxn modelId="{9C81327F-D2B0-4DEF-AA39-94528228E52B}" srcId="{8FD9BBFC-C6A2-4F75-B9AE-AFEEDDA3E5A1}" destId="{4074B255-8524-4083-AD4F-FCEDB6C190CD}" srcOrd="0" destOrd="0" parTransId="{77B40043-46E5-40C7-98C9-C7E0D7C6E457}" sibTransId="{678D1981-0351-4301-9860-20D519C2BECC}"/>
    <dgm:cxn modelId="{8263DF2A-2FFB-4683-989A-E8B32B1EEB0C}" srcId="{8FD9BBFC-C6A2-4F75-B9AE-AFEEDDA3E5A1}" destId="{1A3259E6-46EB-4E04-9F4F-06129F3D958D}" srcOrd="5" destOrd="0" parTransId="{CA3F729B-DFE6-4947-95A6-A7F330CCB09F}" sibTransId="{796B669D-EB7D-40EA-8D1D-6F9F941F2247}"/>
    <dgm:cxn modelId="{7EA574B3-EB46-9348-ACD3-55D8D4A50173}" type="presOf" srcId="{8FD9BBFC-C6A2-4F75-B9AE-AFEEDDA3E5A1}" destId="{B8230A95-87B1-CF43-8121-E1D70D678EAC}" srcOrd="0" destOrd="0" presId="urn:microsoft.com/office/officeart/2005/8/layout/vList2"/>
    <dgm:cxn modelId="{6A30F28A-7364-4958-8BB9-8DCBAE688C49}" srcId="{8FD9BBFC-C6A2-4F75-B9AE-AFEEDDA3E5A1}" destId="{FE661932-74B2-4171-B817-6CF759FF125E}" srcOrd="1" destOrd="0" parTransId="{C2CA278F-DE23-47BB-9E57-7E00A787E876}" sibTransId="{08A8C1B2-54AC-4DA9-937F-CA12111333C9}"/>
    <dgm:cxn modelId="{EBF563E2-4EB3-4D2A-BD44-CF5B22A9B35F}" srcId="{3BE19C67-FA3A-442E-AD1D-38276B56481D}" destId="{17C84E86-DFF5-4A7A-8587-C05297A0CFEF}" srcOrd="0" destOrd="0" parTransId="{68D3CC3E-62AD-4F69-98CB-5F86A39FE95D}" sibTransId="{076FE607-E9F2-475B-9B57-3396D4AE1AD9}"/>
    <dgm:cxn modelId="{30683B20-D72F-734B-800F-184ED3154237}" type="presOf" srcId="{8D307183-7A5A-427B-B93D-43473C11A10B}" destId="{A494EEE2-204E-3340-BD48-BECE8C526005}" srcOrd="0" destOrd="6" presId="urn:microsoft.com/office/officeart/2005/8/layout/vList2"/>
    <dgm:cxn modelId="{FDD223D8-C59F-4AB8-8892-571F86BA4A69}" srcId="{17C84E86-DFF5-4A7A-8587-C05297A0CFEF}" destId="{BC315CC6-B55F-43E5-9E47-127FB69B1479}" srcOrd="1" destOrd="0" parTransId="{9C71BBF9-1D57-408D-B782-D912EA978ED0}" sibTransId="{05E8E358-BE87-4D79-A483-F5771437F243}"/>
    <dgm:cxn modelId="{8C4D210E-BC91-8E43-B546-A983D5B7BBDB}" type="presOf" srcId="{BC315CC6-B55F-43E5-9E47-127FB69B1479}" destId="{32785D12-E7BE-3F40-972E-CF2C78118FE1}" srcOrd="0" destOrd="1" presId="urn:microsoft.com/office/officeart/2005/8/layout/vList2"/>
    <dgm:cxn modelId="{A8AAD388-616E-0E42-961D-8AC8BEF25254}" type="presOf" srcId="{E3FB7740-E42C-4C75-A0C4-ABC44B0C5591}" destId="{32785D12-E7BE-3F40-972E-CF2C78118FE1}" srcOrd="0" destOrd="0" presId="urn:microsoft.com/office/officeart/2005/8/layout/vList2"/>
    <dgm:cxn modelId="{7E5DBF45-65A8-45DA-B503-B9FF13BBEF5C}" srcId="{8FD9BBFC-C6A2-4F75-B9AE-AFEEDDA3E5A1}" destId="{64B21F9D-9127-4B5E-A924-91A63D7A9CBC}" srcOrd="4" destOrd="0" parTransId="{24811D11-B904-438F-A2CD-EE714BC7C7A8}" sibTransId="{3D46B865-22E1-41BF-B871-2E8981A79A5A}"/>
    <dgm:cxn modelId="{DEC38AED-78ED-B94C-80ED-50473A018456}" type="presOf" srcId="{EFD98E59-A1F3-478D-9906-998FD41E01D9}" destId="{32785D12-E7BE-3F40-972E-CF2C78118FE1}" srcOrd="0" destOrd="3" presId="urn:microsoft.com/office/officeart/2005/8/layout/vList2"/>
    <dgm:cxn modelId="{20E610E1-CE9A-4DB7-954E-F8C5019B2564}" srcId="{8FD9BBFC-C6A2-4F75-B9AE-AFEEDDA3E5A1}" destId="{5FC67DFD-9784-46F4-ADAE-0E6159FA1926}" srcOrd="2" destOrd="0" parTransId="{2CC317D2-DDB1-4366-A39E-356EF19305A2}" sibTransId="{3DAAB264-8A41-4E07-B973-279D5DCABA58}"/>
    <dgm:cxn modelId="{7D2D674E-0C7A-E14D-8A76-52C0A52DD897}" type="presOf" srcId="{3BE19C67-FA3A-442E-AD1D-38276B56481D}" destId="{EE0F84DC-1432-444A-A34D-B3A53F444D87}" srcOrd="0" destOrd="0" presId="urn:microsoft.com/office/officeart/2005/8/layout/vList2"/>
    <dgm:cxn modelId="{C85BD169-C9DC-4DA8-84F3-EC6030BCE9A9}" srcId="{3BE19C67-FA3A-442E-AD1D-38276B56481D}" destId="{8FD9BBFC-C6A2-4F75-B9AE-AFEEDDA3E5A1}" srcOrd="1" destOrd="0" parTransId="{9544008C-3B07-444A-81DE-13D2AE4093EC}" sibTransId="{38E7F1D0-1AFD-4DE8-BCF1-DCAB99AB89BE}"/>
    <dgm:cxn modelId="{608FA67C-56F3-0B46-9869-45CD48810CB8}" type="presParOf" srcId="{EE0F84DC-1432-444A-A34D-B3A53F444D87}" destId="{35A8525E-C7EE-9E4A-9897-87465B9227EB}" srcOrd="0" destOrd="0" presId="urn:microsoft.com/office/officeart/2005/8/layout/vList2"/>
    <dgm:cxn modelId="{AE00E46D-5E34-1447-BFC9-FF85CD8B0405}" type="presParOf" srcId="{EE0F84DC-1432-444A-A34D-B3A53F444D87}" destId="{32785D12-E7BE-3F40-972E-CF2C78118FE1}" srcOrd="1" destOrd="0" presId="urn:microsoft.com/office/officeart/2005/8/layout/vList2"/>
    <dgm:cxn modelId="{12EE7573-CAD4-DD40-AF40-161A30E9380A}" type="presParOf" srcId="{EE0F84DC-1432-444A-A34D-B3A53F444D87}" destId="{B8230A95-87B1-CF43-8121-E1D70D678EAC}" srcOrd="2" destOrd="0" presId="urn:microsoft.com/office/officeart/2005/8/layout/vList2"/>
    <dgm:cxn modelId="{2E8C8436-D55A-1841-9CDA-DB9B13D04E96}" type="presParOf" srcId="{EE0F84DC-1432-444A-A34D-B3A53F444D87}" destId="{A494EEE2-204E-3340-BD48-BECE8C526005}"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B710C01-5542-48E8-8695-0008D3C80750}" type="doc">
      <dgm:prSet loTypeId="urn:microsoft.com/office/officeart/2005/8/layout/arrow2" loCatId="process" qsTypeId="urn:microsoft.com/office/officeart/2005/8/quickstyle/simple1" qsCatId="simple" csTypeId="urn:microsoft.com/office/officeart/2005/8/colors/colorful3" csCatId="colorful" phldr="1"/>
      <dgm:spPr/>
    </dgm:pt>
    <dgm:pt modelId="{41CEA1F1-1BEF-4EAA-BD94-32BE5C278D37}">
      <dgm:prSet phldrT="[Text]" custT="1"/>
      <dgm:spPr/>
      <dgm:t>
        <a:bodyPr/>
        <a:lstStyle/>
        <a:p>
          <a:r>
            <a:rPr lang="el-GR" sz="1800" dirty="0">
              <a:solidFill>
                <a:schemeClr val="bg1"/>
              </a:solidFill>
              <a:latin typeface="Century Gothic" panose="020B0502020202020204" pitchFamily="34" charset="0"/>
            </a:rPr>
            <a:t>Με λογαριασμό </a:t>
          </a:r>
          <a:r>
            <a:rPr lang="en-GB" sz="1800" dirty="0">
              <a:solidFill>
                <a:schemeClr val="bg1"/>
              </a:solidFill>
              <a:latin typeface="Century Gothic" panose="020B0502020202020204" pitchFamily="34" charset="0"/>
            </a:rPr>
            <a:t>EU Login </a:t>
          </a:r>
          <a:r>
            <a:rPr lang="el-GR" sz="1800" dirty="0">
              <a:solidFill>
                <a:schemeClr val="bg1"/>
              </a:solidFill>
              <a:latin typeface="Century Gothic" panose="020B0502020202020204" pitchFamily="34" charset="0"/>
            </a:rPr>
            <a:t>έχετε πρόσβαση στο </a:t>
          </a:r>
          <a:r>
            <a:rPr lang="en-GB" sz="1800" dirty="0">
              <a:solidFill>
                <a:schemeClr val="bg1"/>
              </a:solidFill>
              <a:latin typeface="Century Gothic" panose="020B0502020202020204" pitchFamily="34" charset="0"/>
            </a:rPr>
            <a:t>ORS </a:t>
          </a:r>
          <a:r>
            <a:rPr lang="el-GR" sz="1800" dirty="0">
              <a:solidFill>
                <a:schemeClr val="bg1"/>
              </a:solidFill>
              <a:latin typeface="Century Gothic" panose="020B0502020202020204" pitchFamily="34" charset="0"/>
            </a:rPr>
            <a:t>και στο </a:t>
          </a:r>
          <a:r>
            <a:rPr lang="en-GB" sz="1800" dirty="0">
              <a:solidFill>
                <a:schemeClr val="bg1"/>
              </a:solidFill>
              <a:latin typeface="Century Gothic" panose="020B0502020202020204" pitchFamily="34" charset="0"/>
            </a:rPr>
            <a:t>Web Form</a:t>
          </a:r>
        </a:p>
      </dgm:t>
    </dgm:pt>
    <dgm:pt modelId="{F124966D-6917-460E-98D9-A68630483525}" type="parTrans" cxnId="{E7DAAB1D-165B-4A8D-9F05-35ECF10EAC5E}">
      <dgm:prSet/>
      <dgm:spPr/>
      <dgm:t>
        <a:bodyPr/>
        <a:lstStyle/>
        <a:p>
          <a:endParaRPr lang="en-GB"/>
        </a:p>
      </dgm:t>
    </dgm:pt>
    <dgm:pt modelId="{B4CF113B-2C7E-4777-9D77-2392014EDD01}" type="sibTrans" cxnId="{E7DAAB1D-165B-4A8D-9F05-35ECF10EAC5E}">
      <dgm:prSet/>
      <dgm:spPr/>
      <dgm:t>
        <a:bodyPr/>
        <a:lstStyle/>
        <a:p>
          <a:endParaRPr lang="en-GB"/>
        </a:p>
      </dgm:t>
    </dgm:pt>
    <dgm:pt modelId="{6A457C97-FEE4-495D-AB0E-B2DCF4A4924C}">
      <dgm:prSet phldrT="[Text]" custT="1"/>
      <dgm:spPr/>
      <dgm:t>
        <a:bodyPr/>
        <a:lstStyle/>
        <a:p>
          <a:r>
            <a:rPr lang="el-GR" sz="2400" b="0" dirty="0">
              <a:solidFill>
                <a:schemeClr val="bg1"/>
              </a:solidFill>
              <a:latin typeface="Century Gothic" panose="020B0502020202020204" pitchFamily="34" charset="0"/>
            </a:rPr>
            <a:t>Ο</a:t>
          </a:r>
          <a:r>
            <a:rPr lang="en-GB" sz="2400" b="0" dirty="0">
              <a:solidFill>
                <a:schemeClr val="bg1"/>
              </a:solidFill>
              <a:latin typeface="Century Gothic" panose="020B0502020202020204" pitchFamily="34" charset="0"/>
            </a:rPr>
            <a:t>R</a:t>
          </a:r>
          <a:r>
            <a:rPr lang="en-US" sz="2400" b="0" dirty="0">
              <a:solidFill>
                <a:schemeClr val="bg1"/>
              </a:solidFill>
              <a:latin typeface="Century Gothic" panose="020B0502020202020204" pitchFamily="34" charset="0"/>
            </a:rPr>
            <a:t>S</a:t>
          </a:r>
          <a:endParaRPr lang="en-GB" sz="2400" b="0" dirty="0">
            <a:solidFill>
              <a:schemeClr val="bg1"/>
            </a:solidFill>
            <a:latin typeface="Century Gothic" panose="020B0502020202020204" pitchFamily="34" charset="0"/>
          </a:endParaRPr>
        </a:p>
      </dgm:t>
    </dgm:pt>
    <dgm:pt modelId="{FFE54B83-7C0D-4FAE-ACAB-C21B538E2119}" type="parTrans" cxnId="{EDEF12CF-0629-441B-8F4E-B0C7233442F9}">
      <dgm:prSet/>
      <dgm:spPr/>
      <dgm:t>
        <a:bodyPr/>
        <a:lstStyle/>
        <a:p>
          <a:endParaRPr lang="en-GB"/>
        </a:p>
      </dgm:t>
    </dgm:pt>
    <dgm:pt modelId="{02DEBCF5-A4A0-455A-ABBD-09EE7029C3DD}" type="sibTrans" cxnId="{EDEF12CF-0629-441B-8F4E-B0C7233442F9}">
      <dgm:prSet/>
      <dgm:spPr/>
      <dgm:t>
        <a:bodyPr/>
        <a:lstStyle/>
        <a:p>
          <a:endParaRPr lang="en-GB"/>
        </a:p>
      </dgm:t>
    </dgm:pt>
    <dgm:pt modelId="{A04E1AC7-EFBD-42FC-B62E-C754D1B3A938}">
      <dgm:prSet phldrT="[Text]" custT="1"/>
      <dgm:spPr/>
      <dgm:t>
        <a:bodyPr/>
        <a:lstStyle/>
        <a:p>
          <a:r>
            <a:rPr lang="en-GB" sz="2400" dirty="0">
              <a:solidFill>
                <a:schemeClr val="bg1"/>
              </a:solidFill>
              <a:latin typeface="Century Gothic" panose="020B0502020202020204" pitchFamily="34" charset="0"/>
            </a:rPr>
            <a:t>Web Form</a:t>
          </a:r>
        </a:p>
      </dgm:t>
    </dgm:pt>
    <dgm:pt modelId="{33E80A57-6E96-401D-9264-6706F4D3864D}" type="parTrans" cxnId="{44AC12E0-8DC1-42FC-AB8A-D2242C43E8C2}">
      <dgm:prSet/>
      <dgm:spPr/>
      <dgm:t>
        <a:bodyPr/>
        <a:lstStyle/>
        <a:p>
          <a:endParaRPr lang="en-GB"/>
        </a:p>
      </dgm:t>
    </dgm:pt>
    <dgm:pt modelId="{30FFECD7-E493-41C9-8B39-49FA2F7EF75B}" type="sibTrans" cxnId="{44AC12E0-8DC1-42FC-AB8A-D2242C43E8C2}">
      <dgm:prSet/>
      <dgm:spPr/>
      <dgm:t>
        <a:bodyPr/>
        <a:lstStyle/>
        <a:p>
          <a:endParaRPr lang="en-GB"/>
        </a:p>
      </dgm:t>
    </dgm:pt>
    <dgm:pt modelId="{A406C109-D432-427F-A6BB-8714C4F0F6D5}" type="pres">
      <dgm:prSet presAssocID="{3B710C01-5542-48E8-8695-0008D3C80750}" presName="arrowDiagram" presStyleCnt="0">
        <dgm:presLayoutVars>
          <dgm:chMax val="5"/>
          <dgm:dir/>
          <dgm:resizeHandles val="exact"/>
        </dgm:presLayoutVars>
      </dgm:prSet>
      <dgm:spPr/>
    </dgm:pt>
    <dgm:pt modelId="{6EFAA76B-6FB8-499C-B456-D5BE1C925997}" type="pres">
      <dgm:prSet presAssocID="{3B710C01-5542-48E8-8695-0008D3C80750}" presName="arrow" presStyleLbl="bgShp" presStyleIdx="0" presStyleCnt="1"/>
      <dgm:spPr/>
    </dgm:pt>
    <dgm:pt modelId="{06B9E373-BED2-4080-A656-5E37BE3BF2F0}" type="pres">
      <dgm:prSet presAssocID="{3B710C01-5542-48E8-8695-0008D3C80750}" presName="arrowDiagram3" presStyleCnt="0"/>
      <dgm:spPr/>
    </dgm:pt>
    <dgm:pt modelId="{9C425983-FBE6-462F-BE25-76A114543EF0}" type="pres">
      <dgm:prSet presAssocID="{41CEA1F1-1BEF-4EAA-BD94-32BE5C278D37}" presName="bullet3a" presStyleLbl="node1" presStyleIdx="0" presStyleCnt="3"/>
      <dgm:spPr/>
    </dgm:pt>
    <dgm:pt modelId="{EBAB54B3-6870-4149-9E50-5A026D591067}" type="pres">
      <dgm:prSet presAssocID="{41CEA1F1-1BEF-4EAA-BD94-32BE5C278D37}" presName="textBox3a" presStyleLbl="revTx" presStyleIdx="0" presStyleCnt="3" custScaleX="404333" custScaleY="61438" custLinFactNeighborX="59473" custLinFactNeighborY="1071">
        <dgm:presLayoutVars>
          <dgm:bulletEnabled val="1"/>
        </dgm:presLayoutVars>
      </dgm:prSet>
      <dgm:spPr/>
      <dgm:t>
        <a:bodyPr/>
        <a:lstStyle/>
        <a:p>
          <a:endParaRPr lang="el-GR"/>
        </a:p>
      </dgm:t>
    </dgm:pt>
    <dgm:pt modelId="{50DD1F04-879C-44CA-B749-78A7C8C68758}" type="pres">
      <dgm:prSet presAssocID="{6A457C97-FEE4-495D-AB0E-B2DCF4A4924C}" presName="bullet3b" presStyleLbl="node1" presStyleIdx="1" presStyleCnt="3"/>
      <dgm:spPr/>
    </dgm:pt>
    <dgm:pt modelId="{65B71474-ED26-4672-ABC0-E824AED4D02B}" type="pres">
      <dgm:prSet presAssocID="{6A457C97-FEE4-495D-AB0E-B2DCF4A4924C}" presName="textBox3b" presStyleLbl="revTx" presStyleIdx="1" presStyleCnt="3">
        <dgm:presLayoutVars>
          <dgm:bulletEnabled val="1"/>
        </dgm:presLayoutVars>
      </dgm:prSet>
      <dgm:spPr/>
      <dgm:t>
        <a:bodyPr/>
        <a:lstStyle/>
        <a:p>
          <a:endParaRPr lang="el-GR"/>
        </a:p>
      </dgm:t>
    </dgm:pt>
    <dgm:pt modelId="{EAA9C9B8-108D-4C80-BBD9-16C2251FC7CE}" type="pres">
      <dgm:prSet presAssocID="{A04E1AC7-EFBD-42FC-B62E-C754D1B3A938}" presName="bullet3c" presStyleLbl="node1" presStyleIdx="2" presStyleCnt="3"/>
      <dgm:spPr/>
    </dgm:pt>
    <dgm:pt modelId="{E134859A-8334-4CC7-A159-C568BD5A078C}" type="pres">
      <dgm:prSet presAssocID="{A04E1AC7-EFBD-42FC-B62E-C754D1B3A938}" presName="textBox3c" presStyleLbl="revTx" presStyleIdx="2" presStyleCnt="3">
        <dgm:presLayoutVars>
          <dgm:bulletEnabled val="1"/>
        </dgm:presLayoutVars>
      </dgm:prSet>
      <dgm:spPr/>
      <dgm:t>
        <a:bodyPr/>
        <a:lstStyle/>
        <a:p>
          <a:endParaRPr lang="el-GR"/>
        </a:p>
      </dgm:t>
    </dgm:pt>
  </dgm:ptLst>
  <dgm:cxnLst>
    <dgm:cxn modelId="{97947A4A-6202-470C-85B5-E9BA367FA27A}" type="presOf" srcId="{6A457C97-FEE4-495D-AB0E-B2DCF4A4924C}" destId="{65B71474-ED26-4672-ABC0-E824AED4D02B}" srcOrd="0" destOrd="0" presId="urn:microsoft.com/office/officeart/2005/8/layout/arrow2"/>
    <dgm:cxn modelId="{91C59E32-5A66-4777-BB2B-5273D8D611FE}" type="presOf" srcId="{3B710C01-5542-48E8-8695-0008D3C80750}" destId="{A406C109-D432-427F-A6BB-8714C4F0F6D5}" srcOrd="0" destOrd="0" presId="urn:microsoft.com/office/officeart/2005/8/layout/arrow2"/>
    <dgm:cxn modelId="{2B53743E-C004-4627-B67B-4D0C74C3DE61}" type="presOf" srcId="{41CEA1F1-1BEF-4EAA-BD94-32BE5C278D37}" destId="{EBAB54B3-6870-4149-9E50-5A026D591067}" srcOrd="0" destOrd="0" presId="urn:microsoft.com/office/officeart/2005/8/layout/arrow2"/>
    <dgm:cxn modelId="{EDEF12CF-0629-441B-8F4E-B0C7233442F9}" srcId="{3B710C01-5542-48E8-8695-0008D3C80750}" destId="{6A457C97-FEE4-495D-AB0E-B2DCF4A4924C}" srcOrd="1" destOrd="0" parTransId="{FFE54B83-7C0D-4FAE-ACAB-C21B538E2119}" sibTransId="{02DEBCF5-A4A0-455A-ABBD-09EE7029C3DD}"/>
    <dgm:cxn modelId="{66BD4DA6-9651-427D-8FE2-E2CD36FCE679}" type="presOf" srcId="{A04E1AC7-EFBD-42FC-B62E-C754D1B3A938}" destId="{E134859A-8334-4CC7-A159-C568BD5A078C}" srcOrd="0" destOrd="0" presId="urn:microsoft.com/office/officeart/2005/8/layout/arrow2"/>
    <dgm:cxn modelId="{E7DAAB1D-165B-4A8D-9F05-35ECF10EAC5E}" srcId="{3B710C01-5542-48E8-8695-0008D3C80750}" destId="{41CEA1F1-1BEF-4EAA-BD94-32BE5C278D37}" srcOrd="0" destOrd="0" parTransId="{F124966D-6917-460E-98D9-A68630483525}" sibTransId="{B4CF113B-2C7E-4777-9D77-2392014EDD01}"/>
    <dgm:cxn modelId="{44AC12E0-8DC1-42FC-AB8A-D2242C43E8C2}" srcId="{3B710C01-5542-48E8-8695-0008D3C80750}" destId="{A04E1AC7-EFBD-42FC-B62E-C754D1B3A938}" srcOrd="2" destOrd="0" parTransId="{33E80A57-6E96-401D-9264-6706F4D3864D}" sibTransId="{30FFECD7-E493-41C9-8B39-49FA2F7EF75B}"/>
    <dgm:cxn modelId="{E4F1030F-2A83-49C3-AE67-8647693B7257}" type="presParOf" srcId="{A406C109-D432-427F-A6BB-8714C4F0F6D5}" destId="{6EFAA76B-6FB8-499C-B456-D5BE1C925997}" srcOrd="0" destOrd="0" presId="urn:microsoft.com/office/officeart/2005/8/layout/arrow2"/>
    <dgm:cxn modelId="{8562E158-B573-4F26-9A92-84E905F1DE25}" type="presParOf" srcId="{A406C109-D432-427F-A6BB-8714C4F0F6D5}" destId="{06B9E373-BED2-4080-A656-5E37BE3BF2F0}" srcOrd="1" destOrd="0" presId="urn:microsoft.com/office/officeart/2005/8/layout/arrow2"/>
    <dgm:cxn modelId="{70C1F739-82B0-4F54-A3AA-6CB24261ED2C}" type="presParOf" srcId="{06B9E373-BED2-4080-A656-5E37BE3BF2F0}" destId="{9C425983-FBE6-462F-BE25-76A114543EF0}" srcOrd="0" destOrd="0" presId="urn:microsoft.com/office/officeart/2005/8/layout/arrow2"/>
    <dgm:cxn modelId="{475E826E-6CD7-4934-AB0F-537C335E9893}" type="presParOf" srcId="{06B9E373-BED2-4080-A656-5E37BE3BF2F0}" destId="{EBAB54B3-6870-4149-9E50-5A026D591067}" srcOrd="1" destOrd="0" presId="urn:microsoft.com/office/officeart/2005/8/layout/arrow2"/>
    <dgm:cxn modelId="{850C1324-2689-4C2E-935C-1008FF3ECA9A}" type="presParOf" srcId="{06B9E373-BED2-4080-A656-5E37BE3BF2F0}" destId="{50DD1F04-879C-44CA-B749-78A7C8C68758}" srcOrd="2" destOrd="0" presId="urn:microsoft.com/office/officeart/2005/8/layout/arrow2"/>
    <dgm:cxn modelId="{4A02EA92-43B1-4EE6-82BD-9B890409E96D}" type="presParOf" srcId="{06B9E373-BED2-4080-A656-5E37BE3BF2F0}" destId="{65B71474-ED26-4672-ABC0-E824AED4D02B}" srcOrd="3" destOrd="0" presId="urn:microsoft.com/office/officeart/2005/8/layout/arrow2"/>
    <dgm:cxn modelId="{2849ABAC-4414-429A-93FD-C5DE7D63995E}" type="presParOf" srcId="{06B9E373-BED2-4080-A656-5E37BE3BF2F0}" destId="{EAA9C9B8-108D-4C80-BBD9-16C2251FC7CE}" srcOrd="4" destOrd="0" presId="urn:microsoft.com/office/officeart/2005/8/layout/arrow2"/>
    <dgm:cxn modelId="{6E6AECA6-5924-4EB6-9779-D2E2CD791B01}" type="presParOf" srcId="{06B9E373-BED2-4080-A656-5E37BE3BF2F0}" destId="{E134859A-8334-4CC7-A159-C568BD5A078C}"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AB39E-404D-452C-B46F-823D92F80F43}">
      <dsp:nvSpPr>
        <dsp:cNvPr id="0" name=""/>
        <dsp:cNvSpPr/>
      </dsp:nvSpPr>
      <dsp:spPr>
        <a:xfrm rot="5400000">
          <a:off x="6650659" y="-2321538"/>
          <a:ext cx="2073829" cy="7235363"/>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l-GR" sz="2400" kern="1200" dirty="0">
              <a:latin typeface="Century Gothic" panose="020B0502020202020204" pitchFamily="34" charset="0"/>
            </a:rPr>
            <a:t>Οι αιτήσεις υποβάλλονται από όλες τις χώρες κεντρικά στις Βρυξέλλες</a:t>
          </a:r>
          <a:r>
            <a:rPr lang="en-US" sz="2400" kern="1200" dirty="0">
              <a:latin typeface="Century Gothic" panose="020B0502020202020204" pitchFamily="34" charset="0"/>
            </a:rPr>
            <a:t> (</a:t>
          </a:r>
          <a:r>
            <a:rPr lang="en-GB" sz="2400" kern="1200" dirty="0">
              <a:latin typeface="Century Gothic" panose="020B0502020202020204" pitchFamily="34" charset="0"/>
            </a:rPr>
            <a:t>Education</a:t>
          </a:r>
          <a:r>
            <a:rPr lang="el-GR" sz="2400" kern="1200" dirty="0">
              <a:latin typeface="Century Gothic" panose="020B0502020202020204" pitchFamily="34" charset="0"/>
            </a:rPr>
            <a:t> </a:t>
          </a:r>
          <a:r>
            <a:rPr lang="en-GB" sz="2400" kern="1200" dirty="0">
              <a:latin typeface="Century Gothic" panose="020B0502020202020204" pitchFamily="34" charset="0"/>
            </a:rPr>
            <a:t>And Culture Executive Agency – EACEA)</a:t>
          </a:r>
          <a:endParaRPr lang="en-US" sz="2400" kern="1200" dirty="0">
            <a:latin typeface="Century Gothic" panose="020B0502020202020204" pitchFamily="34" charset="0"/>
          </a:endParaRPr>
        </a:p>
        <a:p>
          <a:pPr marL="228600" lvl="1" indent="-228600" algn="l" defTabSz="1066800">
            <a:lnSpc>
              <a:spcPct val="90000"/>
            </a:lnSpc>
            <a:spcBef>
              <a:spcPct val="0"/>
            </a:spcBef>
            <a:spcAft>
              <a:spcPct val="15000"/>
            </a:spcAft>
            <a:buChar char="••"/>
          </a:pPr>
          <a:r>
            <a:rPr lang="el-GR" sz="2400" kern="1200" dirty="0">
              <a:latin typeface="Century Gothic" panose="020B0502020202020204" pitchFamily="34" charset="0"/>
            </a:rPr>
            <a:t>Η αξιολόγηση, διάθεση των κονδυλίων και διαχείριση γίνεται κεντρικά</a:t>
          </a:r>
          <a:endParaRPr lang="en-US" sz="2400" kern="1200" dirty="0">
            <a:latin typeface="Century Gothic" panose="020B0502020202020204" pitchFamily="34" charset="0"/>
          </a:endParaRPr>
        </a:p>
      </dsp:txBody>
      <dsp:txXfrm rot="-5400000">
        <a:off x="4069892" y="360465"/>
        <a:ext cx="7134127" cy="1871357"/>
      </dsp:txXfrm>
    </dsp:sp>
    <dsp:sp modelId="{FCE5CD6E-DE4A-4A01-B23E-7171214D33D9}">
      <dsp:nvSpPr>
        <dsp:cNvPr id="0" name=""/>
        <dsp:cNvSpPr/>
      </dsp:nvSpPr>
      <dsp:spPr>
        <a:xfrm>
          <a:off x="0" y="0"/>
          <a:ext cx="4069892" cy="259228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latin typeface="Century Gothic" panose="020B0502020202020204" pitchFamily="34" charset="0"/>
            </a:rPr>
            <a:t>Κεντρικές Δράσεις </a:t>
          </a:r>
          <a:r>
            <a:rPr lang="en-GB" sz="1200" kern="1200" dirty="0">
              <a:latin typeface="Century Gothic" panose="020B0502020202020204" pitchFamily="34" charset="0"/>
              <a:hlinkClick xmlns:r="http://schemas.openxmlformats.org/officeDocument/2006/relationships" r:id="rId1"/>
            </a:rPr>
            <a:t>https://www.eacea.ec.europa.eu/index_en</a:t>
          </a:r>
          <a:r>
            <a:rPr lang="el-GR" sz="1200" kern="1200" dirty="0">
              <a:latin typeface="Century Gothic" panose="020B0502020202020204" pitchFamily="34" charset="0"/>
            </a:rPr>
            <a:t> </a:t>
          </a:r>
          <a:endParaRPr lang="en-US" sz="1200" kern="1200" dirty="0">
            <a:latin typeface="Century Gothic" panose="020B0502020202020204" pitchFamily="34" charset="0"/>
          </a:endParaRPr>
        </a:p>
      </dsp:txBody>
      <dsp:txXfrm>
        <a:off x="126545" y="126545"/>
        <a:ext cx="3816802" cy="23391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AB39E-404D-452C-B46F-823D92F80F43}">
      <dsp:nvSpPr>
        <dsp:cNvPr id="0" name=""/>
        <dsp:cNvSpPr/>
      </dsp:nvSpPr>
      <dsp:spPr>
        <a:xfrm rot="5400000">
          <a:off x="5000422" y="-1063678"/>
          <a:ext cx="3308806" cy="6263365"/>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66675" rIns="133350" bIns="66675" numCol="1" spcCol="1270" anchor="ctr" anchorCtr="0">
          <a:noAutofit/>
        </a:bodyPr>
        <a:lstStyle/>
        <a:p>
          <a:pPr marL="285750" lvl="1" indent="-285750" algn="l" defTabSz="1555750">
            <a:lnSpc>
              <a:spcPct val="90000"/>
            </a:lnSpc>
            <a:spcBef>
              <a:spcPct val="0"/>
            </a:spcBef>
            <a:spcAft>
              <a:spcPct val="15000"/>
            </a:spcAft>
            <a:buChar char="••"/>
          </a:pPr>
          <a:r>
            <a:rPr lang="el-GR" sz="3500" kern="1200" dirty="0">
              <a:latin typeface="Century Gothic" panose="020B0502020202020204" pitchFamily="34" charset="0"/>
            </a:rPr>
            <a:t>Σχολική Εκπαίδευση </a:t>
          </a:r>
          <a:endParaRPr lang="en-US" sz="3500" kern="1200" dirty="0">
            <a:latin typeface="Century Gothic" panose="020B0502020202020204" pitchFamily="34" charset="0"/>
          </a:endParaRPr>
        </a:p>
        <a:p>
          <a:pPr marL="285750" lvl="1" indent="-285750" algn="l" defTabSz="1555750">
            <a:lnSpc>
              <a:spcPct val="90000"/>
            </a:lnSpc>
            <a:spcBef>
              <a:spcPct val="0"/>
            </a:spcBef>
            <a:spcAft>
              <a:spcPct val="15000"/>
            </a:spcAft>
            <a:buChar char="••"/>
          </a:pPr>
          <a:r>
            <a:rPr lang="el-GR" sz="3500" kern="1200" dirty="0">
              <a:latin typeface="Century Gothic" panose="020B0502020202020204" pitchFamily="34" charset="0"/>
            </a:rPr>
            <a:t>Επαγγελματική Εκπαίδευση και Κατάρτιση </a:t>
          </a:r>
        </a:p>
        <a:p>
          <a:pPr marL="285750" lvl="1" indent="-285750" algn="l" defTabSz="1555750">
            <a:lnSpc>
              <a:spcPct val="90000"/>
            </a:lnSpc>
            <a:spcBef>
              <a:spcPct val="0"/>
            </a:spcBef>
            <a:spcAft>
              <a:spcPct val="15000"/>
            </a:spcAft>
            <a:buChar char="••"/>
          </a:pPr>
          <a:r>
            <a:rPr lang="el-GR" sz="3500" kern="1200" dirty="0">
              <a:latin typeface="Century Gothic" panose="020B0502020202020204" pitchFamily="34" charset="0"/>
            </a:rPr>
            <a:t>Τριτοβάθμια Εκπαίδευση</a:t>
          </a:r>
        </a:p>
        <a:p>
          <a:pPr marL="285750" lvl="1" indent="-285750" algn="l" defTabSz="1555750">
            <a:lnSpc>
              <a:spcPct val="90000"/>
            </a:lnSpc>
            <a:spcBef>
              <a:spcPct val="0"/>
            </a:spcBef>
            <a:spcAft>
              <a:spcPct val="15000"/>
            </a:spcAft>
            <a:buChar char="••"/>
          </a:pPr>
          <a:r>
            <a:rPr lang="el-GR" sz="3500" kern="1200" dirty="0">
              <a:latin typeface="Century Gothic" panose="020B0502020202020204" pitchFamily="34" charset="0"/>
            </a:rPr>
            <a:t>Εκπαίδευση Ενηλίκων</a:t>
          </a:r>
        </a:p>
      </dsp:txBody>
      <dsp:txXfrm rot="-5400000">
        <a:off x="3523143" y="575124"/>
        <a:ext cx="6101842" cy="2985760"/>
      </dsp:txXfrm>
    </dsp:sp>
    <dsp:sp modelId="{FCE5CD6E-DE4A-4A01-B23E-7171214D33D9}">
      <dsp:nvSpPr>
        <dsp:cNvPr id="0" name=""/>
        <dsp:cNvSpPr/>
      </dsp:nvSpPr>
      <dsp:spPr>
        <a:xfrm>
          <a:off x="0" y="0"/>
          <a:ext cx="3523142" cy="413600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l-GR" sz="2200" b="0" kern="1200" dirty="0">
              <a:latin typeface="Century Gothic" panose="020B0502020202020204" pitchFamily="34" charset="0"/>
            </a:rPr>
            <a:t>ΙΚΥ </a:t>
          </a:r>
        </a:p>
        <a:p>
          <a:pPr lvl="0" algn="ctr" defTabSz="977900">
            <a:lnSpc>
              <a:spcPct val="90000"/>
            </a:lnSpc>
            <a:spcBef>
              <a:spcPct val="0"/>
            </a:spcBef>
            <a:spcAft>
              <a:spcPct val="35000"/>
            </a:spcAft>
          </a:pPr>
          <a:r>
            <a:rPr lang="en-GB" sz="2200" b="0" kern="1200" dirty="0">
              <a:latin typeface="Century Gothic" panose="020B0502020202020204" pitchFamily="34" charset="0"/>
              <a:hlinkClick xmlns:r="http://schemas.openxmlformats.org/officeDocument/2006/relationships" r:id="rId1"/>
            </a:rPr>
            <a:t>https://www.iky.gr/el/</a:t>
          </a:r>
          <a:r>
            <a:rPr lang="el-GR" sz="2200" b="0" kern="1200" dirty="0">
              <a:latin typeface="Century Gothic" panose="020B0502020202020204" pitchFamily="34" charset="0"/>
            </a:rPr>
            <a:t> </a:t>
          </a:r>
        </a:p>
      </dsp:txBody>
      <dsp:txXfrm>
        <a:off x="171986" y="171986"/>
        <a:ext cx="3179170" cy="37920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00161-6965-4D3A-B3F8-7540A869E21D}">
      <dsp:nvSpPr>
        <dsp:cNvPr id="0" name=""/>
        <dsp:cNvSpPr/>
      </dsp:nvSpPr>
      <dsp:spPr>
        <a:xfrm rot="5400000">
          <a:off x="5979033" y="-2342222"/>
          <a:ext cx="1209733" cy="6196611"/>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l-GR" sz="1700" kern="1200" dirty="0">
              <a:latin typeface="Century Gothic" panose="020B0502020202020204" pitchFamily="34" charset="0"/>
            </a:rPr>
            <a:t>Οι αιτήσεις υποβάλλονται στις Εθνικές Υπηρεσίες της κάθε χώρας</a:t>
          </a:r>
          <a:endParaRPr lang="en-US" sz="1700" kern="1200" dirty="0">
            <a:latin typeface="Century Gothic" panose="020B0502020202020204" pitchFamily="34" charset="0"/>
          </a:endParaRPr>
        </a:p>
        <a:p>
          <a:pPr marL="171450" lvl="1" indent="-171450" algn="l" defTabSz="755650">
            <a:lnSpc>
              <a:spcPct val="90000"/>
            </a:lnSpc>
            <a:spcBef>
              <a:spcPct val="0"/>
            </a:spcBef>
            <a:spcAft>
              <a:spcPct val="15000"/>
            </a:spcAft>
            <a:buChar char="••"/>
          </a:pPr>
          <a:r>
            <a:rPr lang="el-GR" sz="1700" kern="1200" dirty="0">
              <a:latin typeface="Century Gothic" panose="020B0502020202020204" pitchFamily="34" charset="0"/>
            </a:rPr>
            <a:t>Η αξιολόγηση, κατανομή των κονδυλίων και διαχείριση γίνεται σε εθνικό επίπεδο</a:t>
          </a:r>
          <a:endParaRPr lang="en-US" sz="1700" kern="1200" dirty="0">
            <a:latin typeface="Century Gothic" panose="020B0502020202020204" pitchFamily="34" charset="0"/>
          </a:endParaRPr>
        </a:p>
      </dsp:txBody>
      <dsp:txXfrm rot="-5400000">
        <a:off x="3485594" y="210271"/>
        <a:ext cx="6137557" cy="1091625"/>
      </dsp:txXfrm>
    </dsp:sp>
    <dsp:sp modelId="{9C8A289D-C983-470D-892C-88052A0C1032}">
      <dsp:nvSpPr>
        <dsp:cNvPr id="0" name=""/>
        <dsp:cNvSpPr/>
      </dsp:nvSpPr>
      <dsp:spPr>
        <a:xfrm>
          <a:off x="0" y="0"/>
          <a:ext cx="3485594" cy="1512167"/>
        </a:xfrm>
        <a:prstGeom prst="roundRect">
          <a:avLst/>
        </a:prstGeom>
        <a:solidFill>
          <a:schemeClr val="accent2"/>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l-GR" sz="3000" b="0" kern="1200" dirty="0">
              <a:latin typeface="Century Gothic" panose="020B0502020202020204" pitchFamily="34" charset="0"/>
            </a:rPr>
            <a:t>Αποκεντρωμένες Δράσεις (α)</a:t>
          </a:r>
          <a:endParaRPr lang="en-US" sz="3000" b="0" kern="1200" dirty="0">
            <a:latin typeface="Century Gothic" panose="020B0502020202020204" pitchFamily="34" charset="0"/>
          </a:endParaRPr>
        </a:p>
      </dsp:txBody>
      <dsp:txXfrm>
        <a:off x="73818" y="73818"/>
        <a:ext cx="3337958" cy="1364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DC29D7-9353-41B4-A47E-BF585CE6B562}">
      <dsp:nvSpPr>
        <dsp:cNvPr id="0" name=""/>
        <dsp:cNvSpPr/>
      </dsp:nvSpPr>
      <dsp:spPr>
        <a:xfrm>
          <a:off x="63464" y="1000000"/>
          <a:ext cx="1928415" cy="1853226"/>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62FC28-40F0-46C7-A6A8-9E61581DD37F}">
      <dsp:nvSpPr>
        <dsp:cNvPr id="0" name=""/>
        <dsp:cNvSpPr/>
      </dsp:nvSpPr>
      <dsp:spPr>
        <a:xfrm>
          <a:off x="184994" y="2974669"/>
          <a:ext cx="1928415" cy="192841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a:t>Μαθησιακή κινητικότητα ατόμων</a:t>
          </a:r>
          <a:endParaRPr lang="en-US" sz="2000" kern="1200" dirty="0"/>
        </a:p>
      </dsp:txBody>
      <dsp:txXfrm>
        <a:off x="241475" y="3031150"/>
        <a:ext cx="1815453" cy="1815453"/>
      </dsp:txXfrm>
    </dsp:sp>
    <dsp:sp modelId="{7E1A6FC1-F7AD-4ABD-A729-F7E2B48D15CB}">
      <dsp:nvSpPr>
        <dsp:cNvPr id="0" name=""/>
        <dsp:cNvSpPr/>
      </dsp:nvSpPr>
      <dsp:spPr>
        <a:xfrm rot="21539110">
          <a:off x="2392050" y="1667214"/>
          <a:ext cx="400264" cy="46337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392059" y="1760951"/>
        <a:ext cx="280185" cy="278023"/>
      </dsp:txXfrm>
    </dsp:sp>
    <dsp:sp modelId="{99761A5E-9D51-4A2A-9CC7-EA6008BB2A06}">
      <dsp:nvSpPr>
        <dsp:cNvPr id="0" name=""/>
        <dsp:cNvSpPr/>
      </dsp:nvSpPr>
      <dsp:spPr>
        <a:xfrm>
          <a:off x="3135312" y="999995"/>
          <a:ext cx="1928415" cy="1744406"/>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593030-4D9C-404F-A3D8-FD8392A58236}">
      <dsp:nvSpPr>
        <dsp:cNvPr id="0" name=""/>
        <dsp:cNvSpPr/>
      </dsp:nvSpPr>
      <dsp:spPr>
        <a:xfrm>
          <a:off x="3151917" y="2974673"/>
          <a:ext cx="1928415" cy="192841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a:t>Συνεργασία μεταξύ οργανισμών και ιδρυμάτων</a:t>
          </a:r>
          <a:endParaRPr lang="en-US" sz="2000" kern="1200" dirty="0"/>
        </a:p>
      </dsp:txBody>
      <dsp:txXfrm>
        <a:off x="3208398" y="3031154"/>
        <a:ext cx="1815453" cy="1815453"/>
      </dsp:txXfrm>
    </dsp:sp>
    <dsp:sp modelId="{09ADA01F-AD4F-4321-978B-54D04B134B1B}">
      <dsp:nvSpPr>
        <dsp:cNvPr id="0" name=""/>
        <dsp:cNvSpPr/>
      </dsp:nvSpPr>
      <dsp:spPr>
        <a:xfrm rot="9555">
          <a:off x="5338909" y="1644340"/>
          <a:ext cx="275182" cy="46337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338909" y="1736899"/>
        <a:ext cx="192627" cy="278023"/>
      </dsp:txXfrm>
    </dsp:sp>
    <dsp:sp modelId="{CB5D3691-0484-4299-93F9-3FB1A978AF57}">
      <dsp:nvSpPr>
        <dsp:cNvPr id="0" name=""/>
        <dsp:cNvSpPr/>
      </dsp:nvSpPr>
      <dsp:spPr>
        <a:xfrm>
          <a:off x="5849960" y="999990"/>
          <a:ext cx="1719876" cy="1758927"/>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9F7881-9160-4EFD-B477-4096151918F3}">
      <dsp:nvSpPr>
        <dsp:cNvPr id="0" name=""/>
        <dsp:cNvSpPr/>
      </dsp:nvSpPr>
      <dsp:spPr>
        <a:xfrm>
          <a:off x="5921390" y="2928820"/>
          <a:ext cx="1928415" cy="192841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a:t>Ενίσχυση σε θέματα μεταρρύθμισης Πολιτικής</a:t>
          </a:r>
          <a:endParaRPr lang="fr-FR" sz="2000" kern="1200" dirty="0"/>
        </a:p>
      </dsp:txBody>
      <dsp:txXfrm>
        <a:off x="5977871" y="2985301"/>
        <a:ext cx="1815453" cy="18154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98DEB-52D8-4E21-A1A6-E474CDFC6D6A}">
      <dsp:nvSpPr>
        <dsp:cNvPr id="0" name=""/>
        <dsp:cNvSpPr/>
      </dsp:nvSpPr>
      <dsp:spPr>
        <a:xfrm>
          <a:off x="0" y="0"/>
          <a:ext cx="10363200" cy="1007370"/>
        </a:xfrm>
        <a:prstGeom prst="roundRect">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160020" tIns="160020" rIns="160020" bIns="160020" numCol="1" spcCol="1270" anchor="ctr" anchorCtr="0">
          <a:noAutofit/>
        </a:bodyPr>
        <a:lstStyle/>
        <a:p>
          <a:pPr lvl="0" algn="l" defTabSz="1866900">
            <a:lnSpc>
              <a:spcPct val="90000"/>
            </a:lnSpc>
            <a:spcBef>
              <a:spcPct val="0"/>
            </a:spcBef>
            <a:spcAft>
              <a:spcPct val="35000"/>
            </a:spcAft>
          </a:pPr>
          <a:r>
            <a:rPr lang="en-US" sz="4200" kern="1200" dirty="0"/>
            <a:t>A. </a:t>
          </a:r>
        </a:p>
      </dsp:txBody>
      <dsp:txXfrm>
        <a:off x="49176" y="49176"/>
        <a:ext cx="10264848" cy="909018"/>
      </dsp:txXfrm>
    </dsp:sp>
    <dsp:sp modelId="{4CC8A4D3-2899-440E-9353-664764490A6F}">
      <dsp:nvSpPr>
        <dsp:cNvPr id="0" name=""/>
        <dsp:cNvSpPr/>
      </dsp:nvSpPr>
      <dsp:spPr>
        <a:xfrm>
          <a:off x="0" y="1016598"/>
          <a:ext cx="10363200"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032"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l-GR" sz="3300" kern="1200" dirty="0"/>
            <a:t>Προθεσμία</a:t>
          </a:r>
          <a:r>
            <a:rPr lang="en-US" sz="3300" kern="1200" dirty="0"/>
            <a:t> </a:t>
          </a:r>
          <a:r>
            <a:rPr lang="el-GR" sz="3300" kern="1200" dirty="0"/>
            <a:t>2ος</a:t>
          </a:r>
          <a:r>
            <a:rPr lang="en-US" sz="3300" kern="1200" dirty="0"/>
            <a:t> 202</a:t>
          </a:r>
          <a:r>
            <a:rPr lang="el-GR" sz="3300" kern="1200" dirty="0"/>
            <a:t>4</a:t>
          </a:r>
          <a:endParaRPr lang="en-US" sz="3300" kern="1200" dirty="0"/>
        </a:p>
      </dsp:txBody>
      <dsp:txXfrm>
        <a:off x="0" y="1016598"/>
        <a:ext cx="10363200" cy="695520"/>
      </dsp:txXfrm>
    </dsp:sp>
    <dsp:sp modelId="{FC265F40-8B85-4690-A7F2-4242CAEFFC25}">
      <dsp:nvSpPr>
        <dsp:cNvPr id="0" name=""/>
        <dsp:cNvSpPr/>
      </dsp:nvSpPr>
      <dsp:spPr>
        <a:xfrm>
          <a:off x="0" y="1726529"/>
          <a:ext cx="10363200" cy="1007370"/>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l" defTabSz="1866900">
            <a:lnSpc>
              <a:spcPct val="90000"/>
            </a:lnSpc>
            <a:spcBef>
              <a:spcPct val="0"/>
            </a:spcBef>
            <a:spcAft>
              <a:spcPct val="35000"/>
            </a:spcAft>
          </a:pPr>
          <a:r>
            <a:rPr lang="en-US" sz="4200" kern="1200" dirty="0"/>
            <a:t>B. </a:t>
          </a:r>
          <a:r>
            <a:rPr lang="el-GR" sz="4200" kern="1200" dirty="0"/>
            <a:t>Διαπιστευμένα σχέδια</a:t>
          </a:r>
          <a:endParaRPr lang="en-US" sz="4200" kern="1200" dirty="0"/>
        </a:p>
      </dsp:txBody>
      <dsp:txXfrm>
        <a:off x="49176" y="1775705"/>
        <a:ext cx="10264848" cy="909018"/>
      </dsp:txXfrm>
    </dsp:sp>
    <dsp:sp modelId="{A822A129-9480-4C4C-BBE1-870CACBD96F1}">
      <dsp:nvSpPr>
        <dsp:cNvPr id="0" name=""/>
        <dsp:cNvSpPr/>
      </dsp:nvSpPr>
      <dsp:spPr>
        <a:xfrm>
          <a:off x="0" y="2719488"/>
          <a:ext cx="10363200"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032"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l-GR" sz="3300" kern="1200" dirty="0"/>
            <a:t>Προθεσμία</a:t>
          </a:r>
          <a:r>
            <a:rPr lang="en-US" sz="3300" kern="1200" dirty="0"/>
            <a:t> </a:t>
          </a:r>
          <a:r>
            <a:rPr lang="el-GR" sz="3300" kern="1200" dirty="0"/>
            <a:t> 10</a:t>
          </a:r>
          <a:r>
            <a:rPr lang="el-GR" sz="3300" kern="1200" baseline="30000" dirty="0"/>
            <a:t>ος</a:t>
          </a:r>
          <a:r>
            <a:rPr lang="el-GR" sz="3300" kern="1200" dirty="0"/>
            <a:t> </a:t>
          </a:r>
          <a:r>
            <a:rPr lang="en-US" sz="3300" kern="1200" dirty="0"/>
            <a:t>202</a:t>
          </a:r>
          <a:r>
            <a:rPr lang="el-GR" sz="3300" kern="1200" dirty="0"/>
            <a:t>3</a:t>
          </a:r>
          <a:endParaRPr lang="en-US" sz="3300" kern="1200" dirty="0"/>
        </a:p>
      </dsp:txBody>
      <dsp:txXfrm>
        <a:off x="0" y="2719488"/>
        <a:ext cx="10363200" cy="6955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BA458E-0901-4FD8-9DC0-E0542F1B331F}">
      <dsp:nvSpPr>
        <dsp:cNvPr id="0" name=""/>
        <dsp:cNvSpPr/>
      </dsp:nvSpPr>
      <dsp:spPr>
        <a:xfrm>
          <a:off x="5059" y="1086159"/>
          <a:ext cx="2407622" cy="1658852"/>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DE7E12-66FB-40F5-B258-99850F477404}">
      <dsp:nvSpPr>
        <dsp:cNvPr id="0" name=""/>
        <dsp:cNvSpPr/>
      </dsp:nvSpPr>
      <dsp:spPr>
        <a:xfrm>
          <a:off x="5059" y="2745012"/>
          <a:ext cx="2407622" cy="89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0" numCol="1" spcCol="1270" anchor="t" anchorCtr="0">
          <a:noAutofit/>
        </a:bodyPr>
        <a:lstStyle/>
        <a:p>
          <a:pPr lvl="0" algn="ctr" defTabSz="1022350">
            <a:lnSpc>
              <a:spcPct val="90000"/>
            </a:lnSpc>
            <a:spcBef>
              <a:spcPct val="0"/>
            </a:spcBef>
            <a:spcAft>
              <a:spcPct val="35000"/>
            </a:spcAft>
          </a:pPr>
          <a:r>
            <a:rPr lang="en-US" sz="2300" kern="1200" dirty="0"/>
            <a:t>eTwinning</a:t>
          </a:r>
        </a:p>
      </dsp:txBody>
      <dsp:txXfrm>
        <a:off x="5059" y="2745012"/>
        <a:ext cx="2407622" cy="893228"/>
      </dsp:txXfrm>
    </dsp:sp>
    <dsp:sp modelId="{22EE249C-3F20-4208-AD00-72C9B3C2F62D}">
      <dsp:nvSpPr>
        <dsp:cNvPr id="0" name=""/>
        <dsp:cNvSpPr/>
      </dsp:nvSpPr>
      <dsp:spPr>
        <a:xfrm>
          <a:off x="2653545" y="1086159"/>
          <a:ext cx="2407622" cy="1658852"/>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2000" r="-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BC1A56-1531-4453-A5CD-DDC92087D65B}">
      <dsp:nvSpPr>
        <dsp:cNvPr id="0" name=""/>
        <dsp:cNvSpPr/>
      </dsp:nvSpPr>
      <dsp:spPr>
        <a:xfrm>
          <a:off x="2653545" y="2745012"/>
          <a:ext cx="2407622" cy="89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0" numCol="1" spcCol="1270" anchor="t" anchorCtr="0">
          <a:noAutofit/>
        </a:bodyPr>
        <a:lstStyle/>
        <a:p>
          <a:pPr lvl="0" algn="ctr" defTabSz="1022350">
            <a:lnSpc>
              <a:spcPct val="90000"/>
            </a:lnSpc>
            <a:spcBef>
              <a:spcPct val="0"/>
            </a:spcBef>
            <a:spcAft>
              <a:spcPct val="35000"/>
            </a:spcAft>
          </a:pPr>
          <a:r>
            <a:rPr lang="en-US" sz="2300" kern="1200" dirty="0"/>
            <a:t>School Education Gateway</a:t>
          </a:r>
        </a:p>
      </dsp:txBody>
      <dsp:txXfrm>
        <a:off x="2653545" y="2745012"/>
        <a:ext cx="2407622" cy="893228"/>
      </dsp:txXfrm>
    </dsp:sp>
    <dsp:sp modelId="{E50E87C6-E97A-4647-B294-3CFF5B55D687}">
      <dsp:nvSpPr>
        <dsp:cNvPr id="0" name=""/>
        <dsp:cNvSpPr/>
      </dsp:nvSpPr>
      <dsp:spPr>
        <a:xfrm>
          <a:off x="5302031" y="1086159"/>
          <a:ext cx="2407622" cy="1658852"/>
        </a:xfrm>
        <a:prstGeom prst="roundRect">
          <a:avLst/>
        </a:prstGeom>
        <a:blipFill rotWithShape="1">
          <a:blip xmlns:r="http://schemas.openxmlformats.org/officeDocument/2006/relationships" r:embed="rId3"/>
          <a:srcRect/>
          <a:stretch>
            <a:fillRect l="-5000" r="-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318B6D-9F71-4888-B299-229EDECD2993}">
      <dsp:nvSpPr>
        <dsp:cNvPr id="0" name=""/>
        <dsp:cNvSpPr/>
      </dsp:nvSpPr>
      <dsp:spPr>
        <a:xfrm>
          <a:off x="5302031" y="2745012"/>
          <a:ext cx="2407622" cy="89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0" numCol="1" spcCol="1270" anchor="t" anchorCtr="0">
          <a:noAutofit/>
        </a:bodyPr>
        <a:lstStyle/>
        <a:p>
          <a:pPr lvl="0" algn="ctr" defTabSz="1022350">
            <a:lnSpc>
              <a:spcPct val="90000"/>
            </a:lnSpc>
            <a:spcBef>
              <a:spcPct val="0"/>
            </a:spcBef>
            <a:spcAft>
              <a:spcPct val="35000"/>
            </a:spcAft>
          </a:pPr>
          <a:r>
            <a:rPr lang="en-US" sz="2300" kern="1200" dirty="0"/>
            <a:t>Facebook groups</a:t>
          </a:r>
        </a:p>
      </dsp:txBody>
      <dsp:txXfrm>
        <a:off x="5302031" y="2745012"/>
        <a:ext cx="2407622" cy="893228"/>
      </dsp:txXfrm>
    </dsp:sp>
    <dsp:sp modelId="{84F8E7A7-89BB-4849-9996-19309177B2A7}">
      <dsp:nvSpPr>
        <dsp:cNvPr id="0" name=""/>
        <dsp:cNvSpPr/>
      </dsp:nvSpPr>
      <dsp:spPr>
        <a:xfrm>
          <a:off x="7896201" y="1138065"/>
          <a:ext cx="2407622" cy="1658852"/>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DB5ECB-C005-41F8-8955-E532E9F16333}">
      <dsp:nvSpPr>
        <dsp:cNvPr id="0" name=""/>
        <dsp:cNvSpPr/>
      </dsp:nvSpPr>
      <dsp:spPr>
        <a:xfrm>
          <a:off x="7950517" y="2745012"/>
          <a:ext cx="2407622" cy="893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0" numCol="1" spcCol="1270" anchor="t" anchorCtr="0">
          <a:noAutofit/>
        </a:bodyPr>
        <a:lstStyle/>
        <a:p>
          <a:pPr lvl="0" algn="ctr" defTabSz="1022350">
            <a:lnSpc>
              <a:spcPct val="90000"/>
            </a:lnSpc>
            <a:spcBef>
              <a:spcPct val="0"/>
            </a:spcBef>
            <a:spcAft>
              <a:spcPct val="35000"/>
            </a:spcAft>
          </a:pPr>
          <a:r>
            <a:rPr lang="el-GR" sz="2300" kern="1200" dirty="0"/>
            <a:t>Προσωπικά Δίκτυα</a:t>
          </a:r>
          <a:endParaRPr lang="en-US" sz="2300" kern="1200" dirty="0"/>
        </a:p>
      </dsp:txBody>
      <dsp:txXfrm>
        <a:off x="7950517" y="2745012"/>
        <a:ext cx="2407622" cy="8932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E11613-41E3-40B2-8196-D777096E138C}">
      <dsp:nvSpPr>
        <dsp:cNvPr id="0" name=""/>
        <dsp:cNvSpPr/>
      </dsp:nvSpPr>
      <dsp:spPr>
        <a:xfrm>
          <a:off x="4145280" y="417"/>
          <a:ext cx="6217920" cy="1630190"/>
        </a:xfrm>
        <a:prstGeom prst="rightArrow">
          <a:avLst>
            <a:gd name="adj1" fmla="val 75000"/>
            <a:gd name="adj2" fmla="val 5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el-GR" sz="2600" b="0" i="0" kern="1200" dirty="0"/>
            <a:t>Ενεργή διεύθυνση ηλεκτρονικού ταχυδρομείου – </a:t>
          </a:r>
          <a:r>
            <a:rPr lang="en-US" sz="2600" b="0" i="0" kern="1200" dirty="0"/>
            <a:t>e-mail</a:t>
          </a:r>
          <a:endParaRPr lang="en-US" sz="2600" kern="1200" dirty="0"/>
        </a:p>
        <a:p>
          <a:pPr marL="228600" lvl="1" indent="-228600" algn="l" defTabSz="1155700">
            <a:lnSpc>
              <a:spcPct val="90000"/>
            </a:lnSpc>
            <a:spcBef>
              <a:spcPct val="0"/>
            </a:spcBef>
            <a:spcAft>
              <a:spcPct val="15000"/>
            </a:spcAft>
            <a:buChar char="••"/>
          </a:pPr>
          <a:r>
            <a:rPr lang="el-GR" sz="2600" b="0" i="0" kern="1200" dirty="0"/>
            <a:t>κωδικός πρόσβασης (</a:t>
          </a:r>
          <a:r>
            <a:rPr lang="en-US" sz="2600" b="0" i="0" kern="1200" dirty="0"/>
            <a:t>password)</a:t>
          </a:r>
          <a:endParaRPr lang="en-US" sz="2600" kern="1200" dirty="0"/>
        </a:p>
      </dsp:txBody>
      <dsp:txXfrm>
        <a:off x="4145280" y="204191"/>
        <a:ext cx="5606599" cy="1222642"/>
      </dsp:txXfrm>
    </dsp:sp>
    <dsp:sp modelId="{B16C5052-8826-44C0-B925-B74094605DF8}">
      <dsp:nvSpPr>
        <dsp:cNvPr id="0" name=""/>
        <dsp:cNvSpPr/>
      </dsp:nvSpPr>
      <dsp:spPr>
        <a:xfrm>
          <a:off x="0" y="417"/>
          <a:ext cx="4145280" cy="163019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en-US" sz="3300" kern="1200" dirty="0"/>
            <a:t> Eu login</a:t>
          </a:r>
          <a:endParaRPr lang="el-GR" sz="3300" kern="1200" dirty="0"/>
        </a:p>
        <a:p>
          <a:pPr lvl="0" algn="ctr" defTabSz="1466850">
            <a:lnSpc>
              <a:spcPct val="90000"/>
            </a:lnSpc>
            <a:spcBef>
              <a:spcPct val="0"/>
            </a:spcBef>
            <a:spcAft>
              <a:spcPct val="35000"/>
            </a:spcAft>
          </a:pPr>
          <a:r>
            <a:rPr lang="el-GR" sz="3300" kern="1200" dirty="0"/>
            <a:t>Ατομική διαπίστευση</a:t>
          </a:r>
          <a:endParaRPr lang="en-US" sz="3300" kern="1200" dirty="0"/>
        </a:p>
      </dsp:txBody>
      <dsp:txXfrm>
        <a:off x="79579" y="79996"/>
        <a:ext cx="3986122" cy="1471032"/>
      </dsp:txXfrm>
    </dsp:sp>
    <dsp:sp modelId="{46757A5C-90A0-4A45-B8C7-A81C00B0A8D3}">
      <dsp:nvSpPr>
        <dsp:cNvPr id="0" name=""/>
        <dsp:cNvSpPr/>
      </dsp:nvSpPr>
      <dsp:spPr>
        <a:xfrm>
          <a:off x="4145280" y="1793628"/>
          <a:ext cx="6217920" cy="1630190"/>
        </a:xfrm>
        <a:prstGeom prst="rightArrow">
          <a:avLst>
            <a:gd name="adj1" fmla="val 75000"/>
            <a:gd name="adj2" fmla="val 5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el-GR" sz="2600" b="0" i="0" kern="1200" dirty="0"/>
            <a:t>Εγγραφή στο συστήμα καταχώρησης οργανισμών, </a:t>
          </a:r>
          <a:r>
            <a:rPr lang="en-US" sz="2600" b="1" i="0" kern="1200" dirty="0"/>
            <a:t>ORS</a:t>
          </a:r>
          <a:endParaRPr lang="en-US" sz="2600" kern="1200" dirty="0"/>
        </a:p>
        <a:p>
          <a:pPr marL="228600" lvl="1" indent="-228600" algn="l" defTabSz="1155700">
            <a:lnSpc>
              <a:spcPct val="90000"/>
            </a:lnSpc>
            <a:spcBef>
              <a:spcPct val="0"/>
            </a:spcBef>
            <a:spcAft>
              <a:spcPct val="15000"/>
            </a:spcAft>
            <a:buChar char="••"/>
          </a:pPr>
          <a:r>
            <a:rPr lang="el-GR" sz="2600" kern="1200" dirty="0"/>
            <a:t>Κωδικοί </a:t>
          </a:r>
          <a:r>
            <a:rPr lang="en-US" sz="2600" kern="1200" dirty="0"/>
            <a:t>ECAS</a:t>
          </a:r>
        </a:p>
      </dsp:txBody>
      <dsp:txXfrm>
        <a:off x="4145280" y="1997402"/>
        <a:ext cx="5606599" cy="1222642"/>
      </dsp:txXfrm>
    </dsp:sp>
    <dsp:sp modelId="{AEAA3B92-566C-4C6B-9764-8213F7EC449A}">
      <dsp:nvSpPr>
        <dsp:cNvPr id="0" name=""/>
        <dsp:cNvSpPr/>
      </dsp:nvSpPr>
      <dsp:spPr>
        <a:xfrm>
          <a:off x="0" y="1794046"/>
          <a:ext cx="4145280" cy="163019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el-GR" sz="3300" kern="1200" dirty="0"/>
            <a:t>Ο</a:t>
          </a:r>
          <a:r>
            <a:rPr lang="en-US" sz="3300" kern="1200" dirty="0"/>
            <a:t>ID</a:t>
          </a:r>
          <a:endParaRPr lang="el-GR" sz="3300" kern="1200" dirty="0"/>
        </a:p>
        <a:p>
          <a:pPr lvl="0" algn="ctr" defTabSz="1466850">
            <a:lnSpc>
              <a:spcPct val="90000"/>
            </a:lnSpc>
            <a:spcBef>
              <a:spcPct val="0"/>
            </a:spcBef>
            <a:spcAft>
              <a:spcPct val="35000"/>
            </a:spcAft>
          </a:pPr>
          <a:r>
            <a:rPr lang="el-GR" sz="3300" kern="1200" dirty="0"/>
            <a:t>Καταχώρηση φορέα </a:t>
          </a:r>
          <a:endParaRPr lang="en-US" sz="3300" kern="1200" dirty="0"/>
        </a:p>
      </dsp:txBody>
      <dsp:txXfrm>
        <a:off x="79579" y="1873625"/>
        <a:ext cx="3986122" cy="147103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00161-6965-4D3A-B3F8-7540A869E21D}">
      <dsp:nvSpPr>
        <dsp:cNvPr id="0" name=""/>
        <dsp:cNvSpPr/>
      </dsp:nvSpPr>
      <dsp:spPr>
        <a:xfrm rot="5400000">
          <a:off x="5000422" y="-1063678"/>
          <a:ext cx="3308806" cy="6263365"/>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91440" rIns="182880" bIns="91440" numCol="1" spcCol="1270" anchor="ctr" anchorCtr="0">
          <a:noAutofit/>
        </a:bodyPr>
        <a:lstStyle/>
        <a:p>
          <a:pPr marL="285750" lvl="1" indent="-285750" algn="l" defTabSz="2133600">
            <a:lnSpc>
              <a:spcPct val="90000"/>
            </a:lnSpc>
            <a:spcBef>
              <a:spcPct val="0"/>
            </a:spcBef>
            <a:spcAft>
              <a:spcPct val="15000"/>
            </a:spcAft>
            <a:buChar char="••"/>
          </a:pPr>
          <a:r>
            <a:rPr lang="el-GR" sz="4800" kern="1200" dirty="0">
              <a:latin typeface="Century Gothic" panose="020B0502020202020204" pitchFamily="34" charset="0"/>
            </a:rPr>
            <a:t>Τομέας της Νεολαίας</a:t>
          </a:r>
          <a:endParaRPr lang="en-US" sz="4800" kern="1200" dirty="0">
            <a:latin typeface="Century Gothic" panose="020B0502020202020204" pitchFamily="34" charset="0"/>
          </a:endParaRPr>
        </a:p>
        <a:p>
          <a:pPr marL="285750" lvl="1" indent="-285750" algn="l" defTabSz="2133600">
            <a:lnSpc>
              <a:spcPct val="90000"/>
            </a:lnSpc>
            <a:spcBef>
              <a:spcPct val="0"/>
            </a:spcBef>
            <a:spcAft>
              <a:spcPct val="15000"/>
            </a:spcAft>
            <a:buChar char="••"/>
          </a:pPr>
          <a:r>
            <a:rPr lang="en-US" sz="4800" kern="1200" dirty="0">
              <a:latin typeface="Century Gothic" panose="020B0502020202020204" pitchFamily="34" charset="0"/>
            </a:rPr>
            <a:t>European Solidarity Corps</a:t>
          </a:r>
        </a:p>
      </dsp:txBody>
      <dsp:txXfrm rot="-5400000">
        <a:off x="3523143" y="575124"/>
        <a:ext cx="6101842" cy="2985760"/>
      </dsp:txXfrm>
    </dsp:sp>
    <dsp:sp modelId="{9C8A289D-C983-470D-892C-88052A0C1032}">
      <dsp:nvSpPr>
        <dsp:cNvPr id="0" name=""/>
        <dsp:cNvSpPr/>
      </dsp:nvSpPr>
      <dsp:spPr>
        <a:xfrm>
          <a:off x="0" y="0"/>
          <a:ext cx="3523142" cy="413600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l-GR" sz="1900" kern="1200" dirty="0">
              <a:latin typeface="Century Gothic" panose="020B0502020202020204" pitchFamily="34" charset="0"/>
            </a:rPr>
            <a:t>ΙΝΕΔΙΒΙΜ </a:t>
          </a:r>
          <a:r>
            <a:rPr lang="en-GB" sz="1900" kern="1200" dirty="0">
              <a:latin typeface="Century Gothic" panose="020B0502020202020204" pitchFamily="34" charset="0"/>
              <a:hlinkClick xmlns:r="http://schemas.openxmlformats.org/officeDocument/2006/relationships" r:id="rId1"/>
            </a:rPr>
            <a:t>https://www.inedivim.gr/</a:t>
          </a:r>
          <a:r>
            <a:rPr lang="el-GR" sz="1900" kern="1200" dirty="0">
              <a:latin typeface="Century Gothic" panose="020B0502020202020204" pitchFamily="34" charset="0"/>
            </a:rPr>
            <a:t> </a:t>
          </a:r>
          <a:endParaRPr lang="en-US" sz="1900" kern="1200" dirty="0">
            <a:latin typeface="Century Gothic" panose="020B0502020202020204" pitchFamily="34" charset="0"/>
          </a:endParaRPr>
        </a:p>
      </dsp:txBody>
      <dsp:txXfrm>
        <a:off x="171986" y="171986"/>
        <a:ext cx="3179170" cy="37920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00161-6965-4D3A-B3F8-7540A869E21D}">
      <dsp:nvSpPr>
        <dsp:cNvPr id="0" name=""/>
        <dsp:cNvSpPr/>
      </dsp:nvSpPr>
      <dsp:spPr>
        <a:xfrm rot="5400000">
          <a:off x="5979033" y="-2342222"/>
          <a:ext cx="1209733" cy="6196611"/>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l-GR" sz="1700" kern="1200" dirty="0">
              <a:latin typeface="Century Gothic" panose="020B0502020202020204" pitchFamily="34" charset="0"/>
            </a:rPr>
            <a:t>Οι αιτήσεις υποβάλλονται στις Εθνικές Υπηρεσίες της κάθε χώρας</a:t>
          </a:r>
          <a:endParaRPr lang="en-US" sz="1700" kern="1200" dirty="0">
            <a:latin typeface="Century Gothic" panose="020B0502020202020204" pitchFamily="34" charset="0"/>
          </a:endParaRPr>
        </a:p>
        <a:p>
          <a:pPr marL="171450" lvl="1" indent="-171450" algn="l" defTabSz="755650">
            <a:lnSpc>
              <a:spcPct val="90000"/>
            </a:lnSpc>
            <a:spcBef>
              <a:spcPct val="0"/>
            </a:spcBef>
            <a:spcAft>
              <a:spcPct val="15000"/>
            </a:spcAft>
            <a:buChar char="••"/>
          </a:pPr>
          <a:r>
            <a:rPr lang="el-GR" sz="1700" kern="1200" dirty="0">
              <a:latin typeface="Century Gothic" panose="020B0502020202020204" pitchFamily="34" charset="0"/>
            </a:rPr>
            <a:t>Η αξιολόγηση, κατανομή των κονδυλίων και διαχείριση γίνεται σε εθνικό επίπεδο</a:t>
          </a:r>
          <a:endParaRPr lang="en-US" sz="1700" kern="1200" dirty="0">
            <a:latin typeface="Century Gothic" panose="020B0502020202020204" pitchFamily="34" charset="0"/>
          </a:endParaRPr>
        </a:p>
      </dsp:txBody>
      <dsp:txXfrm rot="-5400000">
        <a:off x="3485594" y="210271"/>
        <a:ext cx="6137557" cy="1091625"/>
      </dsp:txXfrm>
    </dsp:sp>
    <dsp:sp modelId="{9C8A289D-C983-470D-892C-88052A0C1032}">
      <dsp:nvSpPr>
        <dsp:cNvPr id="0" name=""/>
        <dsp:cNvSpPr/>
      </dsp:nvSpPr>
      <dsp:spPr>
        <a:xfrm>
          <a:off x="0" y="0"/>
          <a:ext cx="3485594" cy="1512167"/>
        </a:xfrm>
        <a:prstGeom prst="roundRect">
          <a:avLst/>
        </a:prstGeom>
        <a:solidFill>
          <a:schemeClr val="accent2"/>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l-GR" sz="3000" b="0" kern="1200" dirty="0">
              <a:latin typeface="Century Gothic" panose="020B0502020202020204" pitchFamily="34" charset="0"/>
            </a:rPr>
            <a:t>Αποκεντρωμένες Δράσεις (β)</a:t>
          </a:r>
          <a:endParaRPr lang="en-US" sz="3000" b="0" kern="1200" dirty="0">
            <a:latin typeface="Century Gothic" panose="020B0502020202020204" pitchFamily="34" charset="0"/>
          </a:endParaRPr>
        </a:p>
      </dsp:txBody>
      <dsp:txXfrm>
        <a:off x="73818" y="73818"/>
        <a:ext cx="3337958" cy="136453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F4217-5975-4D5D-88AB-CA827C2A41D0}">
      <dsp:nvSpPr>
        <dsp:cNvPr id="0" name=""/>
        <dsp:cNvSpPr/>
      </dsp:nvSpPr>
      <dsp:spPr>
        <a:xfrm rot="5400000">
          <a:off x="303065" y="3130404"/>
          <a:ext cx="899730" cy="1497131"/>
        </a:xfrm>
        <a:prstGeom prst="corner">
          <a:avLst>
            <a:gd name="adj1" fmla="val 16120"/>
            <a:gd name="adj2" fmla="val 1611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B101E85-2436-4DDE-A9A1-655547C6A4B1}">
      <dsp:nvSpPr>
        <dsp:cNvPr id="0" name=""/>
        <dsp:cNvSpPr/>
      </dsp:nvSpPr>
      <dsp:spPr>
        <a:xfrm>
          <a:off x="120756" y="3336758"/>
          <a:ext cx="1570269" cy="1184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el-GR" sz="1600" b="1" kern="1200" dirty="0">
            <a:solidFill>
              <a:schemeClr val="tx1">
                <a:lumMod val="75000"/>
                <a:lumOff val="25000"/>
              </a:schemeClr>
            </a:solidFill>
            <a:latin typeface="Century Gothic" panose="020B0502020202020204" pitchFamily="34" charset="0"/>
          </a:endParaRPr>
        </a:p>
        <a:p>
          <a:pPr lvl="0" algn="l" defTabSz="711200">
            <a:lnSpc>
              <a:spcPct val="90000"/>
            </a:lnSpc>
            <a:spcBef>
              <a:spcPct val="0"/>
            </a:spcBef>
            <a:spcAft>
              <a:spcPct val="35000"/>
            </a:spcAft>
          </a:pPr>
          <a:r>
            <a:rPr lang="el-GR" sz="1400" b="1" kern="1200" dirty="0">
              <a:solidFill>
                <a:schemeClr val="tx1">
                  <a:lumMod val="75000"/>
                  <a:lumOff val="25000"/>
                </a:schemeClr>
              </a:solidFill>
              <a:latin typeface="Raleway" pitchFamily="2" charset="0"/>
            </a:rPr>
            <a:t>Δημοσίευση της Πρόσκλησης</a:t>
          </a:r>
        </a:p>
      </dsp:txBody>
      <dsp:txXfrm>
        <a:off x="120756" y="3336758"/>
        <a:ext cx="1570269" cy="1184772"/>
      </dsp:txXfrm>
    </dsp:sp>
    <dsp:sp modelId="{D8AE8180-B425-4329-A079-B2FD335FCA8D}">
      <dsp:nvSpPr>
        <dsp:cNvPr id="0" name=""/>
        <dsp:cNvSpPr/>
      </dsp:nvSpPr>
      <dsp:spPr>
        <a:xfrm>
          <a:off x="1229184" y="3152452"/>
          <a:ext cx="255022" cy="255022"/>
        </a:xfrm>
        <a:prstGeom prst="triangle">
          <a:avLst>
            <a:gd name="adj" fmla="val 100000"/>
          </a:avLst>
        </a:prstGeom>
        <a:gradFill rotWithShape="0">
          <a:gsLst>
            <a:gs pos="0">
              <a:schemeClr val="accent5">
                <a:hueOff val="-1241735"/>
                <a:satOff val="4976"/>
                <a:lumOff val="1078"/>
                <a:alphaOff val="0"/>
                <a:shade val="51000"/>
                <a:satMod val="130000"/>
              </a:schemeClr>
            </a:gs>
            <a:gs pos="80000">
              <a:schemeClr val="accent5">
                <a:hueOff val="-1241735"/>
                <a:satOff val="4976"/>
                <a:lumOff val="1078"/>
                <a:alphaOff val="0"/>
                <a:shade val="93000"/>
                <a:satMod val="130000"/>
              </a:schemeClr>
            </a:gs>
            <a:gs pos="100000">
              <a:schemeClr val="accent5">
                <a:hueOff val="-1241735"/>
                <a:satOff val="4976"/>
                <a:lumOff val="1078"/>
                <a:alphaOff val="0"/>
                <a:shade val="94000"/>
                <a:satMod val="135000"/>
              </a:schemeClr>
            </a:gs>
          </a:gsLst>
          <a:lin ang="16200000" scaled="0"/>
        </a:gradFill>
        <a:ln w="9525" cap="flat" cmpd="sng" algn="ctr">
          <a:solidFill>
            <a:schemeClr val="accent5">
              <a:hueOff val="-1241735"/>
              <a:satOff val="4976"/>
              <a:lumOff val="1078"/>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2FA9F60-DADD-4C34-8AFA-574197DB8A2F}">
      <dsp:nvSpPr>
        <dsp:cNvPr id="0" name=""/>
        <dsp:cNvSpPr/>
      </dsp:nvSpPr>
      <dsp:spPr>
        <a:xfrm rot="5400000">
          <a:off x="1822678" y="2193741"/>
          <a:ext cx="899730" cy="1497131"/>
        </a:xfrm>
        <a:prstGeom prst="corner">
          <a:avLst>
            <a:gd name="adj1" fmla="val 16120"/>
            <a:gd name="adj2" fmla="val 16110"/>
          </a:avLst>
        </a:prstGeom>
        <a:gradFill rotWithShape="0">
          <a:gsLst>
            <a:gs pos="0">
              <a:schemeClr val="accent5">
                <a:hueOff val="-2483469"/>
                <a:satOff val="9953"/>
                <a:lumOff val="2157"/>
                <a:alphaOff val="0"/>
                <a:shade val="51000"/>
                <a:satMod val="130000"/>
              </a:schemeClr>
            </a:gs>
            <a:gs pos="80000">
              <a:schemeClr val="accent5">
                <a:hueOff val="-2483469"/>
                <a:satOff val="9953"/>
                <a:lumOff val="2157"/>
                <a:alphaOff val="0"/>
                <a:shade val="93000"/>
                <a:satMod val="130000"/>
              </a:schemeClr>
            </a:gs>
            <a:gs pos="100000">
              <a:schemeClr val="accent5">
                <a:hueOff val="-2483469"/>
                <a:satOff val="9953"/>
                <a:lumOff val="2157"/>
                <a:alphaOff val="0"/>
                <a:shade val="94000"/>
                <a:satMod val="135000"/>
              </a:schemeClr>
            </a:gs>
          </a:gsLst>
          <a:lin ang="16200000" scaled="0"/>
        </a:gradFill>
        <a:ln w="9525" cap="flat" cmpd="sng" algn="ctr">
          <a:solidFill>
            <a:schemeClr val="accent5">
              <a:hueOff val="-2483469"/>
              <a:satOff val="9953"/>
              <a:lumOff val="2157"/>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7AFA4F2-D374-4E35-8287-632318BFF4ED}">
      <dsp:nvSpPr>
        <dsp:cNvPr id="0" name=""/>
        <dsp:cNvSpPr/>
      </dsp:nvSpPr>
      <dsp:spPr>
        <a:xfrm>
          <a:off x="1724732" y="2639355"/>
          <a:ext cx="2833992" cy="889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l-GR" sz="1400" b="1" kern="1200" dirty="0">
              <a:solidFill>
                <a:schemeClr val="tx1">
                  <a:lumMod val="75000"/>
                  <a:lumOff val="25000"/>
                </a:schemeClr>
              </a:solidFill>
              <a:latin typeface="Raleway" pitchFamily="2" charset="0"/>
            </a:rPr>
            <a:t>Προθεσμία</a:t>
          </a:r>
        </a:p>
        <a:p>
          <a:pPr lvl="0" algn="l" defTabSz="622300">
            <a:lnSpc>
              <a:spcPct val="90000"/>
            </a:lnSpc>
            <a:spcBef>
              <a:spcPct val="0"/>
            </a:spcBef>
            <a:spcAft>
              <a:spcPct val="35000"/>
            </a:spcAft>
          </a:pPr>
          <a:r>
            <a:rPr lang="el-GR" sz="1400" b="1" kern="1200" dirty="0">
              <a:solidFill>
                <a:schemeClr val="tx1">
                  <a:lumMod val="75000"/>
                  <a:lumOff val="25000"/>
                </a:schemeClr>
              </a:solidFill>
              <a:latin typeface="Raleway" pitchFamily="2" charset="0"/>
            </a:rPr>
            <a:t>υποβολής της αίτησης</a:t>
          </a:r>
        </a:p>
        <a:p>
          <a:pPr lvl="0" algn="l" defTabSz="622300">
            <a:lnSpc>
              <a:spcPct val="90000"/>
            </a:lnSpc>
            <a:spcBef>
              <a:spcPct val="0"/>
            </a:spcBef>
            <a:spcAft>
              <a:spcPct val="35000"/>
            </a:spcAft>
          </a:pPr>
          <a:r>
            <a:rPr lang="en-US" sz="1400" b="1" kern="1200" dirty="0">
              <a:solidFill>
                <a:schemeClr val="tx2">
                  <a:lumMod val="75000"/>
                </a:schemeClr>
              </a:solidFill>
              <a:latin typeface="Raleway" pitchFamily="2" charset="0"/>
            </a:rPr>
            <a:t>1</a:t>
          </a:r>
          <a:r>
            <a:rPr lang="el-GR" sz="1400" b="1" kern="1200" dirty="0">
              <a:solidFill>
                <a:schemeClr val="tx2">
                  <a:lumMod val="75000"/>
                </a:schemeClr>
              </a:solidFill>
              <a:latin typeface="Raleway" pitchFamily="2" charset="0"/>
            </a:rPr>
            <a:t>9 Οκτωβρίου 202</a:t>
          </a:r>
          <a:r>
            <a:rPr lang="en-US" sz="1400" b="1" kern="1200" dirty="0">
              <a:solidFill>
                <a:schemeClr val="tx2">
                  <a:lumMod val="75000"/>
                </a:schemeClr>
              </a:solidFill>
              <a:latin typeface="Raleway" pitchFamily="2" charset="0"/>
            </a:rPr>
            <a:t>3,</a:t>
          </a:r>
          <a:r>
            <a:rPr lang="en-US" sz="1400" b="1" kern="1200" dirty="0">
              <a:solidFill>
                <a:schemeClr val="tx1">
                  <a:lumMod val="75000"/>
                  <a:lumOff val="25000"/>
                </a:schemeClr>
              </a:solidFill>
              <a:latin typeface="Raleway" pitchFamily="2" charset="0"/>
            </a:rPr>
            <a:t> 12:00 </a:t>
          </a:r>
          <a:r>
            <a:rPr lang="el-GR" sz="1400" b="1" kern="1200" dirty="0">
              <a:solidFill>
                <a:schemeClr val="tx1">
                  <a:lumMod val="75000"/>
                  <a:lumOff val="25000"/>
                </a:schemeClr>
              </a:solidFill>
              <a:latin typeface="Raleway" pitchFamily="2" charset="0"/>
            </a:rPr>
            <a:t>μεσημέρι ώρα Βρυξελλών</a:t>
          </a:r>
        </a:p>
      </dsp:txBody>
      <dsp:txXfrm>
        <a:off x="1724732" y="2639355"/>
        <a:ext cx="2833992" cy="889183"/>
      </dsp:txXfrm>
    </dsp:sp>
    <dsp:sp modelId="{AC4DCC25-AA7E-433F-A09D-457A7EBB9EDA}">
      <dsp:nvSpPr>
        <dsp:cNvPr id="0" name=""/>
        <dsp:cNvSpPr/>
      </dsp:nvSpPr>
      <dsp:spPr>
        <a:xfrm>
          <a:off x="2740055" y="2207611"/>
          <a:ext cx="255022" cy="255022"/>
        </a:xfrm>
        <a:prstGeom prst="triangle">
          <a:avLst>
            <a:gd name="adj" fmla="val 100000"/>
          </a:avLst>
        </a:prstGeom>
        <a:gradFill rotWithShape="0">
          <a:gsLst>
            <a:gs pos="0">
              <a:schemeClr val="accent5">
                <a:hueOff val="-3725204"/>
                <a:satOff val="14929"/>
                <a:lumOff val="3235"/>
                <a:alphaOff val="0"/>
                <a:shade val="51000"/>
                <a:satMod val="130000"/>
              </a:schemeClr>
            </a:gs>
            <a:gs pos="80000">
              <a:schemeClr val="accent5">
                <a:hueOff val="-3725204"/>
                <a:satOff val="14929"/>
                <a:lumOff val="3235"/>
                <a:alphaOff val="0"/>
                <a:shade val="93000"/>
                <a:satMod val="130000"/>
              </a:schemeClr>
            </a:gs>
            <a:gs pos="100000">
              <a:schemeClr val="accent5">
                <a:hueOff val="-3725204"/>
                <a:satOff val="14929"/>
                <a:lumOff val="3235"/>
                <a:alphaOff val="0"/>
                <a:shade val="94000"/>
                <a:satMod val="135000"/>
              </a:schemeClr>
            </a:gs>
          </a:gsLst>
          <a:lin ang="16200000" scaled="0"/>
        </a:gradFill>
        <a:ln w="9525" cap="flat" cmpd="sng" algn="ctr">
          <a:solidFill>
            <a:schemeClr val="accent5">
              <a:hueOff val="-3725204"/>
              <a:satOff val="14929"/>
              <a:lumOff val="3235"/>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0335BA0-3751-4D68-ADD1-7BA3BDD72892}">
      <dsp:nvSpPr>
        <dsp:cNvPr id="0" name=""/>
        <dsp:cNvSpPr/>
      </dsp:nvSpPr>
      <dsp:spPr>
        <a:xfrm rot="5400000">
          <a:off x="3332147" y="1287134"/>
          <a:ext cx="899730" cy="1497131"/>
        </a:xfrm>
        <a:prstGeom prst="corner">
          <a:avLst>
            <a:gd name="adj1" fmla="val 16120"/>
            <a:gd name="adj2" fmla="val 16110"/>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w="9525" cap="flat" cmpd="sng" algn="ctr">
          <a:solidFill>
            <a:schemeClr val="accent5">
              <a:hueOff val="-4966938"/>
              <a:satOff val="19906"/>
              <a:lumOff val="4314"/>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EBCD74A-C77F-4651-AC93-DCDB5F120875}">
      <dsp:nvSpPr>
        <dsp:cNvPr id="0" name=""/>
        <dsp:cNvSpPr/>
      </dsp:nvSpPr>
      <dsp:spPr>
        <a:xfrm>
          <a:off x="3186262" y="1781528"/>
          <a:ext cx="1640810" cy="1327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l-GR" sz="1400" b="1" kern="1200" dirty="0">
              <a:solidFill>
                <a:schemeClr val="tx1">
                  <a:lumMod val="75000"/>
                  <a:lumOff val="25000"/>
                </a:schemeClr>
              </a:solidFill>
              <a:latin typeface="Raleway" pitchFamily="2" charset="0"/>
            </a:rPr>
            <a:t>Αξιολόγηση αιτήσεων </a:t>
          </a:r>
        </a:p>
      </dsp:txBody>
      <dsp:txXfrm>
        <a:off x="3186262" y="1781528"/>
        <a:ext cx="1640810" cy="1327253"/>
      </dsp:txXfrm>
    </dsp:sp>
    <dsp:sp modelId="{238200F1-DBC8-4ACF-9E2E-EBA4CE61EAED}">
      <dsp:nvSpPr>
        <dsp:cNvPr id="0" name=""/>
        <dsp:cNvSpPr/>
      </dsp:nvSpPr>
      <dsp:spPr>
        <a:xfrm>
          <a:off x="4270010" y="1310386"/>
          <a:ext cx="255022" cy="255022"/>
        </a:xfrm>
        <a:prstGeom prst="triangle">
          <a:avLst>
            <a:gd name="adj" fmla="val 100000"/>
          </a:avLst>
        </a:prstGeom>
        <a:gradFill rotWithShape="0">
          <a:gsLst>
            <a:gs pos="0">
              <a:schemeClr val="accent5">
                <a:hueOff val="-6208672"/>
                <a:satOff val="24882"/>
                <a:lumOff val="5392"/>
                <a:alphaOff val="0"/>
                <a:shade val="51000"/>
                <a:satMod val="130000"/>
              </a:schemeClr>
            </a:gs>
            <a:gs pos="80000">
              <a:schemeClr val="accent5">
                <a:hueOff val="-6208672"/>
                <a:satOff val="24882"/>
                <a:lumOff val="5392"/>
                <a:alphaOff val="0"/>
                <a:shade val="93000"/>
                <a:satMod val="130000"/>
              </a:schemeClr>
            </a:gs>
            <a:gs pos="100000">
              <a:schemeClr val="accent5">
                <a:hueOff val="-6208672"/>
                <a:satOff val="24882"/>
                <a:lumOff val="5392"/>
                <a:alphaOff val="0"/>
                <a:shade val="94000"/>
                <a:satMod val="135000"/>
              </a:schemeClr>
            </a:gs>
          </a:gsLst>
          <a:lin ang="16200000" scaled="0"/>
        </a:gradFill>
        <a:ln w="9525" cap="flat" cmpd="sng" algn="ctr">
          <a:solidFill>
            <a:schemeClr val="accent5">
              <a:hueOff val="-6208672"/>
              <a:satOff val="24882"/>
              <a:lumOff val="5392"/>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2E77AF4-1F70-4FDA-8629-31EDBA794147}">
      <dsp:nvSpPr>
        <dsp:cNvPr id="0" name=""/>
        <dsp:cNvSpPr/>
      </dsp:nvSpPr>
      <dsp:spPr>
        <a:xfrm rot="5400000">
          <a:off x="5011277" y="417073"/>
          <a:ext cx="899730" cy="1497131"/>
        </a:xfrm>
        <a:prstGeom prst="corner">
          <a:avLst>
            <a:gd name="adj1" fmla="val 16120"/>
            <a:gd name="adj2" fmla="val 16110"/>
          </a:avLst>
        </a:prstGeom>
        <a:gradFill rotWithShape="0">
          <a:gsLst>
            <a:gs pos="0">
              <a:schemeClr val="accent5">
                <a:hueOff val="-7450407"/>
                <a:satOff val="29858"/>
                <a:lumOff val="6471"/>
                <a:alphaOff val="0"/>
                <a:shade val="51000"/>
                <a:satMod val="130000"/>
              </a:schemeClr>
            </a:gs>
            <a:gs pos="80000">
              <a:schemeClr val="accent5">
                <a:hueOff val="-7450407"/>
                <a:satOff val="29858"/>
                <a:lumOff val="6471"/>
                <a:alphaOff val="0"/>
                <a:shade val="93000"/>
                <a:satMod val="130000"/>
              </a:schemeClr>
            </a:gs>
            <a:gs pos="100000">
              <a:schemeClr val="accent5">
                <a:hueOff val="-7450407"/>
                <a:satOff val="29858"/>
                <a:lumOff val="6471"/>
                <a:alphaOff val="0"/>
                <a:shade val="94000"/>
                <a:satMod val="135000"/>
              </a:schemeClr>
            </a:gs>
          </a:gsLst>
          <a:lin ang="16200000" scaled="0"/>
        </a:gradFill>
        <a:ln w="9525" cap="flat" cmpd="sng" algn="ctr">
          <a:solidFill>
            <a:schemeClr val="accent5">
              <a:hueOff val="-7450407"/>
              <a:satOff val="29858"/>
              <a:lumOff val="6471"/>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69F53CE-4DB0-4853-A08D-9078A37653AD}">
      <dsp:nvSpPr>
        <dsp:cNvPr id="0" name=""/>
        <dsp:cNvSpPr/>
      </dsp:nvSpPr>
      <dsp:spPr>
        <a:xfrm>
          <a:off x="4899063" y="852917"/>
          <a:ext cx="1963225" cy="1184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l-GR" sz="1400" b="1" kern="1200" dirty="0">
              <a:solidFill>
                <a:schemeClr val="tx1">
                  <a:lumMod val="75000"/>
                  <a:lumOff val="25000"/>
                </a:schemeClr>
              </a:solidFill>
              <a:latin typeface="Raleway" pitchFamily="2" charset="0"/>
            </a:rPr>
            <a:t>Απόφαση απονομής της Διαπίστευσης</a:t>
          </a:r>
        </a:p>
      </dsp:txBody>
      <dsp:txXfrm>
        <a:off x="4899063" y="852917"/>
        <a:ext cx="1963225" cy="1184772"/>
      </dsp:txXfrm>
    </dsp:sp>
    <dsp:sp modelId="{95E84141-8001-4996-A3F4-FEF4F722555D}">
      <dsp:nvSpPr>
        <dsp:cNvPr id="0" name=""/>
        <dsp:cNvSpPr/>
      </dsp:nvSpPr>
      <dsp:spPr>
        <a:xfrm>
          <a:off x="5941645" y="433397"/>
          <a:ext cx="255022" cy="255022"/>
        </a:xfrm>
        <a:prstGeom prst="triangle">
          <a:avLst>
            <a:gd name="adj" fmla="val 100000"/>
          </a:avLst>
        </a:prstGeom>
        <a:gradFill rotWithShape="0">
          <a:gsLst>
            <a:gs pos="0">
              <a:schemeClr val="accent5">
                <a:hueOff val="-8692142"/>
                <a:satOff val="34835"/>
                <a:lumOff val="7549"/>
                <a:alphaOff val="0"/>
                <a:shade val="51000"/>
                <a:satMod val="130000"/>
              </a:schemeClr>
            </a:gs>
            <a:gs pos="80000">
              <a:schemeClr val="accent5">
                <a:hueOff val="-8692142"/>
                <a:satOff val="34835"/>
                <a:lumOff val="7549"/>
                <a:alphaOff val="0"/>
                <a:shade val="93000"/>
                <a:satMod val="130000"/>
              </a:schemeClr>
            </a:gs>
            <a:gs pos="100000">
              <a:schemeClr val="accent5">
                <a:hueOff val="-8692142"/>
                <a:satOff val="34835"/>
                <a:lumOff val="7549"/>
                <a:alphaOff val="0"/>
                <a:shade val="94000"/>
                <a:satMod val="135000"/>
              </a:schemeClr>
            </a:gs>
          </a:gsLst>
          <a:lin ang="16200000" scaled="0"/>
        </a:gradFill>
        <a:ln w="9525" cap="flat" cmpd="sng" algn="ctr">
          <a:solidFill>
            <a:schemeClr val="accent5">
              <a:hueOff val="-8692142"/>
              <a:satOff val="34835"/>
              <a:lumOff val="7549"/>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88DF81A-001C-4B55-B304-313880E99A4B}">
      <dsp:nvSpPr>
        <dsp:cNvPr id="0" name=""/>
        <dsp:cNvSpPr/>
      </dsp:nvSpPr>
      <dsp:spPr>
        <a:xfrm rot="5400000">
          <a:off x="6473864" y="-506324"/>
          <a:ext cx="899730" cy="1497131"/>
        </a:xfrm>
        <a:prstGeom prst="corner">
          <a:avLst>
            <a:gd name="adj1" fmla="val 16120"/>
            <a:gd name="adj2" fmla="val 1611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D22BAFA-A937-41ED-A0DF-2D5DC031DD66}">
      <dsp:nvSpPr>
        <dsp:cNvPr id="0" name=""/>
        <dsp:cNvSpPr/>
      </dsp:nvSpPr>
      <dsp:spPr>
        <a:xfrm>
          <a:off x="6294433" y="13105"/>
          <a:ext cx="1839390" cy="1493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l-GR" sz="1400" b="1" kern="1200" dirty="0">
              <a:solidFill>
                <a:schemeClr val="tx1">
                  <a:lumMod val="75000"/>
                  <a:lumOff val="25000"/>
                </a:schemeClr>
              </a:solidFill>
              <a:latin typeface="Raleway" pitchFamily="2" charset="0"/>
            </a:rPr>
            <a:t>Ανακοίνωση αποτελεσμάτων</a:t>
          </a:r>
        </a:p>
      </dsp:txBody>
      <dsp:txXfrm>
        <a:off x="6294433" y="13105"/>
        <a:ext cx="1839390" cy="149320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600C5-EDEE-4E81-A0F0-4CEE64B2F7B0}">
      <dsp:nvSpPr>
        <dsp:cNvPr id="0" name=""/>
        <dsp:cNvSpPr/>
      </dsp:nvSpPr>
      <dsp:spPr>
        <a:xfrm rot="5400000">
          <a:off x="-326231" y="326692"/>
          <a:ext cx="2174874" cy="1522412"/>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en-US" sz="4200" kern="1200" dirty="0"/>
            <a:t>1</a:t>
          </a:r>
        </a:p>
      </dsp:txBody>
      <dsp:txXfrm rot="-5400000">
        <a:off x="0" y="761667"/>
        <a:ext cx="1522412" cy="652462"/>
      </dsp:txXfrm>
    </dsp:sp>
    <dsp:sp modelId="{7BB0A3B6-9F41-40D4-821D-9855F903A2D9}">
      <dsp:nvSpPr>
        <dsp:cNvPr id="0" name=""/>
        <dsp:cNvSpPr/>
      </dsp:nvSpPr>
      <dsp:spPr>
        <a:xfrm rot="5400000">
          <a:off x="4305580" y="-2782706"/>
          <a:ext cx="1413668" cy="6980004"/>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Font typeface="Arial" panose="020B0604020202020204" pitchFamily="34" charset="0"/>
            <a:buChar char="••"/>
          </a:pPr>
          <a:r>
            <a:rPr lang="el-GR" sz="3200" kern="1200" dirty="0">
              <a:solidFill>
                <a:srgbClr val="002060"/>
              </a:solidFill>
              <a:latin typeface="Raleway" pitchFamily="2" charset="0"/>
            </a:rPr>
            <a:t>Εισερχόμενες κινητικότητες</a:t>
          </a:r>
          <a:endParaRPr lang="en-US" sz="3200" kern="1200" dirty="0">
            <a:solidFill>
              <a:srgbClr val="002060"/>
            </a:solidFill>
            <a:latin typeface="Raleway" pitchFamily="2" charset="0"/>
          </a:endParaRPr>
        </a:p>
      </dsp:txBody>
      <dsp:txXfrm rot="-5400000">
        <a:off x="1522412" y="69472"/>
        <a:ext cx="6910994" cy="1275648"/>
      </dsp:txXfrm>
    </dsp:sp>
    <dsp:sp modelId="{2B70A0AA-A4F9-431B-90EE-3746E989C977}">
      <dsp:nvSpPr>
        <dsp:cNvPr id="0" name=""/>
        <dsp:cNvSpPr/>
      </dsp:nvSpPr>
      <dsp:spPr>
        <a:xfrm rot="5400000">
          <a:off x="-326231" y="2214895"/>
          <a:ext cx="2174874" cy="1522412"/>
        </a:xfrm>
        <a:prstGeom prst="chevron">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en-US" sz="4200" kern="1200" dirty="0"/>
            <a:t>2</a:t>
          </a:r>
        </a:p>
      </dsp:txBody>
      <dsp:txXfrm rot="-5400000">
        <a:off x="0" y="2649870"/>
        <a:ext cx="1522412" cy="652462"/>
      </dsp:txXfrm>
    </dsp:sp>
    <dsp:sp modelId="{2E8EE29C-4D96-476F-A438-ED78489BF3D5}">
      <dsp:nvSpPr>
        <dsp:cNvPr id="0" name=""/>
        <dsp:cNvSpPr/>
      </dsp:nvSpPr>
      <dsp:spPr>
        <a:xfrm rot="5400000">
          <a:off x="4305580" y="-894504"/>
          <a:ext cx="1413668" cy="6980004"/>
        </a:xfrm>
        <a:prstGeom prst="round2SameRect">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Font typeface="Arial" panose="020B0604020202020204" pitchFamily="34" charset="0"/>
            <a:buChar char="••"/>
          </a:pPr>
          <a:r>
            <a:rPr lang="el-GR" sz="3200" kern="1200" dirty="0">
              <a:solidFill>
                <a:srgbClr val="002060"/>
              </a:solidFill>
              <a:latin typeface="Raleway" pitchFamily="2" charset="0"/>
            </a:rPr>
            <a:t>Εξερχόμενες κινητικότητες </a:t>
          </a:r>
          <a:endParaRPr lang="en-US" sz="3200" kern="1200" dirty="0">
            <a:solidFill>
              <a:srgbClr val="002060"/>
            </a:solidFill>
            <a:latin typeface="Raleway" pitchFamily="2" charset="0"/>
          </a:endParaRPr>
        </a:p>
      </dsp:txBody>
      <dsp:txXfrm rot="-5400000">
        <a:off x="1522412" y="1957674"/>
        <a:ext cx="6910994" cy="127564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BCD7A-E666-4FA7-88F1-3CD1D3396443}">
      <dsp:nvSpPr>
        <dsp:cNvPr id="0" name=""/>
        <dsp:cNvSpPr/>
      </dsp:nvSpPr>
      <dsp:spPr>
        <a:xfrm>
          <a:off x="4145280" y="417"/>
          <a:ext cx="6217920" cy="1630190"/>
        </a:xfrm>
        <a:prstGeom prst="rightArrow">
          <a:avLst>
            <a:gd name="adj1" fmla="val 75000"/>
            <a:gd name="adj2" fmla="val 5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l-GR" sz="2500" b="0" kern="1200" cap="none" dirty="0">
              <a:latin typeface="+mn-lt"/>
            </a:rPr>
            <a:t>Παρακολούθηση</a:t>
          </a:r>
          <a:r>
            <a:rPr kumimoji="0" lang="el-GR" sz="2500" b="0" i="0" u="none" strike="noStrike" kern="1200" cap="none" spc="0" normalizeH="0" baseline="0" noProof="0" dirty="0">
              <a:ln/>
              <a:effectLst/>
              <a:uLnTx/>
              <a:uFillTx/>
              <a:latin typeface="+mn-lt"/>
              <a:ea typeface="+mn-ea"/>
              <a:cs typeface="+mn-cs"/>
            </a:rPr>
            <a:t> εργασίας </a:t>
          </a:r>
          <a:r>
            <a:rPr lang="en-US" sz="2500" b="0" kern="1200" dirty="0">
              <a:latin typeface="+mn-lt"/>
            </a:rPr>
            <a:t>(2-60</a:t>
          </a:r>
          <a:r>
            <a:rPr lang="el-GR" sz="2500" b="0" kern="1200" dirty="0">
              <a:latin typeface="+mn-lt"/>
            </a:rPr>
            <a:t> μέρες</a:t>
          </a:r>
          <a:r>
            <a:rPr lang="en-US" sz="2500" b="0" kern="1200" dirty="0">
              <a:latin typeface="+mn-lt"/>
            </a:rPr>
            <a:t>)</a:t>
          </a:r>
        </a:p>
        <a:p>
          <a:pPr marL="228600" lvl="1" indent="-228600" algn="l" defTabSz="1111250">
            <a:lnSpc>
              <a:spcPct val="90000"/>
            </a:lnSpc>
            <a:spcBef>
              <a:spcPct val="0"/>
            </a:spcBef>
            <a:spcAft>
              <a:spcPct val="15000"/>
            </a:spcAft>
            <a:buChar char="••"/>
          </a:pPr>
          <a:r>
            <a:rPr kumimoji="0" lang="el-GR" sz="2500" b="0" i="0" u="none" strike="noStrike" kern="1200" cap="none" spc="0" normalizeH="0" baseline="0" noProof="0" dirty="0">
              <a:ln/>
              <a:effectLst/>
              <a:uLnTx/>
              <a:uFillTx/>
              <a:latin typeface="+mn-lt"/>
              <a:ea typeface="+mn-ea"/>
              <a:cs typeface="+mn-cs"/>
            </a:rPr>
            <a:t>Ανάθεση διδασκαλίας </a:t>
          </a:r>
          <a:r>
            <a:rPr lang="en-US" sz="2500" b="0" kern="1200" dirty="0">
              <a:latin typeface="+mn-lt"/>
            </a:rPr>
            <a:t> (2 – 365 </a:t>
          </a:r>
          <a:r>
            <a:rPr lang="el-GR" sz="2500" b="0" kern="1200" dirty="0">
              <a:latin typeface="+mn-lt"/>
            </a:rPr>
            <a:t>μέρες</a:t>
          </a:r>
          <a:r>
            <a:rPr lang="en-US" sz="2500" b="0" kern="1200" dirty="0">
              <a:latin typeface="+mn-lt"/>
            </a:rPr>
            <a:t>)</a:t>
          </a:r>
        </a:p>
        <a:p>
          <a:pPr marL="228600" lvl="1" indent="-228600" algn="l" defTabSz="1111250">
            <a:lnSpc>
              <a:spcPct val="90000"/>
            </a:lnSpc>
            <a:spcBef>
              <a:spcPct val="0"/>
            </a:spcBef>
            <a:spcAft>
              <a:spcPct val="15000"/>
            </a:spcAft>
            <a:buChar char="••"/>
          </a:pPr>
          <a:r>
            <a:rPr lang="el-GR" sz="2500" b="0" kern="1200" cap="none" dirty="0">
              <a:latin typeface="+mn-lt"/>
            </a:rPr>
            <a:t>Σ</a:t>
          </a:r>
          <a:r>
            <a:rPr kumimoji="0" lang="el-GR" sz="2500" b="0" i="0" u="none" strike="noStrike" kern="1200" cap="none" spc="0" normalizeH="0" baseline="0" noProof="0" dirty="0" err="1">
              <a:ln/>
              <a:effectLst/>
              <a:uLnTx/>
              <a:uFillTx/>
              <a:latin typeface="+mn-lt"/>
              <a:ea typeface="+mn-ea"/>
              <a:cs typeface="+mn-cs"/>
            </a:rPr>
            <a:t>υμμετοχή</a:t>
          </a:r>
          <a:r>
            <a:rPr kumimoji="0" lang="el-GR" sz="2500" b="0" i="0" u="none" strike="noStrike" kern="1200" cap="none" spc="0" normalizeH="0" baseline="0" noProof="0" dirty="0">
              <a:ln/>
              <a:effectLst/>
              <a:uLnTx/>
              <a:uFillTx/>
              <a:latin typeface="+mn-lt"/>
              <a:ea typeface="+mn-ea"/>
              <a:cs typeface="+mn-cs"/>
            </a:rPr>
            <a:t> σε σεμινάρια</a:t>
          </a:r>
          <a:r>
            <a:rPr lang="en-US" sz="2500" b="0" kern="1200" dirty="0">
              <a:latin typeface="+mn-lt"/>
            </a:rPr>
            <a:t>(2-30 </a:t>
          </a:r>
          <a:r>
            <a:rPr lang="el-GR" sz="2500" b="0" kern="1200" dirty="0">
              <a:latin typeface="+mn-lt"/>
            </a:rPr>
            <a:t>μέρες</a:t>
          </a:r>
          <a:r>
            <a:rPr lang="en-US" sz="2500" b="0" kern="1200" dirty="0"/>
            <a:t>)</a:t>
          </a:r>
        </a:p>
      </dsp:txBody>
      <dsp:txXfrm>
        <a:off x="4145280" y="204191"/>
        <a:ext cx="5606599" cy="1222642"/>
      </dsp:txXfrm>
    </dsp:sp>
    <dsp:sp modelId="{F42F76F3-AB33-4235-9C73-C30631A90BA4}">
      <dsp:nvSpPr>
        <dsp:cNvPr id="0" name=""/>
        <dsp:cNvSpPr/>
      </dsp:nvSpPr>
      <dsp:spPr>
        <a:xfrm>
          <a:off x="0" y="417"/>
          <a:ext cx="4145280" cy="163019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108585" rIns="217170" bIns="108585" numCol="1" spcCol="1270" anchor="ctr" anchorCtr="0">
          <a:noAutofit/>
        </a:bodyPr>
        <a:lstStyle/>
        <a:p>
          <a:pPr lvl="0" algn="ctr" defTabSz="2533650">
            <a:lnSpc>
              <a:spcPct val="90000"/>
            </a:lnSpc>
            <a:spcBef>
              <a:spcPct val="0"/>
            </a:spcBef>
            <a:spcAft>
              <a:spcPct val="35000"/>
            </a:spcAft>
          </a:pPr>
          <a:r>
            <a:rPr lang="el-GR" sz="5700" kern="1200" dirty="0"/>
            <a:t>Προσωπικό</a:t>
          </a:r>
          <a:endParaRPr lang="en-US" sz="5700" kern="1200" dirty="0"/>
        </a:p>
      </dsp:txBody>
      <dsp:txXfrm>
        <a:off x="79579" y="79996"/>
        <a:ext cx="3986122" cy="1471032"/>
      </dsp:txXfrm>
    </dsp:sp>
    <dsp:sp modelId="{74B2D0CB-05D1-4610-B001-9AAA204B7A15}">
      <dsp:nvSpPr>
        <dsp:cNvPr id="0" name=""/>
        <dsp:cNvSpPr/>
      </dsp:nvSpPr>
      <dsp:spPr>
        <a:xfrm>
          <a:off x="4145280" y="1793628"/>
          <a:ext cx="6217920" cy="1630190"/>
        </a:xfrm>
        <a:prstGeom prst="rightArrow">
          <a:avLst>
            <a:gd name="adj1" fmla="val 75000"/>
            <a:gd name="adj2" fmla="val 50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l-GR" sz="2500" kern="1200" dirty="0">
              <a:latin typeface="+mn-lt"/>
              <a:ea typeface="+mn-ea"/>
              <a:cs typeface="+mn-cs"/>
            </a:rPr>
            <a:t>ομαδική</a:t>
          </a:r>
          <a:r>
            <a:rPr lang="el-GR" sz="2500" kern="1200" baseline="0" dirty="0">
              <a:latin typeface="+mn-lt"/>
              <a:ea typeface="+mn-ea"/>
              <a:cs typeface="+mn-cs"/>
            </a:rPr>
            <a:t> κινητικότητα </a:t>
          </a:r>
          <a:endParaRPr lang="en-US" sz="2500" kern="1200" dirty="0">
            <a:latin typeface="+mn-lt"/>
          </a:endParaRPr>
        </a:p>
        <a:p>
          <a:pPr marL="228600" lvl="1" indent="-228600" algn="l" defTabSz="1111250">
            <a:lnSpc>
              <a:spcPct val="90000"/>
            </a:lnSpc>
            <a:spcBef>
              <a:spcPct val="0"/>
            </a:spcBef>
            <a:spcAft>
              <a:spcPct val="15000"/>
            </a:spcAft>
            <a:buChar char="••"/>
          </a:pPr>
          <a:r>
            <a:rPr lang="el-GR" sz="2500" kern="1200" baseline="0" dirty="0">
              <a:latin typeface="+mn-lt"/>
              <a:ea typeface="+mn-ea"/>
              <a:cs typeface="+mn-cs"/>
            </a:rPr>
            <a:t>σύντομης διάρκειας κινητικότητες</a:t>
          </a:r>
          <a:endParaRPr lang="en-US" sz="2500" kern="1200" dirty="0">
            <a:latin typeface="+mn-lt"/>
          </a:endParaRPr>
        </a:p>
        <a:p>
          <a:pPr marL="228600" lvl="1" indent="-228600" algn="l" defTabSz="1111250">
            <a:lnSpc>
              <a:spcPct val="90000"/>
            </a:lnSpc>
            <a:spcBef>
              <a:spcPct val="0"/>
            </a:spcBef>
            <a:spcAft>
              <a:spcPct val="15000"/>
            </a:spcAft>
            <a:buChar char="••"/>
          </a:pPr>
          <a:r>
            <a:rPr lang="el-GR" sz="2500" kern="1200" baseline="0" dirty="0">
              <a:latin typeface="+mn-lt"/>
              <a:ea typeface="+mn-ea"/>
              <a:cs typeface="+mn-cs"/>
            </a:rPr>
            <a:t>μεγάλης διάρκειας κινητικότητες</a:t>
          </a:r>
          <a:endParaRPr lang="en-US" sz="2500" kern="1200" dirty="0">
            <a:latin typeface="+mn-lt"/>
          </a:endParaRPr>
        </a:p>
      </dsp:txBody>
      <dsp:txXfrm>
        <a:off x="4145280" y="1997402"/>
        <a:ext cx="5606599" cy="1222642"/>
      </dsp:txXfrm>
    </dsp:sp>
    <dsp:sp modelId="{16F49559-24C3-4DD6-8456-EC4E10E4D6D9}">
      <dsp:nvSpPr>
        <dsp:cNvPr id="0" name=""/>
        <dsp:cNvSpPr/>
      </dsp:nvSpPr>
      <dsp:spPr>
        <a:xfrm>
          <a:off x="0" y="1793628"/>
          <a:ext cx="4145280" cy="1630190"/>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108585" rIns="217170" bIns="108585" numCol="1" spcCol="1270" anchor="ctr" anchorCtr="0">
          <a:noAutofit/>
        </a:bodyPr>
        <a:lstStyle/>
        <a:p>
          <a:pPr lvl="0" algn="ctr" defTabSz="2533650">
            <a:lnSpc>
              <a:spcPct val="90000"/>
            </a:lnSpc>
            <a:spcBef>
              <a:spcPct val="0"/>
            </a:spcBef>
            <a:spcAft>
              <a:spcPct val="35000"/>
            </a:spcAft>
          </a:pPr>
          <a:r>
            <a:rPr lang="el-GR" sz="5700" kern="1200" dirty="0"/>
            <a:t>Μαθητές</a:t>
          </a:r>
          <a:endParaRPr lang="en-US" sz="5700" kern="1200" dirty="0"/>
        </a:p>
      </dsp:txBody>
      <dsp:txXfrm>
        <a:off x="79579" y="1873207"/>
        <a:ext cx="3986122" cy="147103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C1CA40-8E79-4F21-B9CA-0803F999B815}">
      <dsp:nvSpPr>
        <dsp:cNvPr id="0" name=""/>
        <dsp:cNvSpPr/>
      </dsp:nvSpPr>
      <dsp:spPr>
        <a:xfrm rot="10800000">
          <a:off x="2140954" y="0"/>
          <a:ext cx="6891528" cy="1521511"/>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0944" tIns="114300" rIns="213360" bIns="114300" numCol="1" spcCol="1270" anchor="ctr" anchorCtr="0">
          <a:noAutofit/>
        </a:bodyPr>
        <a:lstStyle/>
        <a:p>
          <a:pPr lvl="0" algn="ctr" defTabSz="1333500">
            <a:lnSpc>
              <a:spcPct val="90000"/>
            </a:lnSpc>
            <a:spcBef>
              <a:spcPct val="0"/>
            </a:spcBef>
            <a:spcAft>
              <a:spcPct val="35000"/>
            </a:spcAft>
          </a:pPr>
          <a:r>
            <a:rPr lang="el-GR" sz="3000" kern="1200" dirty="0">
              <a:latin typeface="+mn-lt"/>
              <a:ea typeface="+mn-ea"/>
              <a:cs typeface="+mn-cs"/>
            </a:rPr>
            <a:t>Προσκεκλημένοι εμπειρογνώμονες</a:t>
          </a:r>
        </a:p>
        <a:p>
          <a:pPr lvl="0" algn="ctr" defTabSz="1333500">
            <a:lnSpc>
              <a:spcPct val="90000"/>
            </a:lnSpc>
            <a:spcBef>
              <a:spcPct val="0"/>
            </a:spcBef>
            <a:spcAft>
              <a:spcPct val="35000"/>
            </a:spcAft>
          </a:pPr>
          <a:r>
            <a:rPr lang="en-US" sz="3000" kern="1200" baseline="0" dirty="0">
              <a:latin typeface="+mn-lt"/>
              <a:ea typeface="+mn-ea"/>
              <a:cs typeface="+mn-cs"/>
            </a:rPr>
            <a:t>“invited experts</a:t>
          </a:r>
          <a:r>
            <a:rPr lang="en-US" sz="3000" kern="1200" baseline="0" dirty="0">
              <a:latin typeface="Century Gothic" panose="020B0502020202020204" pitchFamily="34" charset="0"/>
              <a:ea typeface="+mn-ea"/>
              <a:cs typeface="+mn-cs"/>
            </a:rPr>
            <a:t>”</a:t>
          </a:r>
          <a:endParaRPr lang="en-US" sz="3000" kern="1200" dirty="0"/>
        </a:p>
      </dsp:txBody>
      <dsp:txXfrm rot="10800000">
        <a:off x="2521332" y="0"/>
        <a:ext cx="6511150" cy="1521511"/>
      </dsp:txXfrm>
    </dsp:sp>
    <dsp:sp modelId="{29ABD1A3-CF22-4CFB-8DDC-BA94866AE94C}">
      <dsp:nvSpPr>
        <dsp:cNvPr id="0" name=""/>
        <dsp:cNvSpPr/>
      </dsp:nvSpPr>
      <dsp:spPr>
        <a:xfrm>
          <a:off x="1355458" y="417"/>
          <a:ext cx="1521511" cy="1521511"/>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26C022-9B79-42EA-B27A-71B4EE2D6695}">
      <dsp:nvSpPr>
        <dsp:cNvPr id="0" name=""/>
        <dsp:cNvSpPr/>
      </dsp:nvSpPr>
      <dsp:spPr>
        <a:xfrm rot="10800000">
          <a:off x="2116213" y="1902307"/>
          <a:ext cx="6891528" cy="1521511"/>
        </a:xfrm>
        <a:prstGeom prst="homePlat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0944" tIns="114300" rIns="213360" bIns="114300" numCol="1" spcCol="1270" anchor="ctr" anchorCtr="0">
          <a:noAutofit/>
        </a:bodyPr>
        <a:lstStyle/>
        <a:p>
          <a:pPr lvl="0" algn="ctr" defTabSz="1333500">
            <a:lnSpc>
              <a:spcPct val="90000"/>
            </a:lnSpc>
            <a:spcBef>
              <a:spcPct val="0"/>
            </a:spcBef>
            <a:spcAft>
              <a:spcPct val="35000"/>
            </a:spcAft>
          </a:pPr>
          <a:endParaRPr lang="en-US" sz="3000" kern="1200" dirty="0"/>
        </a:p>
      </dsp:txBody>
      <dsp:txXfrm rot="10800000">
        <a:off x="2496591" y="1902307"/>
        <a:ext cx="6511150" cy="1521511"/>
      </dsp:txXfrm>
    </dsp:sp>
    <dsp:sp modelId="{B48382C7-3D62-402C-B7C4-1C69AF7FF4BE}">
      <dsp:nvSpPr>
        <dsp:cNvPr id="0" name=""/>
        <dsp:cNvSpPr/>
      </dsp:nvSpPr>
      <dsp:spPr>
        <a:xfrm>
          <a:off x="1355458" y="1902307"/>
          <a:ext cx="1521511" cy="1521511"/>
        </a:xfrm>
        <a:prstGeom prst="ellipse">
          <a:avLst/>
        </a:prstGeom>
        <a:solidFill>
          <a:schemeClr val="accent4">
            <a:tint val="50000"/>
            <a:hueOff val="-3981281"/>
            <a:satOff val="22610"/>
            <a:lumOff val="17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C1CA40-8E79-4F21-B9CA-0803F999B815}">
      <dsp:nvSpPr>
        <dsp:cNvPr id="0" name=""/>
        <dsp:cNvSpPr/>
      </dsp:nvSpPr>
      <dsp:spPr>
        <a:xfrm rot="10800000">
          <a:off x="2116213" y="417"/>
          <a:ext cx="6891528" cy="1521511"/>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0944" tIns="133350" rIns="248920" bIns="133350" numCol="1" spcCol="1270" anchor="ctr" anchorCtr="0">
          <a:noAutofit/>
        </a:bodyPr>
        <a:lstStyle/>
        <a:p>
          <a:pPr lvl="0" algn="ctr" defTabSz="1555750">
            <a:lnSpc>
              <a:spcPct val="90000"/>
            </a:lnSpc>
            <a:spcBef>
              <a:spcPct val="0"/>
            </a:spcBef>
            <a:spcAft>
              <a:spcPct val="35000"/>
            </a:spcAft>
          </a:pPr>
          <a:r>
            <a:rPr lang="el-GR" sz="3500" b="1" kern="1200">
              <a:latin typeface="Century Gothic" panose="020B0502020202020204" pitchFamily="34" charset="0"/>
            </a:rPr>
            <a:t>Συμμετοχή μέσω κάποιας Κοινοπραξίας</a:t>
          </a:r>
          <a:endParaRPr lang="en-US" sz="3500" kern="1200" dirty="0"/>
        </a:p>
      </dsp:txBody>
      <dsp:txXfrm rot="10800000">
        <a:off x="2496591" y="417"/>
        <a:ext cx="6511150" cy="1521511"/>
      </dsp:txXfrm>
    </dsp:sp>
    <dsp:sp modelId="{29ABD1A3-CF22-4CFB-8DDC-BA94866AE94C}">
      <dsp:nvSpPr>
        <dsp:cNvPr id="0" name=""/>
        <dsp:cNvSpPr/>
      </dsp:nvSpPr>
      <dsp:spPr>
        <a:xfrm>
          <a:off x="1355458" y="417"/>
          <a:ext cx="1521511" cy="1521511"/>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26C022-9B79-42EA-B27A-71B4EE2D6695}">
      <dsp:nvSpPr>
        <dsp:cNvPr id="0" name=""/>
        <dsp:cNvSpPr/>
      </dsp:nvSpPr>
      <dsp:spPr>
        <a:xfrm rot="10800000">
          <a:off x="2261969" y="1822793"/>
          <a:ext cx="6891528" cy="1521511"/>
        </a:xfrm>
        <a:prstGeom prst="homePlat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0944" tIns="133350" rIns="248920" bIns="133350" numCol="1" spcCol="1270" anchor="ctr" anchorCtr="0">
          <a:noAutofit/>
        </a:bodyPr>
        <a:lstStyle/>
        <a:p>
          <a:pPr lvl="0" algn="ctr" defTabSz="1555750">
            <a:lnSpc>
              <a:spcPct val="90000"/>
            </a:lnSpc>
            <a:spcBef>
              <a:spcPct val="0"/>
            </a:spcBef>
            <a:spcAft>
              <a:spcPct val="35000"/>
            </a:spcAft>
          </a:pPr>
          <a:r>
            <a:rPr lang="el-GR" sz="3500" b="1" kern="1200">
              <a:latin typeface="Century Gothic" panose="020B0502020202020204" pitchFamily="34" charset="0"/>
            </a:rPr>
            <a:t>Φιλοξενία συμμετεχόντων από το εξωτερικό</a:t>
          </a:r>
          <a:endParaRPr lang="en-US" sz="3500" kern="1200" dirty="0"/>
        </a:p>
      </dsp:txBody>
      <dsp:txXfrm rot="10800000">
        <a:off x="2642347" y="1822793"/>
        <a:ext cx="6511150" cy="1521511"/>
      </dsp:txXfrm>
    </dsp:sp>
    <dsp:sp modelId="{B48382C7-3D62-402C-B7C4-1C69AF7FF4BE}">
      <dsp:nvSpPr>
        <dsp:cNvPr id="0" name=""/>
        <dsp:cNvSpPr/>
      </dsp:nvSpPr>
      <dsp:spPr>
        <a:xfrm>
          <a:off x="1355458" y="1902307"/>
          <a:ext cx="1521511" cy="1521511"/>
        </a:xfrm>
        <a:prstGeom prst="ellipse">
          <a:avLst/>
        </a:prstGeom>
        <a:solidFill>
          <a:schemeClr val="accent3">
            <a:tint val="50000"/>
            <a:hueOff val="10752198"/>
            <a:satOff val="-14108"/>
            <a:lumOff val="-13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FAD86-D97F-49F3-991D-89CB1110D0FC}">
      <dsp:nvSpPr>
        <dsp:cNvPr id="0" name=""/>
        <dsp:cNvSpPr/>
      </dsp:nvSpPr>
      <dsp:spPr>
        <a:xfrm>
          <a:off x="260737" y="0"/>
          <a:ext cx="9649956" cy="6739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l-GR" sz="2400" b="0" kern="1200" dirty="0">
              <a:latin typeface="Century Gothic" panose="020B0502020202020204" pitchFamily="34" charset="0"/>
            </a:rPr>
            <a:t>Βάσει μοναδιαίου κόστους</a:t>
          </a:r>
          <a:endParaRPr lang="en-US" sz="2400" b="0" kern="1200" dirty="0">
            <a:latin typeface="Century Gothic" panose="020B0502020202020204" pitchFamily="34" charset="0"/>
          </a:endParaRPr>
        </a:p>
      </dsp:txBody>
      <dsp:txXfrm>
        <a:off x="293635" y="32898"/>
        <a:ext cx="9584160" cy="608124"/>
      </dsp:txXfrm>
    </dsp:sp>
    <dsp:sp modelId="{95500D3E-20F7-4931-A624-9154A111CE1B}">
      <dsp:nvSpPr>
        <dsp:cNvPr id="0" name=""/>
        <dsp:cNvSpPr/>
      </dsp:nvSpPr>
      <dsp:spPr>
        <a:xfrm>
          <a:off x="0" y="676471"/>
          <a:ext cx="10257182" cy="2906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5666" tIns="45720" rIns="256032" bIns="45720" numCol="1" spcCol="1270" anchor="t" anchorCtr="0">
          <a:noAutofit/>
        </a:bodyPr>
        <a:lstStyle/>
        <a:p>
          <a:pPr marL="171450" lvl="1" indent="0" algn="l" defTabSz="755650">
            <a:lnSpc>
              <a:spcPct val="90000"/>
            </a:lnSpc>
            <a:spcBef>
              <a:spcPct val="0"/>
            </a:spcBef>
            <a:spcAft>
              <a:spcPct val="20000"/>
            </a:spcAft>
            <a:buChar char="••"/>
          </a:pPr>
          <a:r>
            <a:rPr lang="el-GR" sz="2800" kern="1200" dirty="0">
              <a:solidFill>
                <a:schemeClr val="tx2">
                  <a:lumMod val="75000"/>
                </a:schemeClr>
              </a:solidFill>
              <a:latin typeface="+mn-lt"/>
            </a:rPr>
            <a:t>Οργανωτικά έξοδα </a:t>
          </a:r>
          <a:endParaRPr lang="en-US" sz="2800" kern="1200" dirty="0">
            <a:solidFill>
              <a:schemeClr val="tx2">
                <a:lumMod val="75000"/>
              </a:schemeClr>
            </a:solidFill>
            <a:latin typeface="+mn-lt"/>
          </a:endParaRPr>
        </a:p>
        <a:p>
          <a:pPr marL="171450" lvl="1" indent="0" algn="l" defTabSz="755650">
            <a:lnSpc>
              <a:spcPct val="90000"/>
            </a:lnSpc>
            <a:spcBef>
              <a:spcPct val="0"/>
            </a:spcBef>
            <a:spcAft>
              <a:spcPct val="20000"/>
            </a:spcAft>
            <a:buChar char="••"/>
          </a:pPr>
          <a:r>
            <a:rPr lang="el-GR" sz="2800" kern="1200">
              <a:solidFill>
                <a:schemeClr val="tx2">
                  <a:lumMod val="75000"/>
                </a:schemeClr>
              </a:solidFill>
              <a:latin typeface="+mn-lt"/>
            </a:rPr>
            <a:t>Έξοδα ταξιδίου </a:t>
          </a:r>
          <a:endParaRPr lang="el-GR" sz="2800" kern="1200" dirty="0">
            <a:solidFill>
              <a:schemeClr val="tx2">
                <a:lumMod val="75000"/>
              </a:schemeClr>
            </a:solidFill>
            <a:latin typeface="+mn-lt"/>
          </a:endParaRPr>
        </a:p>
        <a:p>
          <a:pPr marL="171450" lvl="1" indent="0" algn="l" defTabSz="755650">
            <a:lnSpc>
              <a:spcPct val="90000"/>
            </a:lnSpc>
            <a:spcBef>
              <a:spcPct val="0"/>
            </a:spcBef>
            <a:spcAft>
              <a:spcPct val="20000"/>
            </a:spcAft>
            <a:buChar char="••"/>
          </a:pPr>
          <a:r>
            <a:rPr lang="el-GR" sz="2800" kern="1200" dirty="0">
              <a:solidFill>
                <a:schemeClr val="tx2">
                  <a:lumMod val="75000"/>
                </a:schemeClr>
              </a:solidFill>
              <a:latin typeface="+mn-lt"/>
            </a:rPr>
            <a:t>Έξοδα διαβίωσης </a:t>
          </a:r>
        </a:p>
        <a:p>
          <a:pPr marL="171450" lvl="1" indent="0" algn="l" defTabSz="755650">
            <a:lnSpc>
              <a:spcPct val="90000"/>
            </a:lnSpc>
            <a:spcBef>
              <a:spcPct val="0"/>
            </a:spcBef>
            <a:spcAft>
              <a:spcPct val="20000"/>
            </a:spcAft>
            <a:buChar char="••"/>
          </a:pPr>
          <a:r>
            <a:rPr lang="el-GR" sz="2800" kern="1200" dirty="0">
              <a:solidFill>
                <a:schemeClr val="tx2">
                  <a:lumMod val="75000"/>
                </a:schemeClr>
              </a:solidFill>
              <a:latin typeface="+mn-lt"/>
            </a:rPr>
            <a:t>Δίδακτρα σεμιναρίων</a:t>
          </a:r>
        </a:p>
        <a:p>
          <a:pPr marL="171450" lvl="1" indent="0" algn="l" defTabSz="755650">
            <a:lnSpc>
              <a:spcPct val="90000"/>
            </a:lnSpc>
            <a:spcBef>
              <a:spcPct val="0"/>
            </a:spcBef>
            <a:spcAft>
              <a:spcPct val="20000"/>
            </a:spcAft>
            <a:buChar char="••"/>
          </a:pPr>
          <a:r>
            <a:rPr lang="el-GR" sz="2800" kern="1200" dirty="0">
              <a:solidFill>
                <a:schemeClr val="tx2">
                  <a:lumMod val="75000"/>
                </a:schemeClr>
              </a:solidFill>
              <a:latin typeface="+mn-lt"/>
            </a:rPr>
            <a:t>Προπαρασκευαστικές επισκέψεις</a:t>
          </a:r>
        </a:p>
        <a:p>
          <a:pPr marL="171450" lvl="1" indent="0" algn="l" defTabSz="755650">
            <a:lnSpc>
              <a:spcPct val="90000"/>
            </a:lnSpc>
            <a:spcBef>
              <a:spcPct val="0"/>
            </a:spcBef>
            <a:spcAft>
              <a:spcPct val="20000"/>
            </a:spcAft>
            <a:buChar char="••"/>
          </a:pPr>
          <a:r>
            <a:rPr lang="el-GR" sz="2800" kern="1200" dirty="0">
              <a:solidFill>
                <a:schemeClr val="tx2">
                  <a:lumMod val="75000"/>
                </a:schemeClr>
              </a:solidFill>
              <a:latin typeface="+mn-lt"/>
            </a:rPr>
            <a:t>Έξοδα γλωσσικής προετοιμασίας (όπου εφαρμόζεται)</a:t>
          </a:r>
        </a:p>
      </dsp:txBody>
      <dsp:txXfrm>
        <a:off x="0" y="676471"/>
        <a:ext cx="10257182" cy="2906280"/>
      </dsp:txXfrm>
    </dsp:sp>
    <dsp:sp modelId="{7FB70556-8499-4A16-9503-7601EF30D601}">
      <dsp:nvSpPr>
        <dsp:cNvPr id="0" name=""/>
        <dsp:cNvSpPr/>
      </dsp:nvSpPr>
      <dsp:spPr>
        <a:xfrm>
          <a:off x="303612" y="3582751"/>
          <a:ext cx="9649956" cy="67392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l-GR" sz="2400" b="0" kern="1200" dirty="0">
              <a:latin typeface="Century Gothic" panose="020B0502020202020204" pitchFamily="34" charset="0"/>
            </a:rPr>
            <a:t>Βάσει πραγματικών εξόδων</a:t>
          </a:r>
          <a:endParaRPr lang="en-US" sz="2400" b="0" kern="1200" dirty="0">
            <a:latin typeface="Century Gothic" panose="020B0502020202020204" pitchFamily="34" charset="0"/>
          </a:endParaRPr>
        </a:p>
      </dsp:txBody>
      <dsp:txXfrm>
        <a:off x="336510" y="3615649"/>
        <a:ext cx="9584160" cy="608124"/>
      </dsp:txXfrm>
    </dsp:sp>
    <dsp:sp modelId="{5661C2E9-7FB6-40F4-A401-8B2B73FC6636}">
      <dsp:nvSpPr>
        <dsp:cNvPr id="0" name=""/>
        <dsp:cNvSpPr/>
      </dsp:nvSpPr>
      <dsp:spPr>
        <a:xfrm>
          <a:off x="0" y="4256671"/>
          <a:ext cx="10257182" cy="96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5666"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l-GR" sz="2800" kern="1200" dirty="0">
              <a:solidFill>
                <a:schemeClr val="tx2">
                  <a:lumMod val="75000"/>
                </a:schemeClr>
              </a:solidFill>
              <a:latin typeface="+mn-lt"/>
            </a:rPr>
            <a:t>Επιχορήγηση ατόμων από ευάλωτες ομάδες</a:t>
          </a:r>
          <a:endParaRPr lang="en-US" sz="2800" kern="1200" dirty="0">
            <a:solidFill>
              <a:schemeClr val="tx2">
                <a:lumMod val="75000"/>
              </a:schemeClr>
            </a:solidFill>
            <a:latin typeface="+mn-lt"/>
          </a:endParaRPr>
        </a:p>
        <a:p>
          <a:pPr marL="285750" lvl="1" indent="-285750" algn="l" defTabSz="1244600">
            <a:lnSpc>
              <a:spcPct val="90000"/>
            </a:lnSpc>
            <a:spcBef>
              <a:spcPct val="0"/>
            </a:spcBef>
            <a:spcAft>
              <a:spcPct val="20000"/>
            </a:spcAft>
            <a:buChar char="••"/>
          </a:pPr>
          <a:r>
            <a:rPr lang="el-GR" sz="2800" kern="1200" dirty="0">
              <a:solidFill>
                <a:schemeClr val="tx2">
                  <a:lumMod val="75000"/>
                </a:schemeClr>
              </a:solidFill>
              <a:latin typeface="+mn-lt"/>
            </a:rPr>
            <a:t>Ειδικές δαπάνες</a:t>
          </a:r>
          <a:endParaRPr lang="en-GB" sz="2800" kern="1200" dirty="0">
            <a:solidFill>
              <a:schemeClr val="tx2">
                <a:lumMod val="75000"/>
              </a:schemeClr>
            </a:solidFill>
            <a:latin typeface="+mn-lt"/>
          </a:endParaRPr>
        </a:p>
      </dsp:txBody>
      <dsp:txXfrm>
        <a:off x="0" y="4256671"/>
        <a:ext cx="10257182" cy="96876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4469F-D5E9-47DB-B1F1-56519D4171A8}">
      <dsp:nvSpPr>
        <dsp:cNvPr id="0" name=""/>
        <dsp:cNvSpPr/>
      </dsp:nvSpPr>
      <dsp:spPr>
        <a:xfrm rot="17395003">
          <a:off x="404761" y="347470"/>
          <a:ext cx="2480506" cy="2753737"/>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7EDA43-4B1F-409F-B995-E1F74DF90A8E}">
      <dsp:nvSpPr>
        <dsp:cNvPr id="0" name=""/>
        <dsp:cNvSpPr/>
      </dsp:nvSpPr>
      <dsp:spPr>
        <a:xfrm>
          <a:off x="1008104" y="1447140"/>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l-GR" sz="2800" kern="1200" dirty="0"/>
            <a:t>ΑΝΑΓΚΕΣ</a:t>
          </a:r>
          <a:endParaRPr lang="en-US" sz="2800" kern="1200" dirty="0"/>
        </a:p>
      </dsp:txBody>
      <dsp:txXfrm>
        <a:off x="1008104" y="1447140"/>
        <a:ext cx="1449298" cy="724475"/>
      </dsp:txXfrm>
    </dsp:sp>
    <dsp:sp modelId="{601F7A34-B9AF-41C5-AE06-C144468A6A07}">
      <dsp:nvSpPr>
        <dsp:cNvPr id="0" name=""/>
        <dsp:cNvSpPr/>
      </dsp:nvSpPr>
      <dsp:spPr>
        <a:xfrm rot="14438933">
          <a:off x="2377783" y="2365844"/>
          <a:ext cx="2608149" cy="2608546"/>
        </a:xfrm>
        <a:prstGeom prst="leftCircularArrow">
          <a:avLst>
            <a:gd name="adj1" fmla="val 10980"/>
            <a:gd name="adj2" fmla="val 1142322"/>
            <a:gd name="adj3" fmla="val 6300000"/>
            <a:gd name="adj4" fmla="val 18900000"/>
            <a:gd name="adj5" fmla="val 125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29713C-979A-4B29-B237-E72FDF4B8B8A}">
      <dsp:nvSpPr>
        <dsp:cNvPr id="0" name=""/>
        <dsp:cNvSpPr/>
      </dsp:nvSpPr>
      <dsp:spPr>
        <a:xfrm>
          <a:off x="2906492" y="3390146"/>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kern="1200" dirty="0"/>
            <a:t>ΣΤΟΧΟΙ</a:t>
          </a:r>
          <a:endParaRPr lang="en-US" sz="2400" kern="1200" dirty="0"/>
        </a:p>
      </dsp:txBody>
      <dsp:txXfrm>
        <a:off x="2906492" y="3390146"/>
        <a:ext cx="1449298" cy="724475"/>
      </dsp:txXfrm>
    </dsp:sp>
    <dsp:sp modelId="{2A7A2D13-2090-4C47-B704-4F17B80D8DE5}">
      <dsp:nvSpPr>
        <dsp:cNvPr id="0" name=""/>
        <dsp:cNvSpPr/>
      </dsp:nvSpPr>
      <dsp:spPr>
        <a:xfrm rot="16200000">
          <a:off x="4851562" y="484000"/>
          <a:ext cx="2251873" cy="2593963"/>
        </a:xfrm>
        <a:prstGeom prst="blockArc">
          <a:avLst>
            <a:gd name="adj1" fmla="val 13500000"/>
            <a:gd name="adj2" fmla="val 10800000"/>
            <a:gd name="adj3" fmla="val 1274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25EA6A-B75D-4AAC-A104-FD7DDE2B28C3}">
      <dsp:nvSpPr>
        <dsp:cNvPr id="0" name=""/>
        <dsp:cNvSpPr/>
      </dsp:nvSpPr>
      <dsp:spPr>
        <a:xfrm>
          <a:off x="5328587" y="1481283"/>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kern="1200" dirty="0"/>
            <a:t>ΔΡΑΣΤΗΡΙΟΤΗΤΕΣ</a:t>
          </a:r>
          <a:endParaRPr lang="en-US" sz="2400" kern="1200" dirty="0"/>
        </a:p>
      </dsp:txBody>
      <dsp:txXfrm>
        <a:off x="5328587" y="1481283"/>
        <a:ext cx="1449298" cy="72447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18563-B161-418F-860B-63A90CB84557}">
      <dsp:nvSpPr>
        <dsp:cNvPr id="0" name=""/>
        <dsp:cNvSpPr/>
      </dsp:nvSpPr>
      <dsp:spPr>
        <a:xfrm>
          <a:off x="0" y="1417220"/>
          <a:ext cx="9197009" cy="7560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B011D4-F6D5-493A-8469-8C638B20F7CD}">
      <dsp:nvSpPr>
        <dsp:cNvPr id="0" name=""/>
        <dsp:cNvSpPr/>
      </dsp:nvSpPr>
      <dsp:spPr>
        <a:xfrm>
          <a:off x="444854" y="933071"/>
          <a:ext cx="6437906" cy="88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338" tIns="0" rIns="243338" bIns="0" numCol="1" spcCol="1270" anchor="ctr" anchorCtr="0">
          <a:noAutofit/>
        </a:bodyPr>
        <a:lstStyle/>
        <a:p>
          <a:pPr lvl="0" algn="l" defTabSz="1333500">
            <a:lnSpc>
              <a:spcPct val="90000"/>
            </a:lnSpc>
            <a:spcBef>
              <a:spcPct val="0"/>
            </a:spcBef>
            <a:spcAft>
              <a:spcPct val="35000"/>
            </a:spcAft>
          </a:pPr>
          <a:endParaRPr lang="el-GR" sz="3000" kern="1200" dirty="0"/>
        </a:p>
        <a:p>
          <a:pPr lvl="0" algn="l" defTabSz="1333500">
            <a:lnSpc>
              <a:spcPct val="90000"/>
            </a:lnSpc>
            <a:spcBef>
              <a:spcPct val="0"/>
            </a:spcBef>
            <a:spcAft>
              <a:spcPct val="35000"/>
            </a:spcAft>
          </a:pPr>
          <a:r>
            <a:rPr lang="el-GR" sz="3000" kern="1200" dirty="0"/>
            <a:t>ΑΝΑΛΥΤΙΚΗ ΤΕΚΜΗΡΙΩΣΗ</a:t>
          </a:r>
        </a:p>
        <a:p>
          <a:pPr lvl="0" algn="l" defTabSz="1333500">
            <a:lnSpc>
              <a:spcPct val="90000"/>
            </a:lnSpc>
            <a:spcBef>
              <a:spcPct val="0"/>
            </a:spcBef>
            <a:spcAft>
              <a:spcPct val="35000"/>
            </a:spcAft>
          </a:pPr>
          <a:endParaRPr lang="en-US" sz="3000" kern="1200" dirty="0"/>
        </a:p>
      </dsp:txBody>
      <dsp:txXfrm>
        <a:off x="488085" y="976302"/>
        <a:ext cx="6351444" cy="799138"/>
      </dsp:txXfrm>
    </dsp:sp>
    <dsp:sp modelId="{D0B4CA94-0DFF-4FF3-B197-F1DC743F90FC}">
      <dsp:nvSpPr>
        <dsp:cNvPr id="0" name=""/>
        <dsp:cNvSpPr/>
      </dsp:nvSpPr>
      <dsp:spPr>
        <a:xfrm>
          <a:off x="0" y="2778020"/>
          <a:ext cx="9197009" cy="756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A9E38F-F36D-41EA-B0AE-184B912F116E}">
      <dsp:nvSpPr>
        <dsp:cNvPr id="0" name=""/>
        <dsp:cNvSpPr/>
      </dsp:nvSpPr>
      <dsp:spPr>
        <a:xfrm>
          <a:off x="459850" y="2335220"/>
          <a:ext cx="6437906" cy="8856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338" tIns="0" rIns="243338" bIns="0" numCol="1" spcCol="1270" anchor="ctr" anchorCtr="0">
          <a:noAutofit/>
        </a:bodyPr>
        <a:lstStyle/>
        <a:p>
          <a:pPr lvl="0" algn="l" defTabSz="1333500">
            <a:lnSpc>
              <a:spcPct val="90000"/>
            </a:lnSpc>
            <a:spcBef>
              <a:spcPct val="0"/>
            </a:spcBef>
            <a:spcAft>
              <a:spcPct val="35000"/>
            </a:spcAft>
          </a:pPr>
          <a:r>
            <a:rPr lang="el-GR" sz="3000" kern="1200" dirty="0"/>
            <a:t>ΧΡΟΝΟΔΙΑΓΡΑΜΜΑ ΕΦΑΡΜΟΓΗΣ</a:t>
          </a:r>
          <a:endParaRPr lang="en-US" sz="3000" kern="1200" dirty="0"/>
        </a:p>
      </dsp:txBody>
      <dsp:txXfrm>
        <a:off x="503081" y="2378451"/>
        <a:ext cx="6351444" cy="799138"/>
      </dsp:txXfrm>
    </dsp:sp>
    <dsp:sp modelId="{217266CE-2780-449C-B132-6899B8A8B11D}">
      <dsp:nvSpPr>
        <dsp:cNvPr id="0" name=""/>
        <dsp:cNvSpPr/>
      </dsp:nvSpPr>
      <dsp:spPr>
        <a:xfrm>
          <a:off x="0" y="4138820"/>
          <a:ext cx="9197009" cy="7560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7CF05B-1E4D-416B-8C57-485604B86A29}">
      <dsp:nvSpPr>
        <dsp:cNvPr id="0" name=""/>
        <dsp:cNvSpPr/>
      </dsp:nvSpPr>
      <dsp:spPr>
        <a:xfrm>
          <a:off x="459850" y="3696020"/>
          <a:ext cx="6437906" cy="8856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338" tIns="0" rIns="243338" bIns="0" numCol="1" spcCol="1270" anchor="ctr" anchorCtr="0">
          <a:noAutofit/>
        </a:bodyPr>
        <a:lstStyle/>
        <a:p>
          <a:pPr lvl="0" algn="l" defTabSz="1333500">
            <a:lnSpc>
              <a:spcPct val="90000"/>
            </a:lnSpc>
            <a:spcBef>
              <a:spcPct val="0"/>
            </a:spcBef>
            <a:spcAft>
              <a:spcPct val="35000"/>
            </a:spcAft>
          </a:pPr>
          <a:r>
            <a:rPr lang="el-GR" sz="3000" kern="1200" dirty="0"/>
            <a:t>ΠΟΣΟΤΙΚΗ &amp; ΠΟΙΟΤΙΚΗ ΑΞΙΟΛΟΓΗΣΗ</a:t>
          </a:r>
          <a:endParaRPr lang="en-US" sz="3000" kern="1200" dirty="0"/>
        </a:p>
      </dsp:txBody>
      <dsp:txXfrm>
        <a:off x="503081" y="3739251"/>
        <a:ext cx="6351444" cy="79913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6DEAF-1C63-475E-9A9B-96144064255B}">
      <dsp:nvSpPr>
        <dsp:cNvPr id="0" name=""/>
        <dsp:cNvSpPr/>
      </dsp:nvSpPr>
      <dsp:spPr>
        <a:xfrm rot="5400000">
          <a:off x="-263489" y="265064"/>
          <a:ext cx="1756593" cy="1229615"/>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kern="1200" dirty="0"/>
            <a:t>Φορέας</a:t>
          </a:r>
          <a:endParaRPr lang="en-US" sz="2400" kern="1200" dirty="0"/>
        </a:p>
      </dsp:txBody>
      <dsp:txXfrm rot="-5400000">
        <a:off x="1" y="616383"/>
        <a:ext cx="1229615" cy="526978"/>
      </dsp:txXfrm>
    </dsp:sp>
    <dsp:sp modelId="{BEA7E7A0-0E34-4006-A47F-6B033AC67C25}">
      <dsp:nvSpPr>
        <dsp:cNvPr id="0" name=""/>
        <dsp:cNvSpPr/>
      </dsp:nvSpPr>
      <dsp:spPr>
        <a:xfrm rot="5400000">
          <a:off x="5225514" y="-3994323"/>
          <a:ext cx="1141785" cy="9133584"/>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1592" tIns="26035" rIns="26035" bIns="26035" numCol="1" spcCol="1270" anchor="ctr" anchorCtr="0">
          <a:noAutofit/>
        </a:bodyPr>
        <a:lstStyle/>
        <a:p>
          <a:pPr marL="285750" lvl="1" indent="-285750" algn="l" defTabSz="1822450">
            <a:lnSpc>
              <a:spcPct val="90000"/>
            </a:lnSpc>
            <a:spcBef>
              <a:spcPct val="0"/>
            </a:spcBef>
            <a:spcAft>
              <a:spcPct val="15000"/>
            </a:spcAft>
            <a:buChar char="••"/>
          </a:pPr>
          <a:r>
            <a:rPr lang="el-GR" sz="4100" kern="1200" dirty="0"/>
            <a:t>Περιγραφή δραστηριοτήτων</a:t>
          </a:r>
          <a:endParaRPr lang="en-US" sz="4100" kern="1200" dirty="0"/>
        </a:p>
      </dsp:txBody>
      <dsp:txXfrm rot="-5400000">
        <a:off x="1229615" y="57313"/>
        <a:ext cx="9077847" cy="1030311"/>
      </dsp:txXfrm>
    </dsp:sp>
    <dsp:sp modelId="{2BE05E14-EB7B-4BE9-BDC5-A90F87A74DF4}">
      <dsp:nvSpPr>
        <dsp:cNvPr id="0" name=""/>
        <dsp:cNvSpPr/>
      </dsp:nvSpPr>
      <dsp:spPr>
        <a:xfrm rot="5400000">
          <a:off x="-263489" y="1829148"/>
          <a:ext cx="1756593" cy="1229615"/>
        </a:xfrm>
        <a:prstGeom prst="chevron">
          <a:avLst/>
        </a:prstGeom>
        <a:solidFill>
          <a:schemeClr val="accent4">
            <a:hueOff val="-2232385"/>
            <a:satOff val="13449"/>
            <a:lumOff val="1078"/>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kern="1200" dirty="0"/>
            <a:t>Δράση</a:t>
          </a:r>
        </a:p>
      </dsp:txBody>
      <dsp:txXfrm rot="-5400000">
        <a:off x="1" y="2180467"/>
        <a:ext cx="1229615" cy="526978"/>
      </dsp:txXfrm>
    </dsp:sp>
    <dsp:sp modelId="{109411D3-F11A-4057-83F3-A0A8DEECFE27}">
      <dsp:nvSpPr>
        <dsp:cNvPr id="0" name=""/>
        <dsp:cNvSpPr/>
      </dsp:nvSpPr>
      <dsp:spPr>
        <a:xfrm rot="5400000">
          <a:off x="5225514" y="-2430239"/>
          <a:ext cx="1141785" cy="9133584"/>
        </a:xfrm>
        <a:prstGeom prst="round2SameRect">
          <a:avLst/>
        </a:prstGeom>
        <a:solidFill>
          <a:schemeClr val="lt1">
            <a:alpha val="90000"/>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1592" tIns="26035" rIns="26035" bIns="26035" numCol="1" spcCol="1270" anchor="ctr" anchorCtr="0">
          <a:noAutofit/>
        </a:bodyPr>
        <a:lstStyle/>
        <a:p>
          <a:pPr marL="285750" lvl="1" indent="-285750" algn="l" defTabSz="1822450">
            <a:lnSpc>
              <a:spcPct val="90000"/>
            </a:lnSpc>
            <a:spcBef>
              <a:spcPct val="0"/>
            </a:spcBef>
            <a:spcAft>
              <a:spcPct val="15000"/>
            </a:spcAft>
            <a:buChar char="••"/>
          </a:pPr>
          <a:r>
            <a:rPr lang="el-GR" sz="4100" kern="1200" dirty="0"/>
            <a:t>Αναμενόμενα οφέλη σε συμμετέχοντες</a:t>
          </a:r>
          <a:endParaRPr lang="en-US" sz="4100" kern="1200" dirty="0"/>
        </a:p>
      </dsp:txBody>
      <dsp:txXfrm rot="-5400000">
        <a:off x="1229615" y="1621397"/>
        <a:ext cx="9077847" cy="1030311"/>
      </dsp:txXfrm>
    </dsp:sp>
    <dsp:sp modelId="{B4361121-B9DA-452A-B5E3-F2109CE7544F}">
      <dsp:nvSpPr>
        <dsp:cNvPr id="0" name=""/>
        <dsp:cNvSpPr/>
      </dsp:nvSpPr>
      <dsp:spPr>
        <a:xfrm rot="5400000">
          <a:off x="-263489" y="3393232"/>
          <a:ext cx="1756593" cy="1229615"/>
        </a:xfrm>
        <a:prstGeom prst="chevron">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t>Erasmus+</a:t>
          </a:r>
        </a:p>
      </dsp:txBody>
      <dsp:txXfrm rot="-5400000">
        <a:off x="1" y="3744551"/>
        <a:ext cx="1229615" cy="526978"/>
      </dsp:txXfrm>
    </dsp:sp>
    <dsp:sp modelId="{BFAD47AE-1D7C-43BC-AF56-C529853FBC18}">
      <dsp:nvSpPr>
        <dsp:cNvPr id="0" name=""/>
        <dsp:cNvSpPr/>
      </dsp:nvSpPr>
      <dsp:spPr>
        <a:xfrm rot="5400000">
          <a:off x="5225514" y="-866155"/>
          <a:ext cx="1141785" cy="9133584"/>
        </a:xfrm>
        <a:prstGeom prst="round2SameRect">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1592" tIns="26035" rIns="26035" bIns="26035" numCol="1" spcCol="1270" anchor="ctr" anchorCtr="0">
          <a:noAutofit/>
        </a:bodyPr>
        <a:lstStyle/>
        <a:p>
          <a:pPr marL="285750" lvl="1" indent="-285750" algn="l" defTabSz="1822450">
            <a:lnSpc>
              <a:spcPct val="90000"/>
            </a:lnSpc>
            <a:spcBef>
              <a:spcPct val="0"/>
            </a:spcBef>
            <a:spcAft>
              <a:spcPct val="15000"/>
            </a:spcAft>
            <a:buChar char="••"/>
          </a:pPr>
          <a:r>
            <a:rPr lang="el-GR" sz="4100" kern="1200" dirty="0"/>
            <a:t>Αξιολόγηση </a:t>
          </a:r>
          <a:endParaRPr lang="en-US" sz="4100" kern="1200" dirty="0"/>
        </a:p>
      </dsp:txBody>
      <dsp:txXfrm rot="-5400000">
        <a:off x="1229615" y="3185481"/>
        <a:ext cx="9077847" cy="103031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AD7C8-75D0-45B9-808F-102DDE7428E4}">
      <dsp:nvSpPr>
        <dsp:cNvPr id="0" name=""/>
        <dsp:cNvSpPr/>
      </dsp:nvSpPr>
      <dsp:spPr>
        <a:xfrm>
          <a:off x="2330681" y="386"/>
          <a:ext cx="5500087" cy="500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lvl="0" algn="l" defTabSz="1022350">
            <a:lnSpc>
              <a:spcPct val="90000"/>
            </a:lnSpc>
            <a:spcBef>
              <a:spcPct val="0"/>
            </a:spcBef>
            <a:spcAft>
              <a:spcPct val="35000"/>
            </a:spcAft>
          </a:pPr>
          <a:r>
            <a:rPr lang="el-GR" sz="2300" b="1" kern="1200" dirty="0"/>
            <a:t>1. Συνάφεια</a:t>
          </a:r>
          <a:endParaRPr lang="en-US" sz="2300" b="1" kern="1200" dirty="0"/>
        </a:p>
      </dsp:txBody>
      <dsp:txXfrm>
        <a:off x="2330681" y="386"/>
        <a:ext cx="5500087" cy="500007"/>
      </dsp:txXfrm>
    </dsp:sp>
    <dsp:sp modelId="{003B4D23-37AF-476D-9351-26B05FAB9B1B}">
      <dsp:nvSpPr>
        <dsp:cNvPr id="0" name=""/>
        <dsp:cNvSpPr/>
      </dsp:nvSpPr>
      <dsp:spPr>
        <a:xfrm>
          <a:off x="2330681" y="500394"/>
          <a:ext cx="1287020" cy="1018534"/>
        </a:xfrm>
        <a:prstGeom prst="chevron">
          <a:avLst>
            <a:gd name="adj" fmla="val 7061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BBC220-CDC8-46CC-BE56-392254C4DA83}">
      <dsp:nvSpPr>
        <dsp:cNvPr id="0" name=""/>
        <dsp:cNvSpPr/>
      </dsp:nvSpPr>
      <dsp:spPr>
        <a:xfrm>
          <a:off x="3103749" y="500394"/>
          <a:ext cx="1287020" cy="1018534"/>
        </a:xfrm>
        <a:prstGeom prst="chevron">
          <a:avLst>
            <a:gd name="adj" fmla="val 70610"/>
          </a:avLst>
        </a:prstGeom>
        <a:solidFill>
          <a:schemeClr val="accent4">
            <a:hueOff val="-223238"/>
            <a:satOff val="1345"/>
            <a:lumOff val="108"/>
            <a:alphaOff val="0"/>
          </a:schemeClr>
        </a:solidFill>
        <a:ln w="25400" cap="flat" cmpd="sng" algn="ctr">
          <a:solidFill>
            <a:schemeClr val="accent4">
              <a:hueOff val="-223238"/>
              <a:satOff val="1345"/>
              <a:lumOff val="1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EA4C9C-D409-424C-8F82-BB5E0999734C}">
      <dsp:nvSpPr>
        <dsp:cNvPr id="0" name=""/>
        <dsp:cNvSpPr/>
      </dsp:nvSpPr>
      <dsp:spPr>
        <a:xfrm>
          <a:off x="3877428" y="500394"/>
          <a:ext cx="1287020" cy="1018534"/>
        </a:xfrm>
        <a:prstGeom prst="chevron">
          <a:avLst>
            <a:gd name="adj" fmla="val 70610"/>
          </a:avLst>
        </a:prstGeom>
        <a:solidFill>
          <a:schemeClr val="accent4">
            <a:hueOff val="-446477"/>
            <a:satOff val="2690"/>
            <a:lumOff val="216"/>
            <a:alphaOff val="0"/>
          </a:schemeClr>
        </a:solidFill>
        <a:ln w="25400" cap="flat" cmpd="sng" algn="ctr">
          <a:solidFill>
            <a:schemeClr val="accent4">
              <a:hueOff val="-446477"/>
              <a:satOff val="2690"/>
              <a:lumOff val="21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2BAAE1-7EB3-4BF6-9005-A1A6F422BFDA}">
      <dsp:nvSpPr>
        <dsp:cNvPr id="0" name=""/>
        <dsp:cNvSpPr/>
      </dsp:nvSpPr>
      <dsp:spPr>
        <a:xfrm>
          <a:off x="4650496" y="500394"/>
          <a:ext cx="1287020" cy="1018534"/>
        </a:xfrm>
        <a:prstGeom prst="chevron">
          <a:avLst>
            <a:gd name="adj" fmla="val 70610"/>
          </a:avLst>
        </a:prstGeom>
        <a:solidFill>
          <a:schemeClr val="accent4">
            <a:hueOff val="-669715"/>
            <a:satOff val="4035"/>
            <a:lumOff val="323"/>
            <a:alphaOff val="0"/>
          </a:schemeClr>
        </a:solidFill>
        <a:ln w="25400" cap="flat" cmpd="sng" algn="ctr">
          <a:solidFill>
            <a:schemeClr val="accent4">
              <a:hueOff val="-669715"/>
              <a:satOff val="4035"/>
              <a:lumOff val="3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C7B0BB-C9B8-455F-BE3E-608B15EA6D10}">
      <dsp:nvSpPr>
        <dsp:cNvPr id="0" name=""/>
        <dsp:cNvSpPr/>
      </dsp:nvSpPr>
      <dsp:spPr>
        <a:xfrm>
          <a:off x="5424175" y="500394"/>
          <a:ext cx="1287020" cy="1018534"/>
        </a:xfrm>
        <a:prstGeom prst="chevron">
          <a:avLst>
            <a:gd name="adj" fmla="val 70610"/>
          </a:avLst>
        </a:prstGeom>
        <a:solidFill>
          <a:schemeClr val="accent4">
            <a:hueOff val="-892954"/>
            <a:satOff val="5380"/>
            <a:lumOff val="431"/>
            <a:alphaOff val="0"/>
          </a:schemeClr>
        </a:solidFill>
        <a:ln w="25400" cap="flat" cmpd="sng" algn="ctr">
          <a:solidFill>
            <a:schemeClr val="accent4">
              <a:hueOff val="-892954"/>
              <a:satOff val="5380"/>
              <a:lumOff val="4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6752D6-8033-49D4-B221-826D833BA2DC}">
      <dsp:nvSpPr>
        <dsp:cNvPr id="0" name=""/>
        <dsp:cNvSpPr/>
      </dsp:nvSpPr>
      <dsp:spPr>
        <a:xfrm>
          <a:off x="6197243" y="500394"/>
          <a:ext cx="1287020" cy="1018534"/>
        </a:xfrm>
        <a:prstGeom prst="chevron">
          <a:avLst>
            <a:gd name="adj" fmla="val 70610"/>
          </a:avLst>
        </a:prstGeom>
        <a:solidFill>
          <a:schemeClr val="accent4">
            <a:hueOff val="-1116192"/>
            <a:satOff val="6725"/>
            <a:lumOff val="539"/>
            <a:alphaOff val="0"/>
          </a:schemeClr>
        </a:solidFill>
        <a:ln w="25400" cap="flat" cmpd="sng" algn="ctr">
          <a:solidFill>
            <a:schemeClr val="accent4">
              <a:hueOff val="-1116192"/>
              <a:satOff val="6725"/>
              <a:lumOff val="53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7A1CB2-902B-4E10-A374-268550FA8909}">
      <dsp:nvSpPr>
        <dsp:cNvPr id="0" name=""/>
        <dsp:cNvSpPr/>
      </dsp:nvSpPr>
      <dsp:spPr>
        <a:xfrm>
          <a:off x="6970922" y="500394"/>
          <a:ext cx="1287020" cy="1018534"/>
        </a:xfrm>
        <a:prstGeom prst="chevron">
          <a:avLst>
            <a:gd name="adj" fmla="val 70610"/>
          </a:avLst>
        </a:prstGeom>
        <a:solidFill>
          <a:schemeClr val="accent4">
            <a:hueOff val="-1339431"/>
            <a:satOff val="8070"/>
            <a:lumOff val="647"/>
            <a:alphaOff val="0"/>
          </a:schemeClr>
        </a:solidFill>
        <a:ln w="25400" cap="flat" cmpd="sng" algn="ctr">
          <a:solidFill>
            <a:schemeClr val="accent4">
              <a:hueOff val="-1339431"/>
              <a:satOff val="8070"/>
              <a:lumOff val="6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678FC3-08B4-4D2C-9A6F-CC33CDC6A34C}">
      <dsp:nvSpPr>
        <dsp:cNvPr id="0" name=""/>
        <dsp:cNvSpPr/>
      </dsp:nvSpPr>
      <dsp:spPr>
        <a:xfrm>
          <a:off x="2330681" y="602247"/>
          <a:ext cx="5571588" cy="814827"/>
        </a:xfrm>
        <a:prstGeom prst="rect">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20" tIns="58420" rIns="58420" bIns="58420" numCol="1" spcCol="1270" anchor="ctr" anchorCtr="0">
          <a:noAutofit/>
        </a:bodyPr>
        <a:lstStyle/>
        <a:p>
          <a:pPr lvl="0" algn="l" defTabSz="1022350">
            <a:lnSpc>
              <a:spcPct val="90000"/>
            </a:lnSpc>
            <a:spcBef>
              <a:spcPct val="0"/>
            </a:spcBef>
            <a:spcAft>
              <a:spcPct val="35000"/>
            </a:spcAft>
          </a:pPr>
          <a:r>
            <a:rPr lang="el-GR" sz="2300" kern="1200" dirty="0"/>
            <a:t>Συνάφεια σχεδίου με στόχους Βασικής Δράσης</a:t>
          </a:r>
          <a:r>
            <a:rPr lang="en-US" sz="2300" kern="1200" dirty="0"/>
            <a:t> &amp; </a:t>
          </a:r>
          <a:r>
            <a:rPr lang="el-GR" sz="2300" kern="1200" dirty="0"/>
            <a:t>προτεραιότητες</a:t>
          </a:r>
          <a:endParaRPr lang="en-US" sz="2300" kern="1200" dirty="0"/>
        </a:p>
      </dsp:txBody>
      <dsp:txXfrm>
        <a:off x="2330681" y="602247"/>
        <a:ext cx="5571588" cy="814827"/>
      </dsp:txXfrm>
    </dsp:sp>
    <dsp:sp modelId="{E9BA0D84-EA74-47E5-81C2-2881ADF197AD}">
      <dsp:nvSpPr>
        <dsp:cNvPr id="0" name=""/>
        <dsp:cNvSpPr/>
      </dsp:nvSpPr>
      <dsp:spPr>
        <a:xfrm>
          <a:off x="2330681" y="1572766"/>
          <a:ext cx="5500087" cy="500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lvl="0" algn="l" defTabSz="1022350">
            <a:lnSpc>
              <a:spcPct val="90000"/>
            </a:lnSpc>
            <a:spcBef>
              <a:spcPct val="0"/>
            </a:spcBef>
            <a:spcAft>
              <a:spcPct val="35000"/>
            </a:spcAft>
          </a:pPr>
          <a:r>
            <a:rPr lang="el-GR" sz="2300" b="1" kern="1200" dirty="0"/>
            <a:t>2. Ποιότητα σχεδιασμού</a:t>
          </a:r>
          <a:endParaRPr lang="en-US" sz="2300" b="1" kern="1200" dirty="0"/>
        </a:p>
      </dsp:txBody>
      <dsp:txXfrm>
        <a:off x="2330681" y="1572766"/>
        <a:ext cx="5500087" cy="500007"/>
      </dsp:txXfrm>
    </dsp:sp>
    <dsp:sp modelId="{FECABB6C-0597-4C44-A348-D5F71AAB2995}">
      <dsp:nvSpPr>
        <dsp:cNvPr id="0" name=""/>
        <dsp:cNvSpPr/>
      </dsp:nvSpPr>
      <dsp:spPr>
        <a:xfrm>
          <a:off x="2330681" y="2072774"/>
          <a:ext cx="1287020" cy="1018534"/>
        </a:xfrm>
        <a:prstGeom prst="chevron">
          <a:avLst>
            <a:gd name="adj" fmla="val 70610"/>
          </a:avLst>
        </a:prstGeom>
        <a:solidFill>
          <a:schemeClr val="accent4">
            <a:hueOff val="-1562669"/>
            <a:satOff val="9415"/>
            <a:lumOff val="755"/>
            <a:alphaOff val="0"/>
          </a:schemeClr>
        </a:solidFill>
        <a:ln w="25400" cap="flat" cmpd="sng" algn="ctr">
          <a:solidFill>
            <a:schemeClr val="accent4">
              <a:hueOff val="-1562669"/>
              <a:satOff val="9415"/>
              <a:lumOff val="7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B001B7-BB96-4F54-B663-8039BFEF5F87}">
      <dsp:nvSpPr>
        <dsp:cNvPr id="0" name=""/>
        <dsp:cNvSpPr/>
      </dsp:nvSpPr>
      <dsp:spPr>
        <a:xfrm>
          <a:off x="3103749" y="2072774"/>
          <a:ext cx="1287020" cy="1018534"/>
        </a:xfrm>
        <a:prstGeom prst="chevron">
          <a:avLst>
            <a:gd name="adj" fmla="val 70610"/>
          </a:avLst>
        </a:prstGeom>
        <a:solidFill>
          <a:schemeClr val="accent4">
            <a:hueOff val="-1785908"/>
            <a:satOff val="10760"/>
            <a:lumOff val="862"/>
            <a:alphaOff val="0"/>
          </a:schemeClr>
        </a:solidFill>
        <a:ln w="25400" cap="flat" cmpd="sng" algn="ctr">
          <a:solidFill>
            <a:schemeClr val="accent4">
              <a:hueOff val="-1785908"/>
              <a:satOff val="10760"/>
              <a:lumOff val="86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E42BE8-129E-4019-9365-4496A5FC4512}">
      <dsp:nvSpPr>
        <dsp:cNvPr id="0" name=""/>
        <dsp:cNvSpPr/>
      </dsp:nvSpPr>
      <dsp:spPr>
        <a:xfrm>
          <a:off x="3877428" y="2072774"/>
          <a:ext cx="1287020" cy="1018534"/>
        </a:xfrm>
        <a:prstGeom prst="chevron">
          <a:avLst>
            <a:gd name="adj" fmla="val 70610"/>
          </a:avLst>
        </a:prstGeom>
        <a:solidFill>
          <a:schemeClr val="accent4">
            <a:hueOff val="-2009146"/>
            <a:satOff val="12105"/>
            <a:lumOff val="970"/>
            <a:alphaOff val="0"/>
          </a:schemeClr>
        </a:solidFill>
        <a:ln w="25400" cap="flat" cmpd="sng" algn="ctr">
          <a:solidFill>
            <a:schemeClr val="accent4">
              <a:hueOff val="-2009146"/>
              <a:satOff val="12105"/>
              <a:lumOff val="9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51E5C3-0485-4CE7-AB31-597EE44BCFCF}">
      <dsp:nvSpPr>
        <dsp:cNvPr id="0" name=""/>
        <dsp:cNvSpPr/>
      </dsp:nvSpPr>
      <dsp:spPr>
        <a:xfrm>
          <a:off x="4650496" y="2072774"/>
          <a:ext cx="1287020" cy="1018534"/>
        </a:xfrm>
        <a:prstGeom prst="chevron">
          <a:avLst>
            <a:gd name="adj" fmla="val 70610"/>
          </a:avLst>
        </a:prstGeom>
        <a:solidFill>
          <a:schemeClr val="accent4">
            <a:hueOff val="-2232385"/>
            <a:satOff val="13449"/>
            <a:lumOff val="1078"/>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4ECAD0-1DCE-4B1B-B6D0-F00B8F4A38A4}">
      <dsp:nvSpPr>
        <dsp:cNvPr id="0" name=""/>
        <dsp:cNvSpPr/>
      </dsp:nvSpPr>
      <dsp:spPr>
        <a:xfrm>
          <a:off x="5424175" y="2072774"/>
          <a:ext cx="1287020" cy="1018534"/>
        </a:xfrm>
        <a:prstGeom prst="chevron">
          <a:avLst>
            <a:gd name="adj" fmla="val 70610"/>
          </a:avLst>
        </a:prstGeom>
        <a:solidFill>
          <a:schemeClr val="accent4">
            <a:hueOff val="-2455623"/>
            <a:satOff val="14794"/>
            <a:lumOff val="1186"/>
            <a:alphaOff val="0"/>
          </a:schemeClr>
        </a:solidFill>
        <a:ln w="25400" cap="flat" cmpd="sng" algn="ctr">
          <a:solidFill>
            <a:schemeClr val="accent4">
              <a:hueOff val="-2455623"/>
              <a:satOff val="14794"/>
              <a:lumOff val="11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C82AC8-0159-40D0-99D1-B29F453C079A}">
      <dsp:nvSpPr>
        <dsp:cNvPr id="0" name=""/>
        <dsp:cNvSpPr/>
      </dsp:nvSpPr>
      <dsp:spPr>
        <a:xfrm>
          <a:off x="6197243" y="2072774"/>
          <a:ext cx="1287020" cy="1018534"/>
        </a:xfrm>
        <a:prstGeom prst="chevron">
          <a:avLst>
            <a:gd name="adj" fmla="val 70610"/>
          </a:avLst>
        </a:prstGeom>
        <a:solidFill>
          <a:schemeClr val="accent4">
            <a:hueOff val="-2678862"/>
            <a:satOff val="16139"/>
            <a:lumOff val="1294"/>
            <a:alphaOff val="0"/>
          </a:schemeClr>
        </a:solidFill>
        <a:ln w="25400" cap="flat" cmpd="sng" algn="ctr">
          <a:solidFill>
            <a:schemeClr val="accent4">
              <a:hueOff val="-2678862"/>
              <a:satOff val="16139"/>
              <a:lumOff val="129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C93687-F40C-48B1-88D1-5EFC385E24AE}">
      <dsp:nvSpPr>
        <dsp:cNvPr id="0" name=""/>
        <dsp:cNvSpPr/>
      </dsp:nvSpPr>
      <dsp:spPr>
        <a:xfrm>
          <a:off x="6970922" y="2072774"/>
          <a:ext cx="1287020" cy="1018534"/>
        </a:xfrm>
        <a:prstGeom prst="chevron">
          <a:avLst>
            <a:gd name="adj" fmla="val 70610"/>
          </a:avLst>
        </a:prstGeom>
        <a:solidFill>
          <a:schemeClr val="accent4">
            <a:hueOff val="-2902100"/>
            <a:satOff val="17484"/>
            <a:lumOff val="1401"/>
            <a:alphaOff val="0"/>
          </a:schemeClr>
        </a:solidFill>
        <a:ln w="25400" cap="flat" cmpd="sng" algn="ctr">
          <a:solidFill>
            <a:schemeClr val="accent4">
              <a:hueOff val="-2902100"/>
              <a:satOff val="17484"/>
              <a:lumOff val="14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178D19-E764-4B11-A698-42FE1F5D6ECA}">
      <dsp:nvSpPr>
        <dsp:cNvPr id="0" name=""/>
        <dsp:cNvSpPr/>
      </dsp:nvSpPr>
      <dsp:spPr>
        <a:xfrm>
          <a:off x="2330681" y="2174627"/>
          <a:ext cx="5571588" cy="814827"/>
        </a:xfrm>
        <a:prstGeom prst="rect">
          <a:avLst/>
        </a:prstGeom>
        <a:solidFill>
          <a:schemeClr val="lt1">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20" tIns="58420" rIns="58420" bIns="58420" numCol="1" spcCol="1270" anchor="ctr" anchorCtr="0">
          <a:noAutofit/>
        </a:bodyPr>
        <a:lstStyle/>
        <a:p>
          <a:pPr lvl="0" algn="l" defTabSz="1022350">
            <a:lnSpc>
              <a:spcPct val="90000"/>
            </a:lnSpc>
            <a:spcBef>
              <a:spcPct val="0"/>
            </a:spcBef>
            <a:spcAft>
              <a:spcPct val="35000"/>
            </a:spcAft>
          </a:pPr>
          <a:r>
            <a:rPr lang="el-GR" sz="2300" kern="1200" dirty="0"/>
            <a:t>Στόχοι σχεδίου – οργάνωση - δράσεις</a:t>
          </a:r>
          <a:endParaRPr lang="en-US" sz="2300" kern="1200" dirty="0"/>
        </a:p>
      </dsp:txBody>
      <dsp:txXfrm>
        <a:off x="2330681" y="2174627"/>
        <a:ext cx="5571588" cy="814827"/>
      </dsp:txXfrm>
    </dsp:sp>
    <dsp:sp modelId="{8C8EA96A-3EF6-4A77-A375-F68240BD9069}">
      <dsp:nvSpPr>
        <dsp:cNvPr id="0" name=""/>
        <dsp:cNvSpPr/>
      </dsp:nvSpPr>
      <dsp:spPr>
        <a:xfrm>
          <a:off x="2330681" y="3145146"/>
          <a:ext cx="5500087" cy="500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lvl="0" algn="l" defTabSz="1022350">
            <a:lnSpc>
              <a:spcPct val="90000"/>
            </a:lnSpc>
            <a:spcBef>
              <a:spcPct val="0"/>
            </a:spcBef>
            <a:spcAft>
              <a:spcPct val="35000"/>
            </a:spcAft>
          </a:pPr>
          <a:r>
            <a:rPr lang="el-GR" sz="2300" b="1" kern="1200" dirty="0"/>
            <a:t>3. Ποιότητα αντίκτυπου</a:t>
          </a:r>
          <a:endParaRPr lang="en-US" sz="2300" b="1" kern="1200" dirty="0"/>
        </a:p>
      </dsp:txBody>
      <dsp:txXfrm>
        <a:off x="2330681" y="3145146"/>
        <a:ext cx="5500087" cy="500007"/>
      </dsp:txXfrm>
    </dsp:sp>
    <dsp:sp modelId="{2F119EEE-A9BC-4595-BE31-C8FC7E910945}">
      <dsp:nvSpPr>
        <dsp:cNvPr id="0" name=""/>
        <dsp:cNvSpPr/>
      </dsp:nvSpPr>
      <dsp:spPr>
        <a:xfrm>
          <a:off x="2330681" y="3645154"/>
          <a:ext cx="1287020" cy="1018534"/>
        </a:xfrm>
        <a:prstGeom prst="chevron">
          <a:avLst>
            <a:gd name="adj" fmla="val 70610"/>
          </a:avLst>
        </a:prstGeom>
        <a:solidFill>
          <a:schemeClr val="accent4">
            <a:hueOff val="-3125339"/>
            <a:satOff val="18829"/>
            <a:lumOff val="1509"/>
            <a:alphaOff val="0"/>
          </a:schemeClr>
        </a:solidFill>
        <a:ln w="25400" cap="flat" cmpd="sng" algn="ctr">
          <a:solidFill>
            <a:schemeClr val="accent4">
              <a:hueOff val="-3125339"/>
              <a:satOff val="18829"/>
              <a:lumOff val="15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AA5363-0298-4866-B956-641044473962}">
      <dsp:nvSpPr>
        <dsp:cNvPr id="0" name=""/>
        <dsp:cNvSpPr/>
      </dsp:nvSpPr>
      <dsp:spPr>
        <a:xfrm>
          <a:off x="3103749" y="3645154"/>
          <a:ext cx="1287020" cy="1018534"/>
        </a:xfrm>
        <a:prstGeom prst="chevron">
          <a:avLst>
            <a:gd name="adj" fmla="val 70610"/>
          </a:avLst>
        </a:prstGeom>
        <a:solidFill>
          <a:schemeClr val="accent4">
            <a:hueOff val="-3348577"/>
            <a:satOff val="20174"/>
            <a:lumOff val="1617"/>
            <a:alphaOff val="0"/>
          </a:schemeClr>
        </a:solidFill>
        <a:ln w="25400" cap="flat" cmpd="sng" algn="ctr">
          <a:solidFill>
            <a:schemeClr val="accent4">
              <a:hueOff val="-3348577"/>
              <a:satOff val="20174"/>
              <a:lumOff val="161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6923A9-80EE-43F4-B19F-A71B5D9680E4}">
      <dsp:nvSpPr>
        <dsp:cNvPr id="0" name=""/>
        <dsp:cNvSpPr/>
      </dsp:nvSpPr>
      <dsp:spPr>
        <a:xfrm>
          <a:off x="3877428" y="3645154"/>
          <a:ext cx="1287020" cy="1018534"/>
        </a:xfrm>
        <a:prstGeom prst="chevron">
          <a:avLst>
            <a:gd name="adj" fmla="val 70610"/>
          </a:avLst>
        </a:prstGeom>
        <a:solidFill>
          <a:schemeClr val="accent4">
            <a:hueOff val="-3571816"/>
            <a:satOff val="21519"/>
            <a:lumOff val="1725"/>
            <a:alphaOff val="0"/>
          </a:schemeClr>
        </a:solidFill>
        <a:ln w="25400" cap="flat" cmpd="sng" algn="ctr">
          <a:solidFill>
            <a:schemeClr val="accent4">
              <a:hueOff val="-3571816"/>
              <a:satOff val="21519"/>
              <a:lumOff val="17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4818EA-EC58-4AD5-8CA7-F56A34E44E78}">
      <dsp:nvSpPr>
        <dsp:cNvPr id="0" name=""/>
        <dsp:cNvSpPr/>
      </dsp:nvSpPr>
      <dsp:spPr>
        <a:xfrm>
          <a:off x="4650496" y="3645154"/>
          <a:ext cx="1287020" cy="1018534"/>
        </a:xfrm>
        <a:prstGeom prst="chevron">
          <a:avLst>
            <a:gd name="adj" fmla="val 70610"/>
          </a:avLst>
        </a:prstGeom>
        <a:solidFill>
          <a:schemeClr val="accent4">
            <a:hueOff val="-3795054"/>
            <a:satOff val="22864"/>
            <a:lumOff val="1833"/>
            <a:alphaOff val="0"/>
          </a:schemeClr>
        </a:solidFill>
        <a:ln w="25400" cap="flat" cmpd="sng" algn="ctr">
          <a:solidFill>
            <a:schemeClr val="accent4">
              <a:hueOff val="-3795054"/>
              <a:satOff val="22864"/>
              <a:lumOff val="183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C55285-2BBF-49E5-ACDD-8E75F3B9E8C2}">
      <dsp:nvSpPr>
        <dsp:cNvPr id="0" name=""/>
        <dsp:cNvSpPr/>
      </dsp:nvSpPr>
      <dsp:spPr>
        <a:xfrm>
          <a:off x="5424175" y="3645154"/>
          <a:ext cx="1287020" cy="1018534"/>
        </a:xfrm>
        <a:prstGeom prst="chevron">
          <a:avLst>
            <a:gd name="adj" fmla="val 70610"/>
          </a:avLst>
        </a:prstGeom>
        <a:solidFill>
          <a:schemeClr val="accent4">
            <a:hueOff val="-4018293"/>
            <a:satOff val="24209"/>
            <a:lumOff val="1940"/>
            <a:alphaOff val="0"/>
          </a:schemeClr>
        </a:solidFill>
        <a:ln w="25400" cap="flat" cmpd="sng" algn="ctr">
          <a:solidFill>
            <a:schemeClr val="accent4">
              <a:hueOff val="-4018293"/>
              <a:satOff val="24209"/>
              <a:lumOff val="19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2161BE-2DC7-4D20-A142-084FECB32C0D}">
      <dsp:nvSpPr>
        <dsp:cNvPr id="0" name=""/>
        <dsp:cNvSpPr/>
      </dsp:nvSpPr>
      <dsp:spPr>
        <a:xfrm>
          <a:off x="6197243" y="3645154"/>
          <a:ext cx="1287020" cy="1018534"/>
        </a:xfrm>
        <a:prstGeom prst="chevron">
          <a:avLst>
            <a:gd name="adj" fmla="val 70610"/>
          </a:avLst>
        </a:prstGeom>
        <a:solidFill>
          <a:schemeClr val="accent4">
            <a:hueOff val="-4241531"/>
            <a:satOff val="25554"/>
            <a:lumOff val="2048"/>
            <a:alphaOff val="0"/>
          </a:schemeClr>
        </a:solidFill>
        <a:ln w="25400" cap="flat" cmpd="sng" algn="ctr">
          <a:solidFill>
            <a:schemeClr val="accent4">
              <a:hueOff val="-4241531"/>
              <a:satOff val="25554"/>
              <a:lumOff val="204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0680E3-C622-4279-99D1-F03EDC9CA74B}">
      <dsp:nvSpPr>
        <dsp:cNvPr id="0" name=""/>
        <dsp:cNvSpPr/>
      </dsp:nvSpPr>
      <dsp:spPr>
        <a:xfrm>
          <a:off x="6970922" y="3645154"/>
          <a:ext cx="1287020" cy="1018534"/>
        </a:xfrm>
        <a:prstGeom prst="chevron">
          <a:avLst>
            <a:gd name="adj" fmla="val 70610"/>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3F667D-8582-430B-B655-439557F64744}">
      <dsp:nvSpPr>
        <dsp:cNvPr id="0" name=""/>
        <dsp:cNvSpPr/>
      </dsp:nvSpPr>
      <dsp:spPr>
        <a:xfrm>
          <a:off x="2330681" y="3747007"/>
          <a:ext cx="5571588" cy="814827"/>
        </a:xfrm>
        <a:prstGeom prst="rect">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420" tIns="58420" rIns="58420" bIns="58420" numCol="1" spcCol="1270" anchor="ctr" anchorCtr="0">
          <a:noAutofit/>
        </a:bodyPr>
        <a:lstStyle/>
        <a:p>
          <a:pPr lvl="0" algn="l" defTabSz="1022350">
            <a:lnSpc>
              <a:spcPct val="90000"/>
            </a:lnSpc>
            <a:spcBef>
              <a:spcPct val="0"/>
            </a:spcBef>
            <a:spcAft>
              <a:spcPct val="35000"/>
            </a:spcAft>
          </a:pPr>
          <a:r>
            <a:rPr lang="el-GR" sz="2300" kern="1200" dirty="0"/>
            <a:t>Αποτελέσματα – συμπεράσματα – αξιολόγηση από οργανισμό - κοινό</a:t>
          </a:r>
          <a:endParaRPr lang="en-US" sz="2300" kern="1200" dirty="0"/>
        </a:p>
      </dsp:txBody>
      <dsp:txXfrm>
        <a:off x="2330681" y="3747007"/>
        <a:ext cx="5571588" cy="81482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DB5A06-9AFB-4E24-B826-065883BF05C1}">
      <dsp:nvSpPr>
        <dsp:cNvPr id="0" name=""/>
        <dsp:cNvSpPr/>
      </dsp:nvSpPr>
      <dsp:spPr>
        <a:xfrm>
          <a:off x="49" y="175391"/>
          <a:ext cx="4712010" cy="1749178"/>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l-GR" sz="3100" kern="1200" dirty="0">
              <a:latin typeface="Century Gothic" panose="020B0502020202020204" pitchFamily="34" charset="0"/>
            </a:rPr>
            <a:t>Κριτήρια επιλεξιμότητας αιτήσεων</a:t>
          </a:r>
          <a:endParaRPr lang="en-GB" sz="3100" b="1" kern="1200" dirty="0"/>
        </a:p>
      </dsp:txBody>
      <dsp:txXfrm>
        <a:off x="49" y="175391"/>
        <a:ext cx="4712010" cy="1749178"/>
      </dsp:txXfrm>
    </dsp:sp>
    <dsp:sp modelId="{0F31AF73-5FDC-470C-9638-C99EF7E3B12E}">
      <dsp:nvSpPr>
        <dsp:cNvPr id="0" name=""/>
        <dsp:cNvSpPr/>
      </dsp:nvSpPr>
      <dsp:spPr>
        <a:xfrm>
          <a:off x="49" y="1924570"/>
          <a:ext cx="4712010" cy="3318705"/>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50000"/>
            </a:lnSpc>
            <a:spcBef>
              <a:spcPct val="0"/>
            </a:spcBef>
            <a:spcAft>
              <a:spcPct val="15000"/>
            </a:spcAft>
            <a:buChar char="••"/>
          </a:pPr>
          <a:r>
            <a:rPr lang="el-GR" sz="2000" kern="1200" dirty="0">
              <a:latin typeface="Century Gothic" panose="020B0502020202020204" pitchFamily="34" charset="0"/>
            </a:rPr>
            <a:t>Επιλεξιμότητα </a:t>
          </a:r>
          <a:r>
            <a:rPr lang="en-GB" sz="2000" kern="1200" dirty="0">
              <a:latin typeface="Century Gothic" panose="020B0502020202020204" pitchFamily="34" charset="0"/>
            </a:rPr>
            <a:t>(Eligibility Check)</a:t>
          </a:r>
          <a:endParaRPr lang="en-US" sz="2000" kern="1200" dirty="0"/>
        </a:p>
        <a:p>
          <a:pPr marL="228600" lvl="1" indent="-228600" algn="l" defTabSz="889000">
            <a:lnSpc>
              <a:spcPct val="150000"/>
            </a:lnSpc>
            <a:spcBef>
              <a:spcPct val="0"/>
            </a:spcBef>
            <a:spcAft>
              <a:spcPct val="15000"/>
            </a:spcAft>
            <a:buChar char="••"/>
          </a:pPr>
          <a:r>
            <a:rPr lang="en-US" sz="2000" kern="1200" dirty="0">
              <a:latin typeface="Century Gothic" panose="020B0502020202020204" pitchFamily="34" charset="0"/>
              <a:cs typeface="Arial" charset="0"/>
            </a:rPr>
            <a:t>Exclusion criteria</a:t>
          </a:r>
          <a:endParaRPr lang="en-GB" sz="2000" kern="1200" dirty="0">
            <a:latin typeface="Century Gothic" panose="020B0502020202020204" pitchFamily="34" charset="0"/>
            <a:cs typeface="Arial" charset="0"/>
          </a:endParaRPr>
        </a:p>
        <a:p>
          <a:pPr marL="228600" lvl="1" indent="-228600" algn="l" defTabSz="889000">
            <a:lnSpc>
              <a:spcPct val="150000"/>
            </a:lnSpc>
            <a:spcBef>
              <a:spcPct val="0"/>
            </a:spcBef>
            <a:spcAft>
              <a:spcPct val="15000"/>
            </a:spcAft>
            <a:buChar char="••"/>
          </a:pPr>
          <a:r>
            <a:rPr lang="en-GB" sz="2000" kern="1200" dirty="0">
              <a:latin typeface="Century Gothic" panose="020B0502020202020204" pitchFamily="34" charset="0"/>
            </a:rPr>
            <a:t>Double funding check</a:t>
          </a:r>
          <a:r>
            <a:rPr lang="el-GR" sz="2000" kern="1200" dirty="0">
              <a:latin typeface="Century Gothic" panose="020B0502020202020204" pitchFamily="34" charset="0"/>
            </a:rPr>
            <a:t> </a:t>
          </a:r>
        </a:p>
        <a:p>
          <a:pPr marL="228600" lvl="1" indent="-228600" algn="l" defTabSz="889000">
            <a:lnSpc>
              <a:spcPct val="150000"/>
            </a:lnSpc>
            <a:spcBef>
              <a:spcPct val="0"/>
            </a:spcBef>
            <a:spcAft>
              <a:spcPct val="15000"/>
            </a:spcAft>
            <a:buChar char="••"/>
          </a:pPr>
          <a:r>
            <a:rPr lang="en-GB" sz="2000" kern="1200" dirty="0">
              <a:latin typeface="Century Gothic" panose="020B0502020202020204" pitchFamily="34" charset="0"/>
            </a:rPr>
            <a:t>Selection Criteria </a:t>
          </a:r>
        </a:p>
        <a:p>
          <a:pPr marL="228600" lvl="1" indent="-228600" algn="l" defTabSz="889000">
            <a:lnSpc>
              <a:spcPct val="150000"/>
            </a:lnSpc>
            <a:spcBef>
              <a:spcPct val="0"/>
            </a:spcBef>
            <a:spcAft>
              <a:spcPct val="15000"/>
            </a:spcAft>
            <a:buChar char="••"/>
          </a:pPr>
          <a:r>
            <a:rPr lang="en-GB" sz="2000" kern="1200" dirty="0">
              <a:latin typeface="Century Gothic" panose="020B0502020202020204" pitchFamily="34" charset="0"/>
            </a:rPr>
            <a:t>Financial Capacity </a:t>
          </a:r>
        </a:p>
        <a:p>
          <a:pPr marL="228600" lvl="1" indent="-228600" algn="l" defTabSz="889000">
            <a:lnSpc>
              <a:spcPct val="150000"/>
            </a:lnSpc>
            <a:spcBef>
              <a:spcPct val="0"/>
            </a:spcBef>
            <a:spcAft>
              <a:spcPct val="15000"/>
            </a:spcAft>
            <a:buChar char="••"/>
          </a:pPr>
          <a:r>
            <a:rPr lang="en-GB" sz="2000" kern="1200" dirty="0">
              <a:latin typeface="Century Gothic" panose="020B0502020202020204" pitchFamily="34" charset="0"/>
            </a:rPr>
            <a:t>Operational Capacity </a:t>
          </a:r>
        </a:p>
      </dsp:txBody>
      <dsp:txXfrm>
        <a:off x="49" y="1924570"/>
        <a:ext cx="4712010" cy="3318705"/>
      </dsp:txXfrm>
    </dsp:sp>
    <dsp:sp modelId="{186F3CE6-F4C1-4A16-9011-146AFB3F967A}">
      <dsp:nvSpPr>
        <dsp:cNvPr id="0" name=""/>
        <dsp:cNvSpPr/>
      </dsp:nvSpPr>
      <dsp:spPr>
        <a:xfrm>
          <a:off x="5371789" y="0"/>
          <a:ext cx="4712010" cy="1749178"/>
        </a:xfrm>
        <a:prstGeom prst="rect">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l-GR" sz="3100" kern="1200" dirty="0">
              <a:latin typeface="Century Gothic" panose="020B0502020202020204" pitchFamily="34" charset="0"/>
            </a:rPr>
            <a:t>Κριτήρια Ποιοτικής Αξιολόγησης</a:t>
          </a:r>
        </a:p>
        <a:p>
          <a:pPr lvl="0" algn="ctr" defTabSz="1377950">
            <a:lnSpc>
              <a:spcPct val="90000"/>
            </a:lnSpc>
            <a:spcBef>
              <a:spcPct val="0"/>
            </a:spcBef>
            <a:spcAft>
              <a:spcPct val="35000"/>
            </a:spcAft>
          </a:pPr>
          <a:r>
            <a:rPr lang="el-GR" sz="3100" kern="1200" dirty="0">
              <a:latin typeface="Century Gothic" panose="020B0502020202020204" pitchFamily="34" charset="0"/>
            </a:rPr>
            <a:t>(Μέγιστη Βαθμολογία)</a:t>
          </a:r>
          <a:endParaRPr lang="en-US" sz="3100" kern="1200" dirty="0"/>
        </a:p>
      </dsp:txBody>
      <dsp:txXfrm>
        <a:off x="5371789" y="0"/>
        <a:ext cx="4712010" cy="1749178"/>
      </dsp:txXfrm>
    </dsp:sp>
    <dsp:sp modelId="{39576311-873C-4A76-B926-336BE75FB728}">
      <dsp:nvSpPr>
        <dsp:cNvPr id="0" name=""/>
        <dsp:cNvSpPr/>
      </dsp:nvSpPr>
      <dsp:spPr>
        <a:xfrm>
          <a:off x="5371740" y="1924570"/>
          <a:ext cx="4712010" cy="3318705"/>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l-GR" sz="2000" b="0" i="0" u="none" kern="1200" dirty="0">
              <a:latin typeface="Century Gothic" panose="020B0502020202020204" pitchFamily="34" charset="0"/>
            </a:rPr>
            <a:t>Συνάφεια - 10</a:t>
          </a:r>
          <a:endParaRPr lang="en-US" sz="2000" kern="1200" dirty="0">
            <a:latin typeface="Century Gothic" panose="020B0502020202020204" pitchFamily="34" charset="0"/>
          </a:endParaRPr>
        </a:p>
        <a:p>
          <a:pPr marL="228600" lvl="1" indent="-228600" algn="l" defTabSz="889000">
            <a:lnSpc>
              <a:spcPct val="90000"/>
            </a:lnSpc>
            <a:spcBef>
              <a:spcPct val="0"/>
            </a:spcBef>
            <a:spcAft>
              <a:spcPct val="15000"/>
            </a:spcAft>
            <a:buChar char="••"/>
          </a:pPr>
          <a:endParaRPr lang="en-US" sz="2000" kern="1200" dirty="0">
            <a:latin typeface="Century Gothic" panose="020B0502020202020204" pitchFamily="34" charset="0"/>
          </a:endParaRPr>
        </a:p>
        <a:p>
          <a:pPr marL="228600" lvl="1" indent="-228600" algn="l" defTabSz="889000" rtl="0">
            <a:lnSpc>
              <a:spcPct val="90000"/>
            </a:lnSpc>
            <a:spcBef>
              <a:spcPct val="0"/>
            </a:spcBef>
            <a:spcAft>
              <a:spcPct val="15000"/>
            </a:spcAft>
            <a:buChar char="••"/>
          </a:pPr>
          <a:r>
            <a:rPr lang="en-US" sz="2000" b="0" i="0" u="none" kern="1200" dirty="0">
              <a:latin typeface="Century Gothic" panose="020B0502020202020204" pitchFamily="34" charset="0"/>
            </a:rPr>
            <a:t>Erasmus Plan: </a:t>
          </a:r>
          <a:r>
            <a:rPr lang="el-GR" sz="2000" b="0" i="0" u="none" kern="1200" dirty="0">
              <a:latin typeface="Century Gothic" panose="020B0502020202020204" pitchFamily="34" charset="0"/>
            </a:rPr>
            <a:t>Στόχοι - 40</a:t>
          </a:r>
          <a:endParaRPr lang="en-US" sz="2000" b="0" i="0" u="none" kern="1200" dirty="0">
            <a:latin typeface="Century Gothic" panose="020B0502020202020204" pitchFamily="34" charset="0"/>
          </a:endParaRPr>
        </a:p>
        <a:p>
          <a:pPr marL="228600" lvl="1" indent="-228600" algn="l" defTabSz="889000">
            <a:lnSpc>
              <a:spcPct val="90000"/>
            </a:lnSpc>
            <a:spcBef>
              <a:spcPct val="0"/>
            </a:spcBef>
            <a:spcAft>
              <a:spcPct val="15000"/>
            </a:spcAft>
            <a:buChar char="••"/>
          </a:pPr>
          <a:endParaRPr lang="en-US" sz="2000" kern="1200">
            <a:latin typeface="Century Gothic" panose="020B0502020202020204" pitchFamily="34" charset="0"/>
          </a:endParaRPr>
        </a:p>
        <a:p>
          <a:pPr marL="228600" lvl="1" indent="-228600" algn="l" defTabSz="889000" rtl="0">
            <a:lnSpc>
              <a:spcPct val="90000"/>
            </a:lnSpc>
            <a:spcBef>
              <a:spcPct val="0"/>
            </a:spcBef>
            <a:spcAft>
              <a:spcPct val="15000"/>
            </a:spcAft>
            <a:buChar char="••"/>
          </a:pPr>
          <a:r>
            <a:rPr lang="el-GR" sz="2000" b="0" i="0" u="none" kern="1200" dirty="0" err="1">
              <a:latin typeface="Century Gothic" panose="020B0502020202020204" pitchFamily="34" charset="0"/>
            </a:rPr>
            <a:t>Erasmus</a:t>
          </a:r>
          <a:r>
            <a:rPr lang="en-US" sz="2000" b="0" i="0" u="none" kern="1200" dirty="0">
              <a:latin typeface="Century Gothic" panose="020B0502020202020204" pitchFamily="34" charset="0"/>
            </a:rPr>
            <a:t> Plan</a:t>
          </a:r>
          <a:r>
            <a:rPr lang="el-GR" sz="2000" b="0" i="0" u="none" kern="1200" dirty="0">
              <a:latin typeface="Century Gothic" panose="020B0502020202020204" pitchFamily="34" charset="0"/>
            </a:rPr>
            <a:t>: Δραστηριότητες - 20</a:t>
          </a:r>
          <a:endParaRPr lang="en-US" sz="2000" b="0" i="0" u="none" kern="1200" dirty="0">
            <a:latin typeface="Century Gothic" panose="020B0502020202020204" pitchFamily="34" charset="0"/>
          </a:endParaRPr>
        </a:p>
        <a:p>
          <a:pPr marL="228600" lvl="1" indent="-228600" algn="l" defTabSz="889000">
            <a:lnSpc>
              <a:spcPct val="90000"/>
            </a:lnSpc>
            <a:spcBef>
              <a:spcPct val="0"/>
            </a:spcBef>
            <a:spcAft>
              <a:spcPct val="15000"/>
            </a:spcAft>
            <a:buChar char="••"/>
          </a:pPr>
          <a:endParaRPr lang="en-US" sz="2000" kern="1200">
            <a:latin typeface="Century Gothic" panose="020B0502020202020204" pitchFamily="34" charset="0"/>
          </a:endParaRPr>
        </a:p>
        <a:p>
          <a:pPr marL="228600" lvl="1" indent="-228600" algn="l" defTabSz="889000" rtl="0">
            <a:lnSpc>
              <a:spcPct val="90000"/>
            </a:lnSpc>
            <a:spcBef>
              <a:spcPct val="0"/>
            </a:spcBef>
            <a:spcAft>
              <a:spcPct val="15000"/>
            </a:spcAft>
            <a:buChar char="••"/>
          </a:pPr>
          <a:r>
            <a:rPr lang="el-GR" sz="2000" b="0" i="0" u="none" kern="1200" dirty="0" err="1">
              <a:latin typeface="Century Gothic" panose="020B0502020202020204" pitchFamily="34" charset="0"/>
            </a:rPr>
            <a:t>Erasmus</a:t>
          </a:r>
          <a:r>
            <a:rPr lang="en-US" sz="2000" b="0" i="0" u="none" kern="1200" dirty="0">
              <a:latin typeface="Century Gothic" panose="020B0502020202020204" pitchFamily="34" charset="0"/>
            </a:rPr>
            <a:t> Plan</a:t>
          </a:r>
          <a:r>
            <a:rPr lang="el-GR" sz="2000" b="0" i="0" u="none" kern="1200" dirty="0">
              <a:latin typeface="Century Gothic" panose="020B0502020202020204" pitchFamily="34" charset="0"/>
            </a:rPr>
            <a:t>: Διαχείριση – 30</a:t>
          </a:r>
          <a:endParaRPr lang="en-US" sz="2000" b="0" i="0" u="none" kern="1200" dirty="0">
            <a:latin typeface="Century Gothic" panose="020B0502020202020204" pitchFamily="34" charset="0"/>
          </a:endParaRPr>
        </a:p>
      </dsp:txBody>
      <dsp:txXfrm>
        <a:off x="5371740" y="1924570"/>
        <a:ext cx="4712010" cy="331870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E122B0-8270-284D-8C63-A8BD94C1B886}">
      <dsp:nvSpPr>
        <dsp:cNvPr id="0" name=""/>
        <dsp:cNvSpPr/>
      </dsp:nvSpPr>
      <dsp:spPr>
        <a:xfrm>
          <a:off x="0" y="270734"/>
          <a:ext cx="5811128" cy="21735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1008" tIns="312420" rIns="451008" bIns="106680" numCol="1" spcCol="1270" anchor="t" anchorCtr="0">
          <a:noAutofit/>
        </a:bodyPr>
        <a:lstStyle/>
        <a:p>
          <a:pPr marL="114300" lvl="1" indent="-114300" algn="l" defTabSz="666750">
            <a:lnSpc>
              <a:spcPct val="90000"/>
            </a:lnSpc>
            <a:spcBef>
              <a:spcPct val="0"/>
            </a:spcBef>
            <a:spcAft>
              <a:spcPct val="15000"/>
            </a:spcAft>
            <a:buChar char="••"/>
          </a:pPr>
          <a:r>
            <a:rPr lang="el-GR" sz="1500" kern="1200" spc="-5">
              <a:latin typeface="Century Gothic" panose="020B0502020202020204" pitchFamily="34" charset="0"/>
              <a:cs typeface="Verdana"/>
            </a:rPr>
            <a:t>Το προφίλ, </a:t>
          </a:r>
          <a:r>
            <a:rPr lang="el-GR" sz="1500" kern="1200">
              <a:latin typeface="Century Gothic" panose="020B0502020202020204" pitchFamily="34" charset="0"/>
              <a:cs typeface="Verdana"/>
            </a:rPr>
            <a:t>η </a:t>
          </a:r>
          <a:r>
            <a:rPr lang="el-GR" sz="1500" kern="1200" spc="-5">
              <a:latin typeface="Century Gothic" panose="020B0502020202020204" pitchFamily="34" charset="0"/>
              <a:cs typeface="Verdana"/>
            </a:rPr>
            <a:t>πείρα, </a:t>
          </a:r>
          <a:r>
            <a:rPr lang="el-GR" sz="1500" kern="1200">
              <a:latin typeface="Century Gothic" panose="020B0502020202020204" pitchFamily="34" charset="0"/>
              <a:cs typeface="Verdana"/>
            </a:rPr>
            <a:t>οι </a:t>
          </a:r>
          <a:r>
            <a:rPr lang="el-GR" sz="1500" kern="1200" spc="-5">
              <a:latin typeface="Century Gothic" panose="020B0502020202020204" pitchFamily="34" charset="0"/>
              <a:cs typeface="Verdana"/>
            </a:rPr>
            <a:t>δραστηριότητες του οργανισμού και οι εκπαιδευόμενοί του είναι συναφή </a:t>
          </a:r>
          <a:r>
            <a:rPr lang="el-GR" sz="1500" kern="1200">
              <a:latin typeface="Century Gothic" panose="020B0502020202020204" pitchFamily="34" charset="0"/>
              <a:cs typeface="Verdana"/>
            </a:rPr>
            <a:t>με </a:t>
          </a:r>
          <a:r>
            <a:rPr lang="el-GR" sz="1500" kern="1200" spc="-5">
              <a:latin typeface="Century Gothic" panose="020B0502020202020204" pitchFamily="34" charset="0"/>
              <a:cs typeface="Verdana"/>
            </a:rPr>
            <a:t>τον </a:t>
          </a:r>
          <a:r>
            <a:rPr lang="el-GR" sz="1500" kern="1200">
              <a:latin typeface="Century Gothic" panose="020B0502020202020204" pitchFamily="34" charset="0"/>
              <a:cs typeface="Verdana"/>
            </a:rPr>
            <a:t>τομέα </a:t>
          </a:r>
          <a:r>
            <a:rPr lang="el-GR" sz="1500" kern="1200" spc="-5">
              <a:latin typeface="Century Gothic" panose="020B0502020202020204" pitchFamily="34" charset="0"/>
              <a:cs typeface="Verdana"/>
            </a:rPr>
            <a:t>της αίτησης και  τους στόχους της </a:t>
          </a:r>
          <a:r>
            <a:rPr lang="el-GR" sz="1500" kern="1200" spc="-30">
              <a:latin typeface="Century Gothic" panose="020B0502020202020204" pitchFamily="34" charset="0"/>
              <a:cs typeface="Verdana"/>
            </a:rPr>
            <a:t>Π</a:t>
          </a:r>
          <a:r>
            <a:rPr lang="el-GR" sz="1500" kern="1200" spc="-5">
              <a:latin typeface="Century Gothic" panose="020B0502020202020204" pitchFamily="34" charset="0"/>
              <a:cs typeface="Verdana"/>
            </a:rPr>
            <a:t>ρόσκλησης</a:t>
          </a:r>
          <a:r>
            <a:rPr lang="en-US" sz="1500" kern="1200" spc="-5">
              <a:latin typeface="Century Gothic" panose="020B0502020202020204" pitchFamily="34" charset="0"/>
              <a:cs typeface="Verdana"/>
            </a:rPr>
            <a:t>;</a:t>
          </a:r>
          <a:endParaRPr lang="el-GR" sz="1500" kern="1200">
            <a:latin typeface="Century Gothic" panose="020B0502020202020204" pitchFamily="34" charset="0"/>
          </a:endParaRPr>
        </a:p>
        <a:p>
          <a:pPr marL="114300" lvl="1" indent="-114300" algn="l" defTabSz="666750">
            <a:lnSpc>
              <a:spcPct val="90000"/>
            </a:lnSpc>
            <a:spcBef>
              <a:spcPct val="0"/>
            </a:spcBef>
            <a:spcAft>
              <a:spcPct val="15000"/>
            </a:spcAft>
            <a:buChar char="••"/>
          </a:pPr>
          <a:endParaRPr lang="el-GR" sz="1500" kern="1200">
            <a:latin typeface="Century Gothic" panose="020B0502020202020204" pitchFamily="34" charset="0"/>
          </a:endParaRPr>
        </a:p>
        <a:p>
          <a:pPr marL="114300" lvl="1" indent="-114300" algn="l" defTabSz="666750">
            <a:lnSpc>
              <a:spcPct val="90000"/>
            </a:lnSpc>
            <a:spcBef>
              <a:spcPct val="0"/>
            </a:spcBef>
            <a:spcAft>
              <a:spcPct val="15000"/>
            </a:spcAft>
            <a:buChar char="••"/>
          </a:pPr>
          <a:r>
            <a:rPr lang="en-US" sz="1500" kern="1200">
              <a:latin typeface="Century Gothic" panose="020B0502020202020204" pitchFamily="34" charset="0"/>
              <a:cs typeface="Verdana"/>
            </a:rPr>
            <a:t>H </a:t>
          </a:r>
          <a:r>
            <a:rPr lang="el-GR" sz="1500" kern="1200" spc="-5">
              <a:latin typeface="Century Gothic" panose="020B0502020202020204" pitchFamily="34" charset="0"/>
              <a:cs typeface="Verdana"/>
            </a:rPr>
            <a:t>κοινοπραξία αποφέρει σαφή προστιθέμενη </a:t>
          </a:r>
          <a:r>
            <a:rPr lang="el-GR" sz="1500" kern="1200">
              <a:latin typeface="Century Gothic" panose="020B0502020202020204" pitchFamily="34" charset="0"/>
              <a:cs typeface="Verdana"/>
            </a:rPr>
            <a:t>αξία </a:t>
          </a:r>
          <a:r>
            <a:rPr lang="el-GR" sz="1500" kern="1200" spc="-5">
              <a:latin typeface="Century Gothic" panose="020B0502020202020204" pitchFamily="34" charset="0"/>
              <a:cs typeface="Verdana"/>
            </a:rPr>
            <a:t>για τα  μέλη της όσον αφορά στους στόχους της Πρόσκλησης</a:t>
          </a:r>
          <a:r>
            <a:rPr lang="en-US" sz="1500" kern="1200" spc="-5">
              <a:latin typeface="Century Gothic" panose="020B0502020202020204" pitchFamily="34" charset="0"/>
              <a:cs typeface="Verdana"/>
            </a:rPr>
            <a:t>;</a:t>
          </a:r>
          <a:endParaRPr lang="el-GR" sz="1500" kern="1200">
            <a:latin typeface="Century Gothic" panose="020B0502020202020204" pitchFamily="34" charset="0"/>
          </a:endParaRPr>
        </a:p>
      </dsp:txBody>
      <dsp:txXfrm>
        <a:off x="0" y="270734"/>
        <a:ext cx="5811128" cy="2173500"/>
      </dsp:txXfrm>
    </dsp:sp>
    <dsp:sp modelId="{D1BA4DF2-865A-6947-8553-D66DE893D0C8}">
      <dsp:nvSpPr>
        <dsp:cNvPr id="0" name=""/>
        <dsp:cNvSpPr/>
      </dsp:nvSpPr>
      <dsp:spPr>
        <a:xfrm>
          <a:off x="290556" y="49334"/>
          <a:ext cx="4067789" cy="442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753" tIns="0" rIns="153753" bIns="0" numCol="1" spcCol="1270" anchor="ctr" anchorCtr="0">
          <a:noAutofit/>
        </a:bodyPr>
        <a:lstStyle/>
        <a:p>
          <a:pPr lvl="0" algn="l" defTabSz="666750">
            <a:lnSpc>
              <a:spcPct val="90000"/>
            </a:lnSpc>
            <a:spcBef>
              <a:spcPct val="0"/>
            </a:spcBef>
            <a:spcAft>
              <a:spcPct val="35000"/>
            </a:spcAft>
          </a:pPr>
          <a:r>
            <a:rPr lang="el-GR" sz="1500" b="1" u="none" kern="1200">
              <a:latin typeface="Century Gothic" panose="020B0502020202020204" pitchFamily="34" charset="0"/>
              <a:ea typeface="+mn-ea"/>
              <a:cs typeface="+mn-cs"/>
            </a:rPr>
            <a:t>Συνάφεια</a:t>
          </a:r>
        </a:p>
      </dsp:txBody>
      <dsp:txXfrm>
        <a:off x="312172" y="70950"/>
        <a:ext cx="4024557" cy="399568"/>
      </dsp:txXfrm>
    </dsp:sp>
    <dsp:sp modelId="{2BDB3277-3AAA-A743-95ED-DC0BAFA801FD}">
      <dsp:nvSpPr>
        <dsp:cNvPr id="0" name=""/>
        <dsp:cNvSpPr/>
      </dsp:nvSpPr>
      <dsp:spPr>
        <a:xfrm>
          <a:off x="0" y="2746634"/>
          <a:ext cx="5811128" cy="288225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1008" tIns="312420" rIns="451008" bIns="106680" numCol="1" spcCol="1270" anchor="t" anchorCtr="0">
          <a:noAutofit/>
        </a:bodyPr>
        <a:lstStyle/>
        <a:p>
          <a:pPr marL="114300" lvl="1" indent="-114300" algn="l" defTabSz="666750">
            <a:lnSpc>
              <a:spcPct val="90000"/>
            </a:lnSpc>
            <a:spcBef>
              <a:spcPct val="0"/>
            </a:spcBef>
            <a:spcAft>
              <a:spcPct val="15000"/>
            </a:spcAft>
            <a:buChar char="••"/>
          </a:pPr>
          <a:r>
            <a:rPr lang="el-GR" sz="1500" kern="1200">
              <a:latin typeface="Century Gothic" panose="020B0502020202020204" pitchFamily="34" charset="0"/>
              <a:cs typeface="Verdana"/>
            </a:rPr>
            <a:t>Συνάδουν με τους στόχους της Πρόσκλησης, τις ανάγκες του οργανισμού, του προσωπικού και των εκπαιδευομένων</a:t>
          </a:r>
          <a:r>
            <a:rPr lang="en-US" sz="1500" kern="1200">
              <a:latin typeface="Century Gothic" panose="020B0502020202020204" pitchFamily="34" charset="0"/>
              <a:cs typeface="Verdana"/>
            </a:rPr>
            <a:t>;</a:t>
          </a:r>
        </a:p>
        <a:p>
          <a:pPr marL="114300" lvl="1" indent="-114300" algn="l" defTabSz="666750">
            <a:lnSpc>
              <a:spcPct val="90000"/>
            </a:lnSpc>
            <a:spcBef>
              <a:spcPct val="0"/>
            </a:spcBef>
            <a:spcAft>
              <a:spcPct val="15000"/>
            </a:spcAft>
            <a:buChar char="••"/>
          </a:pPr>
          <a:endParaRPr lang="en-US" sz="1500" kern="1200">
            <a:latin typeface="Century Gothic" panose="020B0502020202020204" pitchFamily="34" charset="0"/>
            <a:cs typeface="Verdana"/>
          </a:endParaRPr>
        </a:p>
        <a:p>
          <a:pPr marL="114300" lvl="1" indent="-114300" algn="l" defTabSz="666750">
            <a:lnSpc>
              <a:spcPct val="90000"/>
            </a:lnSpc>
            <a:spcBef>
              <a:spcPct val="0"/>
            </a:spcBef>
            <a:spcAft>
              <a:spcPct val="15000"/>
            </a:spcAft>
            <a:buChar char="••"/>
          </a:pPr>
          <a:r>
            <a:rPr lang="en-US" sz="1500" kern="1200">
              <a:latin typeface="Century Gothic" panose="020B0502020202020204" pitchFamily="34" charset="0"/>
              <a:cs typeface="Verdana"/>
            </a:rPr>
            <a:t>T</a:t>
          </a:r>
          <a:r>
            <a:rPr lang="el-GR" sz="1500" kern="1200">
              <a:latin typeface="Century Gothic" panose="020B0502020202020204" pitchFamily="34" charset="0"/>
              <a:cs typeface="Verdana"/>
            </a:rPr>
            <a:t>ο χρονοδιάγραμμά τους  είναι ρεαλιστικό και κατάλληλο για την επίτευξη θετικού αντικτύπου  για τον οργανισμό (ή την κοινοπραξία)</a:t>
          </a:r>
          <a:endParaRPr lang="en-US" sz="1500" kern="1200">
            <a:latin typeface="Century Gothic" panose="020B0502020202020204" pitchFamily="34" charset="0"/>
            <a:cs typeface="Verdana"/>
          </a:endParaRPr>
        </a:p>
        <a:p>
          <a:pPr marL="114300" lvl="1" indent="-114300" algn="l" defTabSz="666750">
            <a:lnSpc>
              <a:spcPct val="90000"/>
            </a:lnSpc>
            <a:spcBef>
              <a:spcPct val="0"/>
            </a:spcBef>
            <a:spcAft>
              <a:spcPct val="15000"/>
            </a:spcAft>
            <a:buChar char="••"/>
          </a:pPr>
          <a:endParaRPr lang="en-US" sz="1500" kern="1200">
            <a:latin typeface="Century Gothic" panose="020B0502020202020204" pitchFamily="34" charset="0"/>
            <a:cs typeface="Verdana"/>
          </a:endParaRPr>
        </a:p>
        <a:p>
          <a:pPr marL="114300" lvl="1" indent="-114300" algn="l" defTabSz="666750">
            <a:lnSpc>
              <a:spcPct val="90000"/>
            </a:lnSpc>
            <a:spcBef>
              <a:spcPct val="0"/>
            </a:spcBef>
            <a:spcAft>
              <a:spcPct val="15000"/>
            </a:spcAft>
            <a:buChar char="••"/>
          </a:pPr>
          <a:r>
            <a:rPr lang="el-GR" sz="1500" kern="1200">
              <a:latin typeface="Century Gothic" panose="020B0502020202020204" pitchFamily="34" charset="0"/>
              <a:cs typeface="Verdana"/>
            </a:rPr>
            <a:t>Τα προτεινόμενα μέτρα για την παρακολούθηση και αξιολόγηση της  προόδου της επίτευξης των στόχων είναι  κατάλληλα και συγκεκριμένα</a:t>
          </a:r>
          <a:r>
            <a:rPr lang="en-US" sz="1500" kern="1200">
              <a:latin typeface="Century Gothic" panose="020B0502020202020204" pitchFamily="34" charset="0"/>
              <a:cs typeface="Verdana"/>
            </a:rPr>
            <a:t>;</a:t>
          </a:r>
        </a:p>
      </dsp:txBody>
      <dsp:txXfrm>
        <a:off x="0" y="2746634"/>
        <a:ext cx="5811128" cy="2882250"/>
      </dsp:txXfrm>
    </dsp:sp>
    <dsp:sp modelId="{2F193733-F427-3F4D-82F7-45304399F646}">
      <dsp:nvSpPr>
        <dsp:cNvPr id="0" name=""/>
        <dsp:cNvSpPr/>
      </dsp:nvSpPr>
      <dsp:spPr>
        <a:xfrm>
          <a:off x="290556" y="2525234"/>
          <a:ext cx="4067789" cy="442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l" defTabSz="666750">
            <a:lnSpc>
              <a:spcPct val="90000"/>
            </a:lnSpc>
            <a:spcBef>
              <a:spcPct val="0"/>
            </a:spcBef>
            <a:spcAft>
              <a:spcPct val="35000"/>
            </a:spcAft>
          </a:pPr>
          <a:r>
            <a:rPr lang="en-US" sz="1500" b="1" u="none" kern="1200">
              <a:latin typeface="Century Gothic" panose="020B0502020202020204" pitchFamily="34" charset="0"/>
              <a:ea typeface="+mn-ea"/>
              <a:cs typeface="+mn-cs"/>
            </a:rPr>
            <a:t>Erasmus Plan </a:t>
          </a:r>
          <a:r>
            <a:rPr lang="el-GR" sz="1500" b="1" u="none" kern="1200">
              <a:latin typeface="Century Gothic" panose="020B0502020202020204" pitchFamily="34" charset="0"/>
              <a:ea typeface="+mn-ea"/>
              <a:cs typeface="+mn-cs"/>
            </a:rPr>
            <a:t>Στόχοι</a:t>
          </a:r>
          <a:endParaRPr lang="en-GB" sz="1500" b="1" u="none" kern="1200">
            <a:latin typeface="Century Gothic" panose="020B0502020202020204" pitchFamily="34" charset="0"/>
            <a:ea typeface="+mn-ea"/>
            <a:cs typeface="+mn-cs"/>
          </a:endParaRPr>
        </a:p>
      </dsp:txBody>
      <dsp:txXfrm>
        <a:off x="312172" y="2546850"/>
        <a:ext cx="4024557" cy="39956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8525E-C7EE-9E4A-9897-87465B9227EB}">
      <dsp:nvSpPr>
        <dsp:cNvPr id="0" name=""/>
        <dsp:cNvSpPr/>
      </dsp:nvSpPr>
      <dsp:spPr>
        <a:xfrm>
          <a:off x="0" y="105269"/>
          <a:ext cx="5811128" cy="73007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u="none" kern="1200">
              <a:latin typeface="Century Gothic" panose="020B0502020202020204" pitchFamily="34" charset="0"/>
              <a:ea typeface="+mn-ea"/>
              <a:cs typeface="+mn-cs"/>
            </a:rPr>
            <a:t>Erasmus Plan</a:t>
          </a:r>
          <a:endParaRPr lang="el-GR" sz="1600" b="1" u="none" kern="1200">
            <a:latin typeface="Century Gothic" panose="020B0502020202020204" pitchFamily="34" charset="0"/>
            <a:ea typeface="+mn-ea"/>
            <a:cs typeface="+mn-cs"/>
          </a:endParaRPr>
        </a:p>
        <a:p>
          <a:pPr lvl="0" algn="l" defTabSz="711200">
            <a:lnSpc>
              <a:spcPct val="90000"/>
            </a:lnSpc>
            <a:spcBef>
              <a:spcPct val="0"/>
            </a:spcBef>
            <a:spcAft>
              <a:spcPct val="35000"/>
            </a:spcAft>
          </a:pPr>
          <a:r>
            <a:rPr lang="el-GR" sz="1600" b="1" u="none" kern="1200">
              <a:latin typeface="Century Gothic" panose="020B0502020202020204" pitchFamily="34" charset="0"/>
              <a:ea typeface="+mn-ea"/>
              <a:cs typeface="+mn-cs"/>
            </a:rPr>
            <a:t>Δραστηριότητες</a:t>
          </a:r>
          <a:endParaRPr lang="en-GB" sz="1600" b="1" u="none" kern="1200">
            <a:latin typeface="Century Gothic" panose="020B0502020202020204" pitchFamily="34" charset="0"/>
            <a:ea typeface="+mn-ea"/>
            <a:cs typeface="+mn-cs"/>
          </a:endParaRPr>
        </a:p>
      </dsp:txBody>
      <dsp:txXfrm>
        <a:off x="35640" y="140909"/>
        <a:ext cx="5739848" cy="658799"/>
      </dsp:txXfrm>
    </dsp:sp>
    <dsp:sp modelId="{32785D12-E7BE-3F40-972E-CF2C78118FE1}">
      <dsp:nvSpPr>
        <dsp:cNvPr id="0" name=""/>
        <dsp:cNvSpPr/>
      </dsp:nvSpPr>
      <dsp:spPr>
        <a:xfrm>
          <a:off x="0" y="835349"/>
          <a:ext cx="5811128" cy="1887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503" tIns="20320" rIns="113792" bIns="20320" numCol="1" spcCol="1270" anchor="t" anchorCtr="0">
          <a:noAutofit/>
        </a:bodyPr>
        <a:lstStyle/>
        <a:p>
          <a:pPr marL="114300" lvl="1" indent="0" algn="l" defTabSz="533400">
            <a:lnSpc>
              <a:spcPct val="90000"/>
            </a:lnSpc>
            <a:spcBef>
              <a:spcPct val="0"/>
            </a:spcBef>
            <a:spcAft>
              <a:spcPct val="15000"/>
            </a:spcAft>
            <a:buFont typeface="Arial" panose="020B0604020202020204" pitchFamily="34" charset="0"/>
            <a:buChar char="••"/>
          </a:pPr>
          <a:r>
            <a:rPr lang="el-GR" sz="1200" kern="1200">
              <a:latin typeface="Century Gothic" panose="020B0502020202020204" pitchFamily="34" charset="0"/>
              <a:cs typeface="Verdana"/>
            </a:rPr>
            <a:t>Το μέγεθος της Κοινοπραξίας/ο προτεινόμενος αριθμός συμμετεχόντων στις δραστηριότητες κινητικότητας είναι ανάλογος προς το μέγεθος και την πείρα του αιτούντος οργανισμού</a:t>
          </a:r>
          <a:r>
            <a:rPr lang="en-US" sz="1200" kern="1200">
              <a:latin typeface="Century Gothic" panose="020B0502020202020204" pitchFamily="34" charset="0"/>
              <a:cs typeface="Verdana"/>
            </a:rPr>
            <a:t>; E</a:t>
          </a:r>
          <a:r>
            <a:rPr lang="el-GR" sz="1200" kern="1200">
              <a:latin typeface="Century Gothic" panose="020B0502020202020204" pitchFamily="34" charset="0"/>
              <a:cs typeface="Verdana"/>
            </a:rPr>
            <a:t>ίναι ρεαλιστικός και ανάλογος των στόχων του </a:t>
          </a:r>
          <a:r>
            <a:rPr lang="en-US" sz="1200" kern="1200">
              <a:latin typeface="Century Gothic" panose="020B0502020202020204" pitchFamily="34" charset="0"/>
              <a:cs typeface="Verdana"/>
            </a:rPr>
            <a:t>Erasmus Plan;</a:t>
          </a:r>
        </a:p>
        <a:p>
          <a:pPr marL="114300" lvl="1" indent="0" algn="l" defTabSz="533400">
            <a:lnSpc>
              <a:spcPct val="90000"/>
            </a:lnSpc>
            <a:spcBef>
              <a:spcPct val="0"/>
            </a:spcBef>
            <a:spcAft>
              <a:spcPct val="15000"/>
            </a:spcAft>
            <a:buFont typeface="Arial" panose="020B0604020202020204" pitchFamily="34" charset="0"/>
            <a:buChar char="••"/>
          </a:pPr>
          <a:endParaRPr lang="en-US" sz="1200" kern="1200">
            <a:latin typeface="Century Gothic" panose="020B0502020202020204" pitchFamily="34" charset="0"/>
            <a:cs typeface="Verdana"/>
          </a:endParaRPr>
        </a:p>
        <a:p>
          <a:pPr marL="114300" lvl="1" indent="0" algn="l" defTabSz="533400">
            <a:lnSpc>
              <a:spcPct val="90000"/>
            </a:lnSpc>
            <a:spcBef>
              <a:spcPct val="0"/>
            </a:spcBef>
            <a:spcAft>
              <a:spcPct val="15000"/>
            </a:spcAft>
            <a:buFont typeface="Arial" panose="020B0604020202020204" pitchFamily="34" charset="0"/>
            <a:buChar char="••"/>
          </a:pPr>
          <a:r>
            <a:rPr lang="el-GR" sz="1200" kern="1200">
              <a:latin typeface="Century Gothic" panose="020B0502020202020204" pitchFamily="34" charset="0"/>
              <a:cs typeface="Verdana"/>
            </a:rPr>
            <a:t>Tο προφίλ των προβλεπόμενων συμμετεχόντων συνάδει με τον τομέα  της αίτησης, το σχέδιο Erasmus και τους στόχους της  Πρόσκλησης</a:t>
          </a:r>
          <a:r>
            <a:rPr lang="en-US" sz="1200" kern="1200">
              <a:latin typeface="Century Gothic" panose="020B0502020202020204" pitchFamily="34" charset="0"/>
              <a:cs typeface="Verdana"/>
            </a:rPr>
            <a:t>;</a:t>
          </a:r>
        </a:p>
        <a:p>
          <a:pPr marL="114300" lvl="1" indent="0" algn="l" defTabSz="533400">
            <a:lnSpc>
              <a:spcPct val="90000"/>
            </a:lnSpc>
            <a:spcBef>
              <a:spcPct val="0"/>
            </a:spcBef>
            <a:spcAft>
              <a:spcPct val="15000"/>
            </a:spcAft>
            <a:buFont typeface="Arial" panose="020B0604020202020204" pitchFamily="34" charset="0"/>
            <a:buChar char="••"/>
          </a:pPr>
          <a:endParaRPr lang="en-US" sz="1200" kern="1200">
            <a:latin typeface="Century Gothic" panose="020B0502020202020204" pitchFamily="34" charset="0"/>
            <a:cs typeface="Verdana"/>
          </a:endParaRPr>
        </a:p>
        <a:p>
          <a:pPr marL="114300" lvl="1" indent="0" algn="l" defTabSz="533400">
            <a:lnSpc>
              <a:spcPct val="90000"/>
            </a:lnSpc>
            <a:spcBef>
              <a:spcPct val="0"/>
            </a:spcBef>
            <a:spcAft>
              <a:spcPct val="15000"/>
            </a:spcAft>
            <a:buFont typeface="Arial" panose="020B0604020202020204" pitchFamily="34" charset="0"/>
            <a:buChar char="••"/>
          </a:pPr>
          <a:r>
            <a:rPr lang="el-GR" sz="1200" kern="1200">
              <a:latin typeface="Century Gothic" panose="020B0502020202020204" pitchFamily="34" charset="0"/>
              <a:cs typeface="Verdana"/>
            </a:rPr>
            <a:t>Προβλέπεται η συμμετοχή εκπαιδευομένων με λιγότερες ευκαιρίες</a:t>
          </a:r>
          <a:r>
            <a:rPr lang="en-US" sz="1200" kern="1200">
              <a:latin typeface="Century Gothic" panose="020B0502020202020204" pitchFamily="34" charset="0"/>
              <a:cs typeface="Verdana"/>
            </a:rPr>
            <a:t>;</a:t>
          </a:r>
        </a:p>
        <a:p>
          <a:pPr marL="114300" lvl="1" indent="0" algn="l" defTabSz="533400">
            <a:lnSpc>
              <a:spcPct val="90000"/>
            </a:lnSpc>
            <a:spcBef>
              <a:spcPct val="0"/>
            </a:spcBef>
            <a:spcAft>
              <a:spcPct val="15000"/>
            </a:spcAft>
            <a:buChar char="••"/>
          </a:pPr>
          <a:endParaRPr lang="en-US" sz="1200" kern="1200">
            <a:latin typeface="Century Gothic" panose="020B0502020202020204" pitchFamily="34" charset="0"/>
            <a:cs typeface="Verdana"/>
          </a:endParaRPr>
        </a:p>
      </dsp:txBody>
      <dsp:txXfrm>
        <a:off x="0" y="835349"/>
        <a:ext cx="5811128" cy="1887840"/>
      </dsp:txXfrm>
    </dsp:sp>
    <dsp:sp modelId="{B8230A95-87B1-CF43-8121-E1D70D678EAC}">
      <dsp:nvSpPr>
        <dsp:cNvPr id="0" name=""/>
        <dsp:cNvSpPr/>
      </dsp:nvSpPr>
      <dsp:spPr>
        <a:xfrm>
          <a:off x="0" y="2723189"/>
          <a:ext cx="5811128" cy="730079"/>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u="none" kern="1200">
              <a:latin typeface="Century Gothic" panose="020B0502020202020204" pitchFamily="34" charset="0"/>
              <a:ea typeface="+mn-ea"/>
              <a:cs typeface="+mn-cs"/>
            </a:rPr>
            <a:t>Erasmus Plan</a:t>
          </a:r>
          <a:endParaRPr lang="el-GR" sz="1600" b="1" u="none" kern="1200">
            <a:latin typeface="Century Gothic" panose="020B0502020202020204" pitchFamily="34" charset="0"/>
            <a:ea typeface="+mn-ea"/>
            <a:cs typeface="+mn-cs"/>
          </a:endParaRPr>
        </a:p>
        <a:p>
          <a:pPr lvl="0" algn="l" defTabSz="711200">
            <a:lnSpc>
              <a:spcPct val="90000"/>
            </a:lnSpc>
            <a:spcBef>
              <a:spcPct val="0"/>
            </a:spcBef>
            <a:spcAft>
              <a:spcPct val="35000"/>
            </a:spcAft>
          </a:pPr>
          <a:r>
            <a:rPr lang="el-GR" sz="1600" b="1" u="none" kern="1200">
              <a:latin typeface="Century Gothic" panose="020B0502020202020204" pitchFamily="34" charset="0"/>
              <a:ea typeface="+mn-ea"/>
              <a:cs typeface="+mn-cs"/>
            </a:rPr>
            <a:t>Διαχείριση</a:t>
          </a:r>
        </a:p>
      </dsp:txBody>
      <dsp:txXfrm>
        <a:off x="35640" y="2758829"/>
        <a:ext cx="5739848" cy="658799"/>
      </dsp:txXfrm>
    </dsp:sp>
    <dsp:sp modelId="{A494EEE2-204E-3340-BD48-BECE8C526005}">
      <dsp:nvSpPr>
        <dsp:cNvPr id="0" name=""/>
        <dsp:cNvSpPr/>
      </dsp:nvSpPr>
      <dsp:spPr>
        <a:xfrm>
          <a:off x="0" y="3453269"/>
          <a:ext cx="5811128" cy="2119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503"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a:latin typeface="Century Gothic" panose="020B0502020202020204" pitchFamily="34" charset="0"/>
              <a:cs typeface="Verdana"/>
            </a:rPr>
            <a:t>Y</a:t>
          </a:r>
          <a:r>
            <a:rPr lang="el-GR" sz="1200" kern="1200">
              <a:latin typeface="Century Gothic" panose="020B0502020202020204" pitchFamily="34" charset="0"/>
              <a:cs typeface="Verdana"/>
            </a:rPr>
            <a:t>πάρχει σαφής και ολοκληρωμένη κατανομή καθηκόντων σύμφωνα με τα πρότυπα ποιότητας του Προγράμματος</a:t>
          </a:r>
          <a:r>
            <a:rPr lang="en-US" sz="1200" kern="1200">
              <a:latin typeface="Century Gothic" panose="020B0502020202020204" pitchFamily="34" charset="0"/>
              <a:cs typeface="Verdana"/>
            </a:rPr>
            <a:t>;</a:t>
          </a:r>
        </a:p>
        <a:p>
          <a:pPr marL="114300" lvl="1" indent="-114300" algn="l" defTabSz="533400">
            <a:lnSpc>
              <a:spcPct val="90000"/>
            </a:lnSpc>
            <a:spcBef>
              <a:spcPct val="0"/>
            </a:spcBef>
            <a:spcAft>
              <a:spcPct val="20000"/>
            </a:spcAft>
            <a:buChar char="••"/>
          </a:pPr>
          <a:endParaRPr lang="en-US" sz="1200" kern="1200">
            <a:latin typeface="Century Gothic" panose="020B0502020202020204" pitchFamily="34" charset="0"/>
            <a:cs typeface="Verdana"/>
          </a:endParaRPr>
        </a:p>
        <a:p>
          <a:pPr marL="114300" lvl="1" indent="-114300" algn="l" defTabSz="533400">
            <a:lnSpc>
              <a:spcPct val="90000"/>
            </a:lnSpc>
            <a:spcBef>
              <a:spcPct val="0"/>
            </a:spcBef>
            <a:spcAft>
              <a:spcPct val="20000"/>
            </a:spcAft>
            <a:buChar char="••"/>
          </a:pPr>
          <a:r>
            <a:rPr lang="el-GR" sz="1200" kern="1200">
              <a:latin typeface="Century Gothic" panose="020B0502020202020204" pitchFamily="34" charset="0"/>
              <a:cs typeface="Verdana"/>
            </a:rPr>
            <a:t>Ο οργανισμός διαθέτει τους</a:t>
          </a:r>
          <a:r>
            <a:rPr lang="en-US" sz="1200" kern="1200">
              <a:latin typeface="Century Gothic" panose="020B0502020202020204" pitchFamily="34" charset="0"/>
              <a:cs typeface="Verdana"/>
            </a:rPr>
            <a:t> </a:t>
          </a:r>
          <a:r>
            <a:rPr lang="el-GR" sz="1200" kern="1200">
              <a:latin typeface="Century Gothic" panose="020B0502020202020204" pitchFamily="34" charset="0"/>
              <a:cs typeface="Verdana"/>
            </a:rPr>
            <a:t>απαραίτητους πόρους</a:t>
          </a:r>
          <a:r>
            <a:rPr lang="en-US" sz="1200" kern="1200">
              <a:latin typeface="Century Gothic" panose="020B0502020202020204" pitchFamily="34" charset="0"/>
              <a:cs typeface="Verdana"/>
            </a:rPr>
            <a:t>;</a:t>
          </a:r>
          <a:r>
            <a:rPr lang="el-GR" sz="1200" kern="1200">
              <a:latin typeface="Century Gothic" panose="020B0502020202020204" pitchFamily="34" charset="0"/>
              <a:cs typeface="Verdana"/>
            </a:rPr>
            <a:t> </a:t>
          </a:r>
          <a:endParaRPr lang="en-US" sz="1200" kern="1200">
            <a:latin typeface="Century Gothic" panose="020B0502020202020204" pitchFamily="34" charset="0"/>
            <a:cs typeface="Verdana"/>
          </a:endParaRPr>
        </a:p>
        <a:p>
          <a:pPr marL="114300" lvl="1" indent="-114300" algn="l" defTabSz="533400">
            <a:lnSpc>
              <a:spcPct val="90000"/>
            </a:lnSpc>
            <a:spcBef>
              <a:spcPct val="0"/>
            </a:spcBef>
            <a:spcAft>
              <a:spcPct val="20000"/>
            </a:spcAft>
            <a:buChar char="••"/>
          </a:pPr>
          <a:endParaRPr lang="en-US" sz="1200" kern="1200">
            <a:latin typeface="Century Gothic" panose="020B0502020202020204" pitchFamily="34" charset="0"/>
            <a:cs typeface="Verdana"/>
          </a:endParaRPr>
        </a:p>
        <a:p>
          <a:pPr marL="114300" lvl="1" indent="-114300" algn="l" defTabSz="533400">
            <a:lnSpc>
              <a:spcPct val="90000"/>
            </a:lnSpc>
            <a:spcBef>
              <a:spcPct val="0"/>
            </a:spcBef>
            <a:spcAft>
              <a:spcPct val="20000"/>
            </a:spcAft>
            <a:buChar char="••"/>
          </a:pPr>
          <a:r>
            <a:rPr lang="el-GR" sz="1200" kern="1200">
              <a:latin typeface="Century Gothic" panose="020B0502020202020204" pitchFamily="34" charset="0"/>
              <a:cs typeface="Verdana"/>
            </a:rPr>
            <a:t>Προβλέπονται μέτρα για τη διασφάλιση της συνέχειας των  δραστηριοτήτων του προγράμματος σε περίπτωση αλλαγών στο προσωπικό  ή στη διαχείριση του αιτούντος οργανισμού</a:t>
          </a:r>
          <a:r>
            <a:rPr lang="en-US" sz="1200" kern="1200">
              <a:latin typeface="Century Gothic" panose="020B0502020202020204" pitchFamily="34" charset="0"/>
              <a:cs typeface="Verdana"/>
            </a:rPr>
            <a:t>;</a:t>
          </a:r>
        </a:p>
        <a:p>
          <a:pPr marL="114300" lvl="1" indent="-114300" algn="l" defTabSz="533400">
            <a:lnSpc>
              <a:spcPct val="90000"/>
            </a:lnSpc>
            <a:spcBef>
              <a:spcPct val="0"/>
            </a:spcBef>
            <a:spcAft>
              <a:spcPct val="20000"/>
            </a:spcAft>
            <a:buChar char="••"/>
          </a:pPr>
          <a:endParaRPr lang="en-US" sz="1200" kern="1200">
            <a:latin typeface="Century Gothic" panose="020B0502020202020204" pitchFamily="34" charset="0"/>
            <a:cs typeface="Verdana"/>
          </a:endParaRPr>
        </a:p>
        <a:p>
          <a:pPr marL="114300" lvl="1" indent="-114300" algn="l" defTabSz="533400">
            <a:lnSpc>
              <a:spcPct val="90000"/>
            </a:lnSpc>
            <a:spcBef>
              <a:spcPct val="0"/>
            </a:spcBef>
            <a:spcAft>
              <a:spcPct val="20000"/>
            </a:spcAft>
            <a:buChar char="••"/>
          </a:pPr>
          <a:r>
            <a:rPr lang="el-GR" sz="1200" kern="1200">
              <a:latin typeface="Century Gothic" panose="020B0502020202020204" pitchFamily="34" charset="0"/>
              <a:cs typeface="Verdana"/>
            </a:rPr>
            <a:t>Προβλέπεται ενσωμάτωση  των αποτελεσμάτων των δραστηριοτήτων κινητικότητας στις τακτικές  εργασίες του οργανισμού</a:t>
          </a:r>
          <a:r>
            <a:rPr lang="en-US" sz="1200" kern="1200">
              <a:latin typeface="Century Gothic" panose="020B0502020202020204" pitchFamily="34" charset="0"/>
              <a:cs typeface="Verdana"/>
            </a:rPr>
            <a:t>;</a:t>
          </a:r>
        </a:p>
      </dsp:txBody>
      <dsp:txXfrm>
        <a:off x="0" y="3453269"/>
        <a:ext cx="5811128" cy="211968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AA76B-6FB8-499C-B456-D5BE1C925997}">
      <dsp:nvSpPr>
        <dsp:cNvPr id="0" name=""/>
        <dsp:cNvSpPr/>
      </dsp:nvSpPr>
      <dsp:spPr>
        <a:xfrm>
          <a:off x="517547" y="112512"/>
          <a:ext cx="4824536" cy="3015335"/>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425983-FBE6-462F-BE25-76A114543EF0}">
      <dsp:nvSpPr>
        <dsp:cNvPr id="0" name=""/>
        <dsp:cNvSpPr/>
      </dsp:nvSpPr>
      <dsp:spPr>
        <a:xfrm>
          <a:off x="1130263" y="2193696"/>
          <a:ext cx="125437" cy="12543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AB54B3-6870-4149-9E50-5A026D591067}">
      <dsp:nvSpPr>
        <dsp:cNvPr id="0" name=""/>
        <dsp:cNvSpPr/>
      </dsp:nvSpPr>
      <dsp:spPr>
        <a:xfrm>
          <a:off x="150998" y="2433769"/>
          <a:ext cx="4545175" cy="535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467" tIns="0" rIns="0" bIns="0" numCol="1" spcCol="1270" anchor="t" anchorCtr="0">
          <a:noAutofit/>
        </a:bodyPr>
        <a:lstStyle/>
        <a:p>
          <a:pPr lvl="0" algn="l" defTabSz="800100">
            <a:lnSpc>
              <a:spcPct val="90000"/>
            </a:lnSpc>
            <a:spcBef>
              <a:spcPct val="0"/>
            </a:spcBef>
            <a:spcAft>
              <a:spcPct val="35000"/>
            </a:spcAft>
          </a:pPr>
          <a:r>
            <a:rPr lang="el-GR" sz="1800" kern="1200" dirty="0">
              <a:solidFill>
                <a:schemeClr val="bg1"/>
              </a:solidFill>
              <a:latin typeface="Century Gothic" panose="020B0502020202020204" pitchFamily="34" charset="0"/>
            </a:rPr>
            <a:t>Με λογαριασμό </a:t>
          </a:r>
          <a:r>
            <a:rPr lang="en-GB" sz="1800" kern="1200" dirty="0">
              <a:solidFill>
                <a:schemeClr val="bg1"/>
              </a:solidFill>
              <a:latin typeface="Century Gothic" panose="020B0502020202020204" pitchFamily="34" charset="0"/>
            </a:rPr>
            <a:t>EU Login </a:t>
          </a:r>
          <a:r>
            <a:rPr lang="el-GR" sz="1800" kern="1200" dirty="0">
              <a:solidFill>
                <a:schemeClr val="bg1"/>
              </a:solidFill>
              <a:latin typeface="Century Gothic" panose="020B0502020202020204" pitchFamily="34" charset="0"/>
            </a:rPr>
            <a:t>έχετε πρόσβαση στο </a:t>
          </a:r>
          <a:r>
            <a:rPr lang="en-GB" sz="1800" kern="1200" dirty="0">
              <a:solidFill>
                <a:schemeClr val="bg1"/>
              </a:solidFill>
              <a:latin typeface="Century Gothic" panose="020B0502020202020204" pitchFamily="34" charset="0"/>
            </a:rPr>
            <a:t>ORS </a:t>
          </a:r>
          <a:r>
            <a:rPr lang="el-GR" sz="1800" kern="1200" dirty="0">
              <a:solidFill>
                <a:schemeClr val="bg1"/>
              </a:solidFill>
              <a:latin typeface="Century Gothic" panose="020B0502020202020204" pitchFamily="34" charset="0"/>
            </a:rPr>
            <a:t>και στο </a:t>
          </a:r>
          <a:r>
            <a:rPr lang="en-GB" sz="1800" kern="1200" dirty="0">
              <a:solidFill>
                <a:schemeClr val="bg1"/>
              </a:solidFill>
              <a:latin typeface="Century Gothic" panose="020B0502020202020204" pitchFamily="34" charset="0"/>
            </a:rPr>
            <a:t>Web Form</a:t>
          </a:r>
        </a:p>
      </dsp:txBody>
      <dsp:txXfrm>
        <a:off x="150998" y="2433769"/>
        <a:ext cx="4545175" cy="535390"/>
      </dsp:txXfrm>
    </dsp:sp>
    <dsp:sp modelId="{50DD1F04-879C-44CA-B749-78A7C8C68758}">
      <dsp:nvSpPr>
        <dsp:cNvPr id="0" name=""/>
        <dsp:cNvSpPr/>
      </dsp:nvSpPr>
      <dsp:spPr>
        <a:xfrm>
          <a:off x="2237494" y="1374128"/>
          <a:ext cx="226753" cy="226753"/>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B71474-ED26-4672-ABC0-E824AED4D02B}">
      <dsp:nvSpPr>
        <dsp:cNvPr id="0" name=""/>
        <dsp:cNvSpPr/>
      </dsp:nvSpPr>
      <dsp:spPr>
        <a:xfrm>
          <a:off x="2350870" y="1487505"/>
          <a:ext cx="1157888" cy="1640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152" tIns="0" rIns="0" bIns="0" numCol="1" spcCol="1270" anchor="t" anchorCtr="0">
          <a:noAutofit/>
        </a:bodyPr>
        <a:lstStyle/>
        <a:p>
          <a:pPr lvl="0" algn="l" defTabSz="1066800">
            <a:lnSpc>
              <a:spcPct val="90000"/>
            </a:lnSpc>
            <a:spcBef>
              <a:spcPct val="0"/>
            </a:spcBef>
            <a:spcAft>
              <a:spcPct val="35000"/>
            </a:spcAft>
          </a:pPr>
          <a:r>
            <a:rPr lang="el-GR" sz="2400" b="0" kern="1200" dirty="0">
              <a:solidFill>
                <a:schemeClr val="bg1"/>
              </a:solidFill>
              <a:latin typeface="Century Gothic" panose="020B0502020202020204" pitchFamily="34" charset="0"/>
            </a:rPr>
            <a:t>Ο</a:t>
          </a:r>
          <a:r>
            <a:rPr lang="en-GB" sz="2400" b="0" kern="1200" dirty="0">
              <a:solidFill>
                <a:schemeClr val="bg1"/>
              </a:solidFill>
              <a:latin typeface="Century Gothic" panose="020B0502020202020204" pitchFamily="34" charset="0"/>
            </a:rPr>
            <a:t>R</a:t>
          </a:r>
          <a:r>
            <a:rPr lang="en-US" sz="2400" b="0" kern="1200" dirty="0">
              <a:solidFill>
                <a:schemeClr val="bg1"/>
              </a:solidFill>
              <a:latin typeface="Century Gothic" panose="020B0502020202020204" pitchFamily="34" charset="0"/>
            </a:rPr>
            <a:t>S</a:t>
          </a:r>
          <a:endParaRPr lang="en-GB" sz="2400" b="0" kern="1200" dirty="0">
            <a:solidFill>
              <a:schemeClr val="bg1"/>
            </a:solidFill>
            <a:latin typeface="Century Gothic" panose="020B0502020202020204" pitchFamily="34" charset="0"/>
          </a:endParaRPr>
        </a:p>
      </dsp:txBody>
      <dsp:txXfrm>
        <a:off x="2350870" y="1487505"/>
        <a:ext cx="1157888" cy="1640342"/>
      </dsp:txXfrm>
    </dsp:sp>
    <dsp:sp modelId="{EAA9C9B8-108D-4C80-BBD9-16C2251FC7CE}">
      <dsp:nvSpPr>
        <dsp:cNvPr id="0" name=""/>
        <dsp:cNvSpPr/>
      </dsp:nvSpPr>
      <dsp:spPr>
        <a:xfrm>
          <a:off x="3569066" y="875392"/>
          <a:ext cx="313594" cy="313594"/>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34859A-8334-4CC7-A159-C568BD5A078C}">
      <dsp:nvSpPr>
        <dsp:cNvPr id="0" name=""/>
        <dsp:cNvSpPr/>
      </dsp:nvSpPr>
      <dsp:spPr>
        <a:xfrm>
          <a:off x="3725863" y="1032189"/>
          <a:ext cx="1157888" cy="2095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167" tIns="0" rIns="0" bIns="0" numCol="1" spcCol="1270" anchor="t" anchorCtr="0">
          <a:noAutofit/>
        </a:bodyPr>
        <a:lstStyle/>
        <a:p>
          <a:pPr lvl="0" algn="l" defTabSz="1066800">
            <a:lnSpc>
              <a:spcPct val="90000"/>
            </a:lnSpc>
            <a:spcBef>
              <a:spcPct val="0"/>
            </a:spcBef>
            <a:spcAft>
              <a:spcPct val="35000"/>
            </a:spcAft>
          </a:pPr>
          <a:r>
            <a:rPr lang="en-GB" sz="2400" kern="1200" dirty="0">
              <a:solidFill>
                <a:schemeClr val="bg1"/>
              </a:solidFill>
              <a:latin typeface="Century Gothic" panose="020B0502020202020204" pitchFamily="34" charset="0"/>
            </a:rPr>
            <a:t>Web Form</a:t>
          </a:r>
        </a:p>
      </dsp:txBody>
      <dsp:txXfrm>
        <a:off x="3725863" y="1032189"/>
        <a:ext cx="1157888" cy="209565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List1#2">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4301543" cy="339884"/>
          </a:xfrm>
          <a:prstGeom prst="rect">
            <a:avLst/>
          </a:prstGeom>
        </p:spPr>
        <p:txBody>
          <a:bodyPr vert="horz" lIns="80275" tIns="40138" rIns="80275" bIns="40138" rtlCol="0"/>
          <a:lstStyle>
            <a:lvl1pPr algn="l">
              <a:defRPr sz="1100"/>
            </a:lvl1pPr>
          </a:lstStyle>
          <a:p>
            <a:endParaRPr lang="el-GR"/>
          </a:p>
        </p:txBody>
      </p:sp>
      <p:sp>
        <p:nvSpPr>
          <p:cNvPr id="3" name="2 - Θέση ημερομηνίας"/>
          <p:cNvSpPr>
            <a:spLocks noGrp="1"/>
          </p:cNvSpPr>
          <p:nvPr>
            <p:ph type="dt" idx="1"/>
          </p:nvPr>
        </p:nvSpPr>
        <p:spPr>
          <a:xfrm>
            <a:off x="5622510" y="0"/>
            <a:ext cx="4301543" cy="339884"/>
          </a:xfrm>
          <a:prstGeom prst="rect">
            <a:avLst/>
          </a:prstGeom>
        </p:spPr>
        <p:txBody>
          <a:bodyPr vert="horz" lIns="80275" tIns="40138" rIns="80275" bIns="40138" rtlCol="0"/>
          <a:lstStyle>
            <a:lvl1pPr algn="r">
              <a:defRPr sz="1100"/>
            </a:lvl1pPr>
          </a:lstStyle>
          <a:p>
            <a:fld id="{818600BA-39BD-453F-A70F-5690AC98E656}" type="datetimeFigureOut">
              <a:rPr lang="el-GR" smtClean="0"/>
              <a:pPr/>
              <a:t>20/9/2023</a:t>
            </a:fld>
            <a:endParaRPr lang="el-GR"/>
          </a:p>
        </p:txBody>
      </p:sp>
      <p:sp>
        <p:nvSpPr>
          <p:cNvPr id="4" name="3 - Θέση εικόνας διαφάνειας"/>
          <p:cNvSpPr>
            <a:spLocks noGrp="1" noRot="1" noChangeAspect="1"/>
          </p:cNvSpPr>
          <p:nvPr>
            <p:ph type="sldImg" idx="2"/>
          </p:nvPr>
        </p:nvSpPr>
        <p:spPr>
          <a:xfrm>
            <a:off x="2697163" y="509588"/>
            <a:ext cx="4532312" cy="2549525"/>
          </a:xfrm>
          <a:prstGeom prst="rect">
            <a:avLst/>
          </a:prstGeom>
          <a:noFill/>
          <a:ln w="12700">
            <a:solidFill>
              <a:prstClr val="black"/>
            </a:solidFill>
          </a:ln>
        </p:spPr>
        <p:txBody>
          <a:bodyPr vert="horz" lIns="80275" tIns="40138" rIns="80275" bIns="40138" rtlCol="0" anchor="ctr"/>
          <a:lstStyle/>
          <a:p>
            <a:endParaRPr lang="el-GR"/>
          </a:p>
        </p:txBody>
      </p:sp>
      <p:sp>
        <p:nvSpPr>
          <p:cNvPr id="5" name="4 - Θέση σημειώσεων"/>
          <p:cNvSpPr>
            <a:spLocks noGrp="1"/>
          </p:cNvSpPr>
          <p:nvPr>
            <p:ph type="body" sz="quarter" idx="3"/>
          </p:nvPr>
        </p:nvSpPr>
        <p:spPr>
          <a:xfrm>
            <a:off x="992664" y="3228896"/>
            <a:ext cx="7941310" cy="3058954"/>
          </a:xfrm>
          <a:prstGeom prst="rect">
            <a:avLst/>
          </a:prstGeom>
        </p:spPr>
        <p:txBody>
          <a:bodyPr vert="horz" lIns="80275" tIns="40138" rIns="80275" bIns="40138"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6456218"/>
            <a:ext cx="4301543" cy="339884"/>
          </a:xfrm>
          <a:prstGeom prst="rect">
            <a:avLst/>
          </a:prstGeom>
        </p:spPr>
        <p:txBody>
          <a:bodyPr vert="horz" lIns="80275" tIns="40138" rIns="80275" bIns="40138" rtlCol="0" anchor="b"/>
          <a:lstStyle>
            <a:lvl1pPr algn="l">
              <a:defRPr sz="1100"/>
            </a:lvl1pPr>
          </a:lstStyle>
          <a:p>
            <a:endParaRPr lang="el-GR"/>
          </a:p>
        </p:txBody>
      </p:sp>
      <p:sp>
        <p:nvSpPr>
          <p:cNvPr id="7" name="6 - Θέση αριθμού διαφάνειας"/>
          <p:cNvSpPr>
            <a:spLocks noGrp="1"/>
          </p:cNvSpPr>
          <p:nvPr>
            <p:ph type="sldNum" sz="quarter" idx="5"/>
          </p:nvPr>
        </p:nvSpPr>
        <p:spPr>
          <a:xfrm>
            <a:off x="5622510" y="6456218"/>
            <a:ext cx="4301543" cy="339884"/>
          </a:xfrm>
          <a:prstGeom prst="rect">
            <a:avLst/>
          </a:prstGeom>
        </p:spPr>
        <p:txBody>
          <a:bodyPr vert="horz" lIns="80275" tIns="40138" rIns="80275" bIns="40138" rtlCol="0" anchor="b"/>
          <a:lstStyle>
            <a:lvl1pPr algn="r">
              <a:defRPr sz="1100"/>
            </a:lvl1pPr>
          </a:lstStyle>
          <a:p>
            <a:fld id="{D10A2962-8474-41C1-8042-BD887C6F7F77}"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8"/>
        <p:cNvGrpSpPr/>
        <p:nvPr/>
      </p:nvGrpSpPr>
      <p:grpSpPr>
        <a:xfrm>
          <a:off x="0" y="0"/>
          <a:ext cx="0" cy="0"/>
          <a:chOff x="0" y="0"/>
          <a:chExt cx="0" cy="0"/>
        </a:xfrm>
      </p:grpSpPr>
      <p:sp>
        <p:nvSpPr>
          <p:cNvPr id="7149" name="Google Shape;7149;g9eef0a043f_0_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0" name="Google Shape;7150;g9eef0a043f_0_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2</a:t>
            </a:fld>
            <a:endParaRPr lang="en-US"/>
          </a:p>
        </p:txBody>
      </p:sp>
    </p:spTree>
    <p:extLst>
      <p:ext uri="{BB962C8B-B14F-4D97-AF65-F5344CB8AC3E}">
        <p14:creationId xmlns:p14="http://schemas.microsoft.com/office/powerpoint/2010/main" val="1217395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6</a:t>
            </a:fld>
            <a:endParaRPr lang="en-US"/>
          </a:p>
        </p:txBody>
      </p:sp>
    </p:spTree>
    <p:extLst>
      <p:ext uri="{BB962C8B-B14F-4D97-AF65-F5344CB8AC3E}">
        <p14:creationId xmlns:p14="http://schemas.microsoft.com/office/powerpoint/2010/main" val="2025770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a:t>
            </a:fld>
            <a:endParaRPr lang="en-US"/>
          </a:p>
        </p:txBody>
      </p:sp>
    </p:spTree>
    <p:extLst>
      <p:ext uri="{BB962C8B-B14F-4D97-AF65-F5344CB8AC3E}">
        <p14:creationId xmlns:p14="http://schemas.microsoft.com/office/powerpoint/2010/main" val="2127322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81A5A1-5A46-435E-A3CF-AA5F9E8882DE}" type="slidenum">
              <a:rPr lang="en-GB" smtClean="0"/>
              <a:pPr/>
              <a:t>11</a:t>
            </a:fld>
            <a:endParaRPr lang="en-GB" dirty="0"/>
          </a:p>
        </p:txBody>
      </p:sp>
    </p:spTree>
    <p:extLst>
      <p:ext uri="{BB962C8B-B14F-4D97-AF65-F5344CB8AC3E}">
        <p14:creationId xmlns:p14="http://schemas.microsoft.com/office/powerpoint/2010/main" val="92959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D10A2962-8474-41C1-8042-BD887C6F7F77}" type="slidenum">
              <a:rPr lang="el-GR" smtClean="0"/>
              <a:pPr/>
              <a:t>13</a:t>
            </a:fld>
            <a:endParaRPr lang="el-GR"/>
          </a:p>
        </p:txBody>
      </p:sp>
    </p:spTree>
    <p:extLst>
      <p:ext uri="{BB962C8B-B14F-4D97-AF65-F5344CB8AC3E}">
        <p14:creationId xmlns:p14="http://schemas.microsoft.com/office/powerpoint/2010/main" val="728148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D11E51-668E-4CA5-9883-12899EECCAA0}" type="slidenum">
              <a:rPr lang="en-GB" smtClean="0"/>
              <a:t>23</a:t>
            </a:fld>
            <a:endParaRPr lang="en-GB"/>
          </a:p>
        </p:txBody>
      </p:sp>
    </p:spTree>
    <p:extLst>
      <p:ext uri="{BB962C8B-B14F-4D97-AF65-F5344CB8AC3E}">
        <p14:creationId xmlns:p14="http://schemas.microsoft.com/office/powerpoint/2010/main" val="198602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l-GR" b="0"/>
              <a:t>Τα σχέδια θα πρέπει να πληρούν και να ακολουθούν τις πιο πάνω προτεραιότητες αφού στα κριτήρια της ποιοτικής αξιολόγησης του σχεδίου (</a:t>
            </a:r>
            <a:r>
              <a:rPr lang="en-GB" b="0"/>
              <a:t>award criteria) </a:t>
            </a:r>
            <a:r>
              <a:rPr lang="el-GR" b="0"/>
              <a:t>υπάρχει σχετικό ερώτημα κατά πόσο η πρόταση που έχει υποβληθεί συμβάλει στην προώθηση των πιο πάνω προτεραιοτήτων του Προγράμματος.</a:t>
            </a:r>
          </a:p>
        </p:txBody>
      </p:sp>
      <p:sp>
        <p:nvSpPr>
          <p:cNvPr id="4" name="Slide Number Placeholder 3"/>
          <p:cNvSpPr>
            <a:spLocks noGrp="1"/>
          </p:cNvSpPr>
          <p:nvPr>
            <p:ph type="sldNum" sz="quarter" idx="5"/>
          </p:nvPr>
        </p:nvSpPr>
        <p:spPr/>
        <p:txBody>
          <a:bodyPr/>
          <a:lstStyle/>
          <a:p>
            <a:pPr>
              <a:defRPr/>
            </a:pPr>
            <a:fld id="{96B23C5F-F95B-4E33-8D54-19D59253B1E6}" type="slidenum">
              <a:rPr lang="el-GR" altLang="en-US" smtClean="0"/>
              <a:pPr>
                <a:defRPr/>
              </a:pPr>
              <a:t>24</a:t>
            </a:fld>
            <a:endParaRPr lang="el-GR" altLang="en-US"/>
          </a:p>
        </p:txBody>
      </p:sp>
    </p:spTree>
    <p:extLst>
      <p:ext uri="{BB962C8B-B14F-4D97-AF65-F5344CB8AC3E}">
        <p14:creationId xmlns:p14="http://schemas.microsoft.com/office/powerpoint/2010/main" val="3968127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D11E51-668E-4CA5-9883-12899EECCAA0}" type="slidenum">
              <a:rPr lang="en-GB" smtClean="0"/>
              <a:t>25</a:t>
            </a:fld>
            <a:endParaRPr lang="en-GB"/>
          </a:p>
        </p:txBody>
      </p:sp>
    </p:spTree>
    <p:extLst>
      <p:ext uri="{BB962C8B-B14F-4D97-AF65-F5344CB8AC3E}">
        <p14:creationId xmlns:p14="http://schemas.microsoft.com/office/powerpoint/2010/main" val="1351861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D11E51-668E-4CA5-9883-12899EECCAA0}" type="slidenum">
              <a:rPr lang="en-GB" smtClean="0"/>
              <a:t>26</a:t>
            </a:fld>
            <a:endParaRPr lang="en-GB"/>
          </a:p>
        </p:txBody>
      </p:sp>
    </p:spTree>
    <p:extLst>
      <p:ext uri="{BB962C8B-B14F-4D97-AF65-F5344CB8AC3E}">
        <p14:creationId xmlns:p14="http://schemas.microsoft.com/office/powerpoint/2010/main" val="762242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1"/>
              <a:t>Τα έξοδα ταξιδιού καλύπτονται στο 95% από εμάς, με την προσκόμιση σχετικών αποδεικτικών, ενώ τα έξοδα διαμονής και διατροφής καλύπτονται από την Υπηρεσία που υλοποιεί τη δραστηριότητα.</a:t>
            </a:r>
            <a:endParaRPr lang="en-GB" b="1"/>
          </a:p>
        </p:txBody>
      </p:sp>
      <p:sp>
        <p:nvSpPr>
          <p:cNvPr id="4" name="Slide Number Placeholder 3"/>
          <p:cNvSpPr>
            <a:spLocks noGrp="1"/>
          </p:cNvSpPr>
          <p:nvPr>
            <p:ph type="sldNum" sz="quarter" idx="5"/>
          </p:nvPr>
        </p:nvSpPr>
        <p:spPr/>
        <p:txBody>
          <a:bodyPr/>
          <a:lstStyle/>
          <a:p>
            <a:fld id="{68D11E51-668E-4CA5-9883-12899EECCAA0}" type="slidenum">
              <a:rPr lang="en-GB" smtClean="0"/>
              <a:t>27</a:t>
            </a:fld>
            <a:endParaRPr lang="en-GB"/>
          </a:p>
        </p:txBody>
      </p:sp>
    </p:spTree>
    <p:extLst>
      <p:ext uri="{BB962C8B-B14F-4D97-AF65-F5344CB8AC3E}">
        <p14:creationId xmlns:p14="http://schemas.microsoft.com/office/powerpoint/2010/main" val="2888388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a:t>Επίσης ενδιαφερόμενοι νέοι θα μπορούσαν να βρουν πληροφορίες για οργανώσεις μέσα από την ιστοσελίδα της Υπηρεσίας, βλέποντας τα εγκεκριμένα σχέδια που βρίσκονται στα Αποτελέσματα.</a:t>
            </a:r>
            <a:endParaRPr lang="en-GB"/>
          </a:p>
          <a:p>
            <a:endParaRPr lang="en-GB"/>
          </a:p>
        </p:txBody>
      </p:sp>
      <p:sp>
        <p:nvSpPr>
          <p:cNvPr id="4" name="Slide Number Placeholder 3"/>
          <p:cNvSpPr>
            <a:spLocks noGrp="1"/>
          </p:cNvSpPr>
          <p:nvPr>
            <p:ph type="sldNum" sz="quarter" idx="5"/>
          </p:nvPr>
        </p:nvSpPr>
        <p:spPr/>
        <p:txBody>
          <a:bodyPr/>
          <a:lstStyle/>
          <a:p>
            <a:fld id="{68D11E51-668E-4CA5-9883-12899EECCAA0}" type="slidenum">
              <a:rPr lang="en-GB" smtClean="0"/>
              <a:t>28</a:t>
            </a:fld>
            <a:endParaRPr lang="en-GB"/>
          </a:p>
        </p:txBody>
      </p:sp>
    </p:spTree>
    <p:extLst>
      <p:ext uri="{BB962C8B-B14F-4D97-AF65-F5344CB8AC3E}">
        <p14:creationId xmlns:p14="http://schemas.microsoft.com/office/powerpoint/2010/main" val="3817269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CY" dirty="0"/>
          </a:p>
        </p:txBody>
      </p:sp>
      <p:sp>
        <p:nvSpPr>
          <p:cNvPr id="4" name="Slide Number Placeholder 3"/>
          <p:cNvSpPr>
            <a:spLocks noGrp="1"/>
          </p:cNvSpPr>
          <p:nvPr>
            <p:ph type="sldNum" sz="quarter" idx="5"/>
          </p:nvPr>
        </p:nvSpPr>
        <p:spPr/>
        <p:txBody>
          <a:bodyPr/>
          <a:lstStyle/>
          <a:p>
            <a:fld id="{2407D0FA-9D5C-4C1E-BB82-0C61E4E05335}" type="slidenum">
              <a:rPr lang="en-CY" smtClean="0"/>
              <a:t>30</a:t>
            </a:fld>
            <a:endParaRPr lang="en-CY"/>
          </a:p>
        </p:txBody>
      </p:sp>
    </p:spTree>
    <p:extLst>
      <p:ext uri="{BB962C8B-B14F-4D97-AF65-F5344CB8AC3E}">
        <p14:creationId xmlns:p14="http://schemas.microsoft.com/office/powerpoint/2010/main" val="2597060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CY" dirty="0"/>
          </a:p>
        </p:txBody>
      </p:sp>
      <p:sp>
        <p:nvSpPr>
          <p:cNvPr id="4" name="Slide Number Placeholder 3"/>
          <p:cNvSpPr>
            <a:spLocks noGrp="1"/>
          </p:cNvSpPr>
          <p:nvPr>
            <p:ph type="sldNum" sz="quarter" idx="5"/>
          </p:nvPr>
        </p:nvSpPr>
        <p:spPr/>
        <p:txBody>
          <a:bodyPr/>
          <a:lstStyle/>
          <a:p>
            <a:fld id="{2407D0FA-9D5C-4C1E-BB82-0C61E4E05335}" type="slidenum">
              <a:rPr lang="en-CY" smtClean="0"/>
              <a:t>31</a:t>
            </a:fld>
            <a:endParaRPr lang="en-CY"/>
          </a:p>
        </p:txBody>
      </p:sp>
    </p:spTree>
    <p:extLst>
      <p:ext uri="{BB962C8B-B14F-4D97-AF65-F5344CB8AC3E}">
        <p14:creationId xmlns:p14="http://schemas.microsoft.com/office/powerpoint/2010/main" val="442760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7"/>
        <p:cNvGrpSpPr/>
        <p:nvPr/>
      </p:nvGrpSpPr>
      <p:grpSpPr>
        <a:xfrm>
          <a:off x="0" y="0"/>
          <a:ext cx="0" cy="0"/>
          <a:chOff x="0" y="0"/>
          <a:chExt cx="0" cy="0"/>
        </a:xfrm>
      </p:grpSpPr>
      <p:sp>
        <p:nvSpPr>
          <p:cNvPr id="7818" name="Google Shape;7818;g9eef0a043f_0_4616: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9" name="Google Shape;7819;g9eef0a043f_0_4616: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3688364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6"/>
        <p:cNvGrpSpPr/>
        <p:nvPr/>
      </p:nvGrpSpPr>
      <p:grpSpPr>
        <a:xfrm>
          <a:off x="0" y="0"/>
          <a:ext cx="0" cy="0"/>
          <a:chOff x="0" y="0"/>
          <a:chExt cx="0" cy="0"/>
        </a:xfrm>
      </p:grpSpPr>
      <p:sp>
        <p:nvSpPr>
          <p:cNvPr id="8527" name="Google Shape;8527;g9eef0a043f_0_804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8" name="Google Shape;8528;g9eef0a043f_0_8043: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88244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39</a:t>
            </a:fld>
            <a:endParaRPr lang="en-US"/>
          </a:p>
        </p:txBody>
      </p:sp>
    </p:spTree>
    <p:extLst>
      <p:ext uri="{BB962C8B-B14F-4D97-AF65-F5344CB8AC3E}">
        <p14:creationId xmlns:p14="http://schemas.microsoft.com/office/powerpoint/2010/main" val="2533513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40</a:t>
            </a:fld>
            <a:endParaRPr lang="en-US"/>
          </a:p>
        </p:txBody>
      </p:sp>
    </p:spTree>
    <p:extLst>
      <p:ext uri="{BB962C8B-B14F-4D97-AF65-F5344CB8AC3E}">
        <p14:creationId xmlns:p14="http://schemas.microsoft.com/office/powerpoint/2010/main" val="238745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latin typeface="Century Gothic" panose="020B0502020202020204" pitchFamily="34" charset="0"/>
            </a:endParaRPr>
          </a:p>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44</a:t>
            </a:fld>
            <a:endParaRPr lang="en-US"/>
          </a:p>
        </p:txBody>
      </p:sp>
    </p:spTree>
    <p:extLst>
      <p:ext uri="{BB962C8B-B14F-4D97-AF65-F5344CB8AC3E}">
        <p14:creationId xmlns:p14="http://schemas.microsoft.com/office/powerpoint/2010/main" val="198679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45</a:t>
            </a:fld>
            <a:endParaRPr lang="en-US"/>
          </a:p>
        </p:txBody>
      </p:sp>
    </p:spTree>
    <p:extLst>
      <p:ext uri="{BB962C8B-B14F-4D97-AF65-F5344CB8AC3E}">
        <p14:creationId xmlns:p14="http://schemas.microsoft.com/office/powerpoint/2010/main" val="1808336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81A5A1-5A46-435E-A3CF-AA5F9E8882DE}" type="slidenum">
              <a:rPr lang="en-GB" smtClean="0"/>
              <a:pPr/>
              <a:t>52</a:t>
            </a:fld>
            <a:endParaRPr lang="en-GB" dirty="0"/>
          </a:p>
        </p:txBody>
      </p:sp>
    </p:spTree>
    <p:extLst>
      <p:ext uri="{BB962C8B-B14F-4D97-AF65-F5344CB8AC3E}">
        <p14:creationId xmlns:p14="http://schemas.microsoft.com/office/powerpoint/2010/main" val="3643845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4EDA589F-84CA-4069-B718-FA6F2CB8EE53}" type="slidenum">
              <a:rPr lang="en-US" smtClean="0"/>
              <a:pPr/>
              <a:t>60</a:t>
            </a:fld>
            <a:endParaRPr lang="en-US"/>
          </a:p>
        </p:txBody>
      </p:sp>
    </p:spTree>
    <p:extLst>
      <p:ext uri="{BB962C8B-B14F-4D97-AF65-F5344CB8AC3E}">
        <p14:creationId xmlns:p14="http://schemas.microsoft.com/office/powerpoint/2010/main" val="3318692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p:txBody>
          <a:bodyPr/>
          <a:lstStyle/>
          <a:p>
            <a:fld id="{4EDA589F-84CA-4069-B718-FA6F2CB8EE53}" type="slidenum">
              <a:rPr lang="en-US" smtClean="0"/>
              <a:pPr/>
              <a:t>61</a:t>
            </a:fld>
            <a:endParaRPr lang="en-US"/>
          </a:p>
        </p:txBody>
      </p:sp>
    </p:spTree>
    <p:extLst>
      <p:ext uri="{BB962C8B-B14F-4D97-AF65-F5344CB8AC3E}">
        <p14:creationId xmlns:p14="http://schemas.microsoft.com/office/powerpoint/2010/main" val="1424756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66</a:t>
            </a:fld>
            <a:endParaRPr lang="en-US"/>
          </a:p>
        </p:txBody>
      </p:sp>
    </p:spTree>
    <p:extLst>
      <p:ext uri="{BB962C8B-B14F-4D97-AF65-F5344CB8AC3E}">
        <p14:creationId xmlns:p14="http://schemas.microsoft.com/office/powerpoint/2010/main" val="2840564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67</a:t>
            </a:fld>
            <a:endParaRPr lang="en-US"/>
          </a:p>
        </p:txBody>
      </p:sp>
    </p:spTree>
    <p:extLst>
      <p:ext uri="{BB962C8B-B14F-4D97-AF65-F5344CB8AC3E}">
        <p14:creationId xmlns:p14="http://schemas.microsoft.com/office/powerpoint/2010/main" val="2261544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solidFill>
                <a:srgbClr val="FF0000"/>
              </a:solidFill>
            </a:endParaRPr>
          </a:p>
        </p:txBody>
      </p:sp>
      <p:sp>
        <p:nvSpPr>
          <p:cNvPr id="4" name="Slide Number Placeholder 3"/>
          <p:cNvSpPr>
            <a:spLocks noGrp="1"/>
          </p:cNvSpPr>
          <p:nvPr>
            <p:ph type="sldNum" sz="quarter" idx="10"/>
          </p:nvPr>
        </p:nvSpPr>
        <p:spPr/>
        <p:txBody>
          <a:bodyPr/>
          <a:lstStyle/>
          <a:p>
            <a:fld id="{4EDA589F-84CA-4069-B718-FA6F2CB8EE53}" type="slidenum">
              <a:rPr lang="en-US" smtClean="0"/>
              <a:t>69</a:t>
            </a:fld>
            <a:endParaRPr lang="en-US"/>
          </a:p>
        </p:txBody>
      </p:sp>
    </p:spTree>
    <p:extLst>
      <p:ext uri="{BB962C8B-B14F-4D97-AF65-F5344CB8AC3E}">
        <p14:creationId xmlns:p14="http://schemas.microsoft.com/office/powerpoint/2010/main" val="2489033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70</a:t>
            </a:fld>
            <a:endParaRPr lang="en-US"/>
          </a:p>
        </p:txBody>
      </p:sp>
    </p:spTree>
    <p:extLst>
      <p:ext uri="{BB962C8B-B14F-4D97-AF65-F5344CB8AC3E}">
        <p14:creationId xmlns:p14="http://schemas.microsoft.com/office/powerpoint/2010/main" val="3068450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71</a:t>
            </a:fld>
            <a:endParaRPr lang="en-US"/>
          </a:p>
        </p:txBody>
      </p:sp>
    </p:spTree>
    <p:extLst>
      <p:ext uri="{BB962C8B-B14F-4D97-AF65-F5344CB8AC3E}">
        <p14:creationId xmlns:p14="http://schemas.microsoft.com/office/powerpoint/2010/main" val="1745673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72</a:t>
            </a:fld>
            <a:endParaRPr lang="en-US"/>
          </a:p>
        </p:txBody>
      </p:sp>
    </p:spTree>
    <p:extLst>
      <p:ext uri="{BB962C8B-B14F-4D97-AF65-F5344CB8AC3E}">
        <p14:creationId xmlns:p14="http://schemas.microsoft.com/office/powerpoint/2010/main" val="42633306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73</a:t>
            </a:fld>
            <a:endParaRPr lang="en-US"/>
          </a:p>
        </p:txBody>
      </p:sp>
    </p:spTree>
    <p:extLst>
      <p:ext uri="{BB962C8B-B14F-4D97-AF65-F5344CB8AC3E}">
        <p14:creationId xmlns:p14="http://schemas.microsoft.com/office/powerpoint/2010/main" val="140971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74</a:t>
            </a:fld>
            <a:endParaRPr lang="en-US"/>
          </a:p>
        </p:txBody>
      </p:sp>
    </p:spTree>
    <p:extLst>
      <p:ext uri="{BB962C8B-B14F-4D97-AF65-F5344CB8AC3E}">
        <p14:creationId xmlns:p14="http://schemas.microsoft.com/office/powerpoint/2010/main" val="31249118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76</a:t>
            </a:fld>
            <a:endParaRPr lang="en-US"/>
          </a:p>
        </p:txBody>
      </p:sp>
    </p:spTree>
    <p:extLst>
      <p:ext uri="{BB962C8B-B14F-4D97-AF65-F5344CB8AC3E}">
        <p14:creationId xmlns:p14="http://schemas.microsoft.com/office/powerpoint/2010/main" val="3508482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77</a:t>
            </a:fld>
            <a:endParaRPr lang="en-US"/>
          </a:p>
        </p:txBody>
      </p:sp>
    </p:spTree>
    <p:extLst>
      <p:ext uri="{BB962C8B-B14F-4D97-AF65-F5344CB8AC3E}">
        <p14:creationId xmlns:p14="http://schemas.microsoft.com/office/powerpoint/2010/main" val="26082869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78</a:t>
            </a:fld>
            <a:endParaRPr lang="en-US"/>
          </a:p>
        </p:txBody>
      </p:sp>
    </p:spTree>
    <p:extLst>
      <p:ext uri="{BB962C8B-B14F-4D97-AF65-F5344CB8AC3E}">
        <p14:creationId xmlns:p14="http://schemas.microsoft.com/office/powerpoint/2010/main" val="34720493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DA589F-84CA-4069-B718-FA6F2CB8EE53}" type="slidenum">
              <a:rPr lang="en-US" smtClean="0"/>
              <a:t>79</a:t>
            </a:fld>
            <a:endParaRPr lang="en-US"/>
          </a:p>
        </p:txBody>
      </p:sp>
    </p:spTree>
    <p:extLst>
      <p:ext uri="{BB962C8B-B14F-4D97-AF65-F5344CB8AC3E}">
        <p14:creationId xmlns:p14="http://schemas.microsoft.com/office/powerpoint/2010/main" val="25537356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81</a:t>
            </a:fld>
            <a:endParaRPr lang="en-US"/>
          </a:p>
        </p:txBody>
      </p:sp>
    </p:spTree>
    <p:extLst>
      <p:ext uri="{BB962C8B-B14F-4D97-AF65-F5344CB8AC3E}">
        <p14:creationId xmlns:p14="http://schemas.microsoft.com/office/powerpoint/2010/main" val="12758368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82</a:t>
            </a:fld>
            <a:endParaRPr lang="en-US"/>
          </a:p>
        </p:txBody>
      </p:sp>
    </p:spTree>
    <p:extLst>
      <p:ext uri="{BB962C8B-B14F-4D97-AF65-F5344CB8AC3E}">
        <p14:creationId xmlns:p14="http://schemas.microsoft.com/office/powerpoint/2010/main" val="1885273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84</a:t>
            </a:fld>
            <a:endParaRPr lang="en-US"/>
          </a:p>
        </p:txBody>
      </p:sp>
    </p:spTree>
    <p:extLst>
      <p:ext uri="{BB962C8B-B14F-4D97-AF65-F5344CB8AC3E}">
        <p14:creationId xmlns:p14="http://schemas.microsoft.com/office/powerpoint/2010/main" val="32572767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85</a:t>
            </a:fld>
            <a:endParaRPr lang="en-US"/>
          </a:p>
        </p:txBody>
      </p:sp>
    </p:spTree>
    <p:extLst>
      <p:ext uri="{BB962C8B-B14F-4D97-AF65-F5344CB8AC3E}">
        <p14:creationId xmlns:p14="http://schemas.microsoft.com/office/powerpoint/2010/main" val="4311487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86</a:t>
            </a:fld>
            <a:endParaRPr lang="en-US"/>
          </a:p>
        </p:txBody>
      </p:sp>
    </p:spTree>
    <p:extLst>
      <p:ext uri="{BB962C8B-B14F-4D97-AF65-F5344CB8AC3E}">
        <p14:creationId xmlns:p14="http://schemas.microsoft.com/office/powerpoint/2010/main" val="30580611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87</a:t>
            </a:fld>
            <a:endParaRPr lang="en-US"/>
          </a:p>
        </p:txBody>
      </p:sp>
    </p:spTree>
    <p:extLst>
      <p:ext uri="{BB962C8B-B14F-4D97-AF65-F5344CB8AC3E}">
        <p14:creationId xmlns:p14="http://schemas.microsoft.com/office/powerpoint/2010/main" val="39833070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88</a:t>
            </a:fld>
            <a:endParaRPr lang="en-US"/>
          </a:p>
        </p:txBody>
      </p:sp>
    </p:spTree>
    <p:extLst>
      <p:ext uri="{BB962C8B-B14F-4D97-AF65-F5344CB8AC3E}">
        <p14:creationId xmlns:p14="http://schemas.microsoft.com/office/powerpoint/2010/main" val="34089047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89</a:t>
            </a:fld>
            <a:endParaRPr lang="en-US"/>
          </a:p>
        </p:txBody>
      </p:sp>
    </p:spTree>
    <p:extLst>
      <p:ext uri="{BB962C8B-B14F-4D97-AF65-F5344CB8AC3E}">
        <p14:creationId xmlns:p14="http://schemas.microsoft.com/office/powerpoint/2010/main" val="29716938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90</a:t>
            </a:fld>
            <a:endParaRPr lang="en-US"/>
          </a:p>
        </p:txBody>
      </p:sp>
    </p:spTree>
    <p:extLst>
      <p:ext uri="{BB962C8B-B14F-4D97-AF65-F5344CB8AC3E}">
        <p14:creationId xmlns:p14="http://schemas.microsoft.com/office/powerpoint/2010/main" val="32966736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91</a:t>
            </a:fld>
            <a:endParaRPr lang="en-US"/>
          </a:p>
        </p:txBody>
      </p:sp>
    </p:spTree>
    <p:extLst>
      <p:ext uri="{BB962C8B-B14F-4D97-AF65-F5344CB8AC3E}">
        <p14:creationId xmlns:p14="http://schemas.microsoft.com/office/powerpoint/2010/main" val="12043732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92</a:t>
            </a:fld>
            <a:endParaRPr lang="en-US"/>
          </a:p>
        </p:txBody>
      </p:sp>
    </p:spTree>
    <p:extLst>
      <p:ext uri="{BB962C8B-B14F-4D97-AF65-F5344CB8AC3E}">
        <p14:creationId xmlns:p14="http://schemas.microsoft.com/office/powerpoint/2010/main" val="25390289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93</a:t>
            </a:fld>
            <a:endParaRPr lang="en-US"/>
          </a:p>
        </p:txBody>
      </p:sp>
    </p:spTree>
    <p:extLst>
      <p:ext uri="{BB962C8B-B14F-4D97-AF65-F5344CB8AC3E}">
        <p14:creationId xmlns:p14="http://schemas.microsoft.com/office/powerpoint/2010/main" val="24762209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94</a:t>
            </a:fld>
            <a:endParaRPr lang="en-US"/>
          </a:p>
        </p:txBody>
      </p:sp>
    </p:spTree>
    <p:extLst>
      <p:ext uri="{BB962C8B-B14F-4D97-AF65-F5344CB8AC3E}">
        <p14:creationId xmlns:p14="http://schemas.microsoft.com/office/powerpoint/2010/main" val="19279160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95</a:t>
            </a:fld>
            <a:endParaRPr lang="en-US"/>
          </a:p>
        </p:txBody>
      </p:sp>
    </p:spTree>
    <p:extLst>
      <p:ext uri="{BB962C8B-B14F-4D97-AF65-F5344CB8AC3E}">
        <p14:creationId xmlns:p14="http://schemas.microsoft.com/office/powerpoint/2010/main" val="13135268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96</a:t>
            </a:fld>
            <a:endParaRPr lang="en-US"/>
          </a:p>
        </p:txBody>
      </p:sp>
    </p:spTree>
    <p:extLst>
      <p:ext uri="{BB962C8B-B14F-4D97-AF65-F5344CB8AC3E}">
        <p14:creationId xmlns:p14="http://schemas.microsoft.com/office/powerpoint/2010/main" val="27299592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97</a:t>
            </a:fld>
            <a:endParaRPr lang="en-US"/>
          </a:p>
        </p:txBody>
      </p:sp>
    </p:spTree>
    <p:extLst>
      <p:ext uri="{BB962C8B-B14F-4D97-AF65-F5344CB8AC3E}">
        <p14:creationId xmlns:p14="http://schemas.microsoft.com/office/powerpoint/2010/main" val="22696459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98</a:t>
            </a:fld>
            <a:endParaRPr lang="en-US"/>
          </a:p>
        </p:txBody>
      </p:sp>
    </p:spTree>
    <p:extLst>
      <p:ext uri="{BB962C8B-B14F-4D97-AF65-F5344CB8AC3E}">
        <p14:creationId xmlns:p14="http://schemas.microsoft.com/office/powerpoint/2010/main" val="8543609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99</a:t>
            </a:fld>
            <a:endParaRPr lang="en-US"/>
          </a:p>
        </p:txBody>
      </p:sp>
    </p:spTree>
    <p:extLst>
      <p:ext uri="{BB962C8B-B14F-4D97-AF65-F5344CB8AC3E}">
        <p14:creationId xmlns:p14="http://schemas.microsoft.com/office/powerpoint/2010/main" val="42124527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100</a:t>
            </a:fld>
            <a:endParaRPr lang="en-US"/>
          </a:p>
        </p:txBody>
      </p:sp>
    </p:spTree>
    <p:extLst>
      <p:ext uri="{BB962C8B-B14F-4D97-AF65-F5344CB8AC3E}">
        <p14:creationId xmlns:p14="http://schemas.microsoft.com/office/powerpoint/2010/main" val="32005889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101</a:t>
            </a:fld>
            <a:endParaRPr lang="en-US"/>
          </a:p>
        </p:txBody>
      </p:sp>
    </p:spTree>
    <p:extLst>
      <p:ext uri="{BB962C8B-B14F-4D97-AF65-F5344CB8AC3E}">
        <p14:creationId xmlns:p14="http://schemas.microsoft.com/office/powerpoint/2010/main" val="1300484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005A9E"/>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005A9E"/>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005A9E"/>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9/20/2023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16" name="Title 1"/>
          <p:cNvSpPr txBox="1">
            <a:spLocks/>
          </p:cNvSpPr>
          <p:nvPr userDrawn="1"/>
        </p:nvSpPr>
        <p:spPr>
          <a:xfrm>
            <a:off x="609600" y="274638"/>
            <a:ext cx="10972800" cy="715962"/>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endParaRPr lang="en-US" sz="4400" u="none" dirty="0"/>
          </a:p>
        </p:txBody>
      </p:sp>
    </p:spTree>
    <p:extLst>
      <p:ext uri="{BB962C8B-B14F-4D97-AF65-F5344CB8AC3E}">
        <p14:creationId xmlns:p14="http://schemas.microsoft.com/office/powerpoint/2010/main" val="3082813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6"/>
            <a:ext cx="10363200" cy="492443"/>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828800" y="3886200"/>
            <a:ext cx="8534400" cy="2769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a:xfrm>
            <a:off x="609600" y="6377940"/>
            <a:ext cx="2804160" cy="276999"/>
          </a:xfrm>
        </p:spPr>
        <p:txBody>
          <a:bodyPr/>
          <a:lstStyle/>
          <a:p>
            <a:fld id="{BCFEBC88-A2DC-4405-80E7-DA9071CBFA34}" type="datetimeFigureOut">
              <a:rPr lang="el-GR" smtClean="0"/>
              <a:pPr/>
              <a:t>20/9/2023</a:t>
            </a:fld>
            <a:endParaRPr lang="el-GR"/>
          </a:p>
        </p:txBody>
      </p:sp>
      <p:sp>
        <p:nvSpPr>
          <p:cNvPr id="5" name="4 - Θέση υποσέλιδου"/>
          <p:cNvSpPr>
            <a:spLocks noGrp="1"/>
          </p:cNvSpPr>
          <p:nvPr>
            <p:ph type="ftr" sz="quarter" idx="11"/>
          </p:nvPr>
        </p:nvSpPr>
        <p:spPr>
          <a:xfrm>
            <a:off x="4145280" y="6377940"/>
            <a:ext cx="3901440" cy="276999"/>
          </a:xfrm>
        </p:spPr>
        <p:txBody>
          <a:bodyPr/>
          <a:lstStyle/>
          <a:p>
            <a:endParaRPr lang="el-GR"/>
          </a:p>
        </p:txBody>
      </p:sp>
      <p:sp>
        <p:nvSpPr>
          <p:cNvPr id="6" name="5 - Θέση αριθμού διαφάνειας"/>
          <p:cNvSpPr>
            <a:spLocks noGrp="1"/>
          </p:cNvSpPr>
          <p:nvPr>
            <p:ph type="sldNum" sz="quarter" idx="12"/>
          </p:nvPr>
        </p:nvSpPr>
        <p:spPr>
          <a:xfrm>
            <a:off x="8778240" y="6377940"/>
            <a:ext cx="2804160" cy="276999"/>
          </a:xfrm>
        </p:spPr>
        <p:txBody>
          <a:bodyPr/>
          <a:lstStyle/>
          <a:p>
            <a:fld id="{375B8FC1-C440-4400-980E-1842B1F130AC}"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 and two columns">
    <p:spTree>
      <p:nvGrpSpPr>
        <p:cNvPr id="1" name="Shape 499"/>
        <p:cNvGrpSpPr/>
        <p:nvPr/>
      </p:nvGrpSpPr>
      <p:grpSpPr>
        <a:xfrm>
          <a:off x="0" y="0"/>
          <a:ext cx="0" cy="0"/>
          <a:chOff x="0" y="0"/>
          <a:chExt cx="0" cy="0"/>
        </a:xfrm>
      </p:grpSpPr>
      <p:pic>
        <p:nvPicPr>
          <p:cNvPr id="500" name="Google Shape;500;p5"/>
          <p:cNvPicPr preferRelativeResize="0"/>
          <p:nvPr/>
        </p:nvPicPr>
        <p:blipFill>
          <a:blip r:embed="rId2">
            <a:alphaModFix/>
          </a:blip>
          <a:stretch>
            <a:fillRect/>
          </a:stretch>
        </p:blipFill>
        <p:spPr>
          <a:xfrm>
            <a:off x="0" y="0"/>
            <a:ext cx="12192000" cy="6858000"/>
          </a:xfrm>
          <a:prstGeom prst="rect">
            <a:avLst/>
          </a:prstGeom>
          <a:noFill/>
          <a:ln>
            <a:noFill/>
          </a:ln>
        </p:spPr>
      </p:pic>
      <p:sp>
        <p:nvSpPr>
          <p:cNvPr id="501" name="Google Shape;501;p5"/>
          <p:cNvSpPr txBox="1">
            <a:spLocks noGrp="1"/>
          </p:cNvSpPr>
          <p:nvPr>
            <p:ph type="subTitle" idx="1"/>
          </p:nvPr>
        </p:nvSpPr>
        <p:spPr>
          <a:xfrm>
            <a:off x="6716511" y="5293668"/>
            <a:ext cx="39216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Caveat Brush"/>
              <a:buNone/>
              <a:defRPr sz="2667" b="1">
                <a:latin typeface="Caveat Brush"/>
                <a:ea typeface="Caveat Brush"/>
                <a:cs typeface="Caveat Brush"/>
                <a:sym typeface="Caveat Brush"/>
              </a:defRPr>
            </a:lvl1pPr>
            <a:lvl2pPr lvl="1" algn="ctr" rtl="0">
              <a:lnSpc>
                <a:spcPct val="100000"/>
              </a:lnSpc>
              <a:spcBef>
                <a:spcPts val="0"/>
              </a:spcBef>
              <a:spcAft>
                <a:spcPts val="0"/>
              </a:spcAft>
              <a:buSzPts val="2000"/>
              <a:buFont typeface="Caveat Brush"/>
              <a:buNone/>
              <a:defRPr sz="2667" b="1">
                <a:latin typeface="Caveat Brush"/>
                <a:ea typeface="Caveat Brush"/>
                <a:cs typeface="Caveat Brush"/>
                <a:sym typeface="Caveat Brush"/>
              </a:defRPr>
            </a:lvl2pPr>
            <a:lvl3pPr lvl="2" algn="ctr" rtl="0">
              <a:lnSpc>
                <a:spcPct val="100000"/>
              </a:lnSpc>
              <a:spcBef>
                <a:spcPts val="2133"/>
              </a:spcBef>
              <a:spcAft>
                <a:spcPts val="0"/>
              </a:spcAft>
              <a:buSzPts val="2000"/>
              <a:buFont typeface="Caveat Brush"/>
              <a:buNone/>
              <a:defRPr sz="2667" b="1">
                <a:latin typeface="Caveat Brush"/>
                <a:ea typeface="Caveat Brush"/>
                <a:cs typeface="Caveat Brush"/>
                <a:sym typeface="Caveat Brush"/>
              </a:defRPr>
            </a:lvl3pPr>
            <a:lvl4pPr lvl="3" algn="ctr" rtl="0">
              <a:lnSpc>
                <a:spcPct val="100000"/>
              </a:lnSpc>
              <a:spcBef>
                <a:spcPts val="2133"/>
              </a:spcBef>
              <a:spcAft>
                <a:spcPts val="0"/>
              </a:spcAft>
              <a:buSzPts val="2000"/>
              <a:buFont typeface="Caveat Brush"/>
              <a:buNone/>
              <a:defRPr sz="2667" b="1">
                <a:latin typeface="Caveat Brush"/>
                <a:ea typeface="Caveat Brush"/>
                <a:cs typeface="Caveat Brush"/>
                <a:sym typeface="Caveat Brush"/>
              </a:defRPr>
            </a:lvl4pPr>
            <a:lvl5pPr lvl="4" algn="ctr" rtl="0">
              <a:lnSpc>
                <a:spcPct val="100000"/>
              </a:lnSpc>
              <a:spcBef>
                <a:spcPts val="2133"/>
              </a:spcBef>
              <a:spcAft>
                <a:spcPts val="0"/>
              </a:spcAft>
              <a:buSzPts val="2000"/>
              <a:buFont typeface="Caveat Brush"/>
              <a:buNone/>
              <a:defRPr sz="2667" b="1">
                <a:latin typeface="Caveat Brush"/>
                <a:ea typeface="Caveat Brush"/>
                <a:cs typeface="Caveat Brush"/>
                <a:sym typeface="Caveat Brush"/>
              </a:defRPr>
            </a:lvl5pPr>
            <a:lvl6pPr lvl="5" algn="ctr" rtl="0">
              <a:lnSpc>
                <a:spcPct val="100000"/>
              </a:lnSpc>
              <a:spcBef>
                <a:spcPts val="2133"/>
              </a:spcBef>
              <a:spcAft>
                <a:spcPts val="0"/>
              </a:spcAft>
              <a:buSzPts val="2000"/>
              <a:buFont typeface="Caveat Brush"/>
              <a:buNone/>
              <a:defRPr sz="2667" b="1">
                <a:latin typeface="Caveat Brush"/>
                <a:ea typeface="Caveat Brush"/>
                <a:cs typeface="Caveat Brush"/>
                <a:sym typeface="Caveat Brush"/>
              </a:defRPr>
            </a:lvl6pPr>
            <a:lvl7pPr lvl="6" algn="ctr" rtl="0">
              <a:lnSpc>
                <a:spcPct val="100000"/>
              </a:lnSpc>
              <a:spcBef>
                <a:spcPts val="2133"/>
              </a:spcBef>
              <a:spcAft>
                <a:spcPts val="0"/>
              </a:spcAft>
              <a:buSzPts val="2000"/>
              <a:buFont typeface="Caveat Brush"/>
              <a:buNone/>
              <a:defRPr sz="2667" b="1">
                <a:latin typeface="Caveat Brush"/>
                <a:ea typeface="Caveat Brush"/>
                <a:cs typeface="Caveat Brush"/>
                <a:sym typeface="Caveat Brush"/>
              </a:defRPr>
            </a:lvl7pPr>
            <a:lvl8pPr lvl="7" algn="ctr" rtl="0">
              <a:lnSpc>
                <a:spcPct val="100000"/>
              </a:lnSpc>
              <a:spcBef>
                <a:spcPts val="2133"/>
              </a:spcBef>
              <a:spcAft>
                <a:spcPts val="0"/>
              </a:spcAft>
              <a:buSzPts val="2000"/>
              <a:buFont typeface="Caveat Brush"/>
              <a:buNone/>
              <a:defRPr sz="2667" b="1">
                <a:latin typeface="Caveat Brush"/>
                <a:ea typeface="Caveat Brush"/>
                <a:cs typeface="Caveat Brush"/>
                <a:sym typeface="Caveat Brush"/>
              </a:defRPr>
            </a:lvl8pPr>
            <a:lvl9pPr lvl="8" algn="ctr" rtl="0">
              <a:lnSpc>
                <a:spcPct val="100000"/>
              </a:lnSpc>
              <a:spcBef>
                <a:spcPts val="2133"/>
              </a:spcBef>
              <a:spcAft>
                <a:spcPts val="2133"/>
              </a:spcAft>
              <a:buSzPts val="2000"/>
              <a:buFont typeface="Caveat Brush"/>
              <a:buNone/>
              <a:defRPr sz="2667" b="1">
                <a:latin typeface="Caveat Brush"/>
                <a:ea typeface="Caveat Brush"/>
                <a:cs typeface="Caveat Brush"/>
                <a:sym typeface="Caveat Brush"/>
              </a:defRPr>
            </a:lvl9pPr>
          </a:lstStyle>
          <a:p>
            <a:endParaRPr/>
          </a:p>
        </p:txBody>
      </p:sp>
      <p:sp>
        <p:nvSpPr>
          <p:cNvPr id="502" name="Google Shape;502;p5"/>
          <p:cNvSpPr txBox="1">
            <a:spLocks noGrp="1"/>
          </p:cNvSpPr>
          <p:nvPr>
            <p:ph type="subTitle" idx="2"/>
          </p:nvPr>
        </p:nvSpPr>
        <p:spPr>
          <a:xfrm>
            <a:off x="1598667" y="5293657"/>
            <a:ext cx="3876800" cy="48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667" b="1">
                <a:latin typeface="Caveat Brush"/>
                <a:ea typeface="Caveat Brush"/>
                <a:cs typeface="Caveat Brush"/>
                <a:sym typeface="Caveat Brush"/>
              </a:defRPr>
            </a:lvl1pPr>
            <a:lvl2pPr lvl="1" algn="ctr" rtl="0">
              <a:lnSpc>
                <a:spcPct val="100000"/>
              </a:lnSpc>
              <a:spcBef>
                <a:spcPts val="0"/>
              </a:spcBef>
              <a:spcAft>
                <a:spcPts val="0"/>
              </a:spcAft>
              <a:buSzPts val="1500"/>
              <a:buNone/>
              <a:defRPr sz="2000"/>
            </a:lvl2pPr>
            <a:lvl3pPr lvl="2" algn="ctr" rtl="0">
              <a:lnSpc>
                <a:spcPct val="100000"/>
              </a:lnSpc>
              <a:spcBef>
                <a:spcPts val="2133"/>
              </a:spcBef>
              <a:spcAft>
                <a:spcPts val="0"/>
              </a:spcAft>
              <a:buSzPts val="1500"/>
              <a:buNone/>
              <a:defRPr sz="2000"/>
            </a:lvl3pPr>
            <a:lvl4pPr lvl="3" algn="ctr" rtl="0">
              <a:lnSpc>
                <a:spcPct val="100000"/>
              </a:lnSpc>
              <a:spcBef>
                <a:spcPts val="2133"/>
              </a:spcBef>
              <a:spcAft>
                <a:spcPts val="0"/>
              </a:spcAft>
              <a:buSzPts val="1500"/>
              <a:buNone/>
              <a:defRPr sz="2000"/>
            </a:lvl4pPr>
            <a:lvl5pPr lvl="4" algn="ctr" rtl="0">
              <a:lnSpc>
                <a:spcPct val="100000"/>
              </a:lnSpc>
              <a:spcBef>
                <a:spcPts val="2133"/>
              </a:spcBef>
              <a:spcAft>
                <a:spcPts val="0"/>
              </a:spcAft>
              <a:buSzPts val="1500"/>
              <a:buNone/>
              <a:defRPr sz="2000"/>
            </a:lvl5pPr>
            <a:lvl6pPr lvl="5" algn="ctr" rtl="0">
              <a:lnSpc>
                <a:spcPct val="100000"/>
              </a:lnSpc>
              <a:spcBef>
                <a:spcPts val="2133"/>
              </a:spcBef>
              <a:spcAft>
                <a:spcPts val="0"/>
              </a:spcAft>
              <a:buSzPts val="1500"/>
              <a:buNone/>
              <a:defRPr sz="2000"/>
            </a:lvl6pPr>
            <a:lvl7pPr lvl="6" algn="ctr" rtl="0">
              <a:lnSpc>
                <a:spcPct val="100000"/>
              </a:lnSpc>
              <a:spcBef>
                <a:spcPts val="2133"/>
              </a:spcBef>
              <a:spcAft>
                <a:spcPts val="0"/>
              </a:spcAft>
              <a:buSzPts val="1500"/>
              <a:buNone/>
              <a:defRPr sz="2000"/>
            </a:lvl7pPr>
            <a:lvl8pPr lvl="7" algn="ctr" rtl="0">
              <a:lnSpc>
                <a:spcPct val="100000"/>
              </a:lnSpc>
              <a:spcBef>
                <a:spcPts val="2133"/>
              </a:spcBef>
              <a:spcAft>
                <a:spcPts val="0"/>
              </a:spcAft>
              <a:buSzPts val="1500"/>
              <a:buNone/>
              <a:defRPr sz="2000"/>
            </a:lvl8pPr>
            <a:lvl9pPr lvl="8" algn="ctr" rtl="0">
              <a:lnSpc>
                <a:spcPct val="100000"/>
              </a:lnSpc>
              <a:spcBef>
                <a:spcPts val="2133"/>
              </a:spcBef>
              <a:spcAft>
                <a:spcPts val="2133"/>
              </a:spcAft>
              <a:buSzPts val="1500"/>
              <a:buNone/>
              <a:defRPr sz="2000"/>
            </a:lvl9pPr>
          </a:lstStyle>
          <a:p>
            <a:endParaRPr/>
          </a:p>
        </p:txBody>
      </p:sp>
      <p:sp>
        <p:nvSpPr>
          <p:cNvPr id="503" name="Google Shape;503;p5"/>
          <p:cNvSpPr txBox="1">
            <a:spLocks noGrp="1"/>
          </p:cNvSpPr>
          <p:nvPr>
            <p:ph type="subTitle" idx="3"/>
          </p:nvPr>
        </p:nvSpPr>
        <p:spPr>
          <a:xfrm>
            <a:off x="1546681" y="4104337"/>
            <a:ext cx="3970800" cy="137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2133"/>
              </a:spcBef>
              <a:spcAft>
                <a:spcPts val="0"/>
              </a:spcAft>
              <a:buSzPts val="1500"/>
              <a:buNone/>
              <a:defRPr sz="2000"/>
            </a:lvl3pPr>
            <a:lvl4pPr lvl="3" algn="ctr" rtl="0">
              <a:lnSpc>
                <a:spcPct val="100000"/>
              </a:lnSpc>
              <a:spcBef>
                <a:spcPts val="2133"/>
              </a:spcBef>
              <a:spcAft>
                <a:spcPts val="0"/>
              </a:spcAft>
              <a:buSzPts val="1500"/>
              <a:buNone/>
              <a:defRPr sz="2000"/>
            </a:lvl4pPr>
            <a:lvl5pPr lvl="4" algn="ctr" rtl="0">
              <a:lnSpc>
                <a:spcPct val="100000"/>
              </a:lnSpc>
              <a:spcBef>
                <a:spcPts val="2133"/>
              </a:spcBef>
              <a:spcAft>
                <a:spcPts val="0"/>
              </a:spcAft>
              <a:buSzPts val="1500"/>
              <a:buNone/>
              <a:defRPr sz="2000"/>
            </a:lvl5pPr>
            <a:lvl6pPr lvl="5" algn="ctr" rtl="0">
              <a:lnSpc>
                <a:spcPct val="100000"/>
              </a:lnSpc>
              <a:spcBef>
                <a:spcPts val="2133"/>
              </a:spcBef>
              <a:spcAft>
                <a:spcPts val="0"/>
              </a:spcAft>
              <a:buSzPts val="1500"/>
              <a:buNone/>
              <a:defRPr sz="2000"/>
            </a:lvl6pPr>
            <a:lvl7pPr lvl="6" algn="ctr" rtl="0">
              <a:lnSpc>
                <a:spcPct val="100000"/>
              </a:lnSpc>
              <a:spcBef>
                <a:spcPts val="2133"/>
              </a:spcBef>
              <a:spcAft>
                <a:spcPts val="0"/>
              </a:spcAft>
              <a:buSzPts val="1500"/>
              <a:buNone/>
              <a:defRPr sz="2000"/>
            </a:lvl7pPr>
            <a:lvl8pPr lvl="7" algn="ctr" rtl="0">
              <a:lnSpc>
                <a:spcPct val="100000"/>
              </a:lnSpc>
              <a:spcBef>
                <a:spcPts val="2133"/>
              </a:spcBef>
              <a:spcAft>
                <a:spcPts val="0"/>
              </a:spcAft>
              <a:buSzPts val="1500"/>
              <a:buNone/>
              <a:defRPr sz="2000"/>
            </a:lvl8pPr>
            <a:lvl9pPr lvl="8" algn="ctr" rtl="0">
              <a:lnSpc>
                <a:spcPct val="100000"/>
              </a:lnSpc>
              <a:spcBef>
                <a:spcPts val="2133"/>
              </a:spcBef>
              <a:spcAft>
                <a:spcPts val="2133"/>
              </a:spcAft>
              <a:buSzPts val="1500"/>
              <a:buNone/>
              <a:defRPr sz="2000"/>
            </a:lvl9pPr>
          </a:lstStyle>
          <a:p>
            <a:endParaRPr/>
          </a:p>
        </p:txBody>
      </p:sp>
      <p:grpSp>
        <p:nvGrpSpPr>
          <p:cNvPr id="504" name="Google Shape;504;p5"/>
          <p:cNvGrpSpPr/>
          <p:nvPr/>
        </p:nvGrpSpPr>
        <p:grpSpPr>
          <a:xfrm>
            <a:off x="-1048434" y="1121234"/>
            <a:ext cx="2808667" cy="796633"/>
            <a:chOff x="-2810250" y="3572525"/>
            <a:chExt cx="2106500" cy="597475"/>
          </a:xfrm>
        </p:grpSpPr>
        <p:sp>
          <p:nvSpPr>
            <p:cNvPr id="505" name="Google Shape;505;p5"/>
            <p:cNvSpPr/>
            <p:nvPr/>
          </p:nvSpPr>
          <p:spPr>
            <a:xfrm>
              <a:off x="-2396250" y="4007475"/>
              <a:ext cx="133850" cy="123700"/>
            </a:xfrm>
            <a:custGeom>
              <a:avLst/>
              <a:gdLst/>
              <a:ahLst/>
              <a:cxnLst/>
              <a:rect l="l" t="t" r="r" b="b"/>
              <a:pathLst>
                <a:path w="5354" h="4948" extrusionOk="0">
                  <a:moveTo>
                    <a:pt x="3665" y="0"/>
                  </a:moveTo>
                  <a:cubicBezTo>
                    <a:pt x="3419" y="0"/>
                    <a:pt x="3177" y="89"/>
                    <a:pt x="2983" y="258"/>
                  </a:cubicBezTo>
                  <a:cubicBezTo>
                    <a:pt x="2771" y="1971"/>
                    <a:pt x="1" y="2521"/>
                    <a:pt x="339" y="4445"/>
                  </a:cubicBezTo>
                  <a:cubicBezTo>
                    <a:pt x="400" y="4488"/>
                    <a:pt x="452" y="4505"/>
                    <a:pt x="498" y="4505"/>
                  </a:cubicBezTo>
                  <a:cubicBezTo>
                    <a:pt x="693" y="4505"/>
                    <a:pt x="777" y="4189"/>
                    <a:pt x="1039" y="4189"/>
                  </a:cubicBezTo>
                  <a:cubicBezTo>
                    <a:pt x="1052" y="4189"/>
                    <a:pt x="1065" y="4190"/>
                    <a:pt x="1079" y="4192"/>
                  </a:cubicBezTo>
                  <a:cubicBezTo>
                    <a:pt x="1164" y="4466"/>
                    <a:pt x="614" y="4466"/>
                    <a:pt x="762" y="4763"/>
                  </a:cubicBezTo>
                  <a:cubicBezTo>
                    <a:pt x="893" y="4882"/>
                    <a:pt x="1072" y="4948"/>
                    <a:pt x="1226" y="4948"/>
                  </a:cubicBezTo>
                  <a:cubicBezTo>
                    <a:pt x="1344" y="4948"/>
                    <a:pt x="1447" y="4909"/>
                    <a:pt x="1502" y="4826"/>
                  </a:cubicBezTo>
                  <a:cubicBezTo>
                    <a:pt x="1946" y="4213"/>
                    <a:pt x="2750" y="3853"/>
                    <a:pt x="3004" y="3155"/>
                  </a:cubicBezTo>
                  <a:cubicBezTo>
                    <a:pt x="3110" y="2817"/>
                    <a:pt x="3363" y="2542"/>
                    <a:pt x="3659" y="2373"/>
                  </a:cubicBezTo>
                  <a:cubicBezTo>
                    <a:pt x="4558" y="1871"/>
                    <a:pt x="5354" y="109"/>
                    <a:pt x="4167" y="109"/>
                  </a:cubicBezTo>
                  <a:cubicBezTo>
                    <a:pt x="4153" y="109"/>
                    <a:pt x="4139" y="109"/>
                    <a:pt x="4125" y="110"/>
                  </a:cubicBezTo>
                  <a:cubicBezTo>
                    <a:pt x="3977" y="36"/>
                    <a:pt x="3820" y="0"/>
                    <a:pt x="3665"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06" name="Google Shape;506;p5"/>
            <p:cNvSpPr/>
            <p:nvPr/>
          </p:nvSpPr>
          <p:spPr>
            <a:xfrm>
              <a:off x="-1076525" y="3572525"/>
              <a:ext cx="126925" cy="104075"/>
            </a:xfrm>
            <a:custGeom>
              <a:avLst/>
              <a:gdLst/>
              <a:ahLst/>
              <a:cxnLst/>
              <a:rect l="l" t="t" r="r" b="b"/>
              <a:pathLst>
                <a:path w="5077" h="4163" extrusionOk="0">
                  <a:moveTo>
                    <a:pt x="3337" y="1"/>
                  </a:moveTo>
                  <a:cubicBezTo>
                    <a:pt x="3025" y="1"/>
                    <a:pt x="2736" y="55"/>
                    <a:pt x="2602" y="165"/>
                  </a:cubicBezTo>
                  <a:cubicBezTo>
                    <a:pt x="2665" y="715"/>
                    <a:pt x="1798" y="906"/>
                    <a:pt x="1841" y="1477"/>
                  </a:cubicBezTo>
                  <a:cubicBezTo>
                    <a:pt x="1819" y="1815"/>
                    <a:pt x="1544" y="1900"/>
                    <a:pt x="1248" y="1963"/>
                  </a:cubicBezTo>
                  <a:cubicBezTo>
                    <a:pt x="254" y="2513"/>
                    <a:pt x="1" y="4099"/>
                    <a:pt x="1502" y="4163"/>
                  </a:cubicBezTo>
                  <a:cubicBezTo>
                    <a:pt x="2412" y="3824"/>
                    <a:pt x="3173" y="3190"/>
                    <a:pt x="3659" y="2365"/>
                  </a:cubicBezTo>
                  <a:cubicBezTo>
                    <a:pt x="3793" y="1912"/>
                    <a:pt x="4060" y="1739"/>
                    <a:pt x="4460" y="1739"/>
                  </a:cubicBezTo>
                  <a:cubicBezTo>
                    <a:pt x="4565" y="1739"/>
                    <a:pt x="4678" y="1751"/>
                    <a:pt x="4801" y="1773"/>
                  </a:cubicBezTo>
                  <a:cubicBezTo>
                    <a:pt x="4738" y="1604"/>
                    <a:pt x="5076" y="1477"/>
                    <a:pt x="4865" y="1286"/>
                  </a:cubicBezTo>
                  <a:cubicBezTo>
                    <a:pt x="4670" y="1119"/>
                    <a:pt x="4486" y="1055"/>
                    <a:pt x="4305" y="1055"/>
                  </a:cubicBezTo>
                  <a:cubicBezTo>
                    <a:pt x="3779" y="1055"/>
                    <a:pt x="3290" y="1599"/>
                    <a:pt x="2708" y="1709"/>
                  </a:cubicBezTo>
                  <a:cubicBezTo>
                    <a:pt x="2792" y="1202"/>
                    <a:pt x="3215" y="948"/>
                    <a:pt x="3511" y="715"/>
                  </a:cubicBezTo>
                  <a:cubicBezTo>
                    <a:pt x="3571" y="673"/>
                    <a:pt x="3645" y="658"/>
                    <a:pt x="3726" y="658"/>
                  </a:cubicBezTo>
                  <a:cubicBezTo>
                    <a:pt x="3891" y="658"/>
                    <a:pt x="4083" y="718"/>
                    <a:pt x="4233" y="718"/>
                  </a:cubicBezTo>
                  <a:cubicBezTo>
                    <a:pt x="4373" y="718"/>
                    <a:pt x="4476" y="666"/>
                    <a:pt x="4484" y="461"/>
                  </a:cubicBezTo>
                  <a:cubicBezTo>
                    <a:pt x="4458" y="156"/>
                    <a:pt x="3864" y="1"/>
                    <a:pt x="3337"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07" name="Google Shape;507;p5"/>
            <p:cNvSpPr/>
            <p:nvPr/>
          </p:nvSpPr>
          <p:spPr>
            <a:xfrm>
              <a:off x="-2407875" y="4057575"/>
              <a:ext cx="141200" cy="94050"/>
            </a:xfrm>
            <a:custGeom>
              <a:avLst/>
              <a:gdLst/>
              <a:ahLst/>
              <a:cxnLst/>
              <a:rect l="l" t="t" r="r" b="b"/>
              <a:pathLst>
                <a:path w="5648" h="3762" extrusionOk="0">
                  <a:moveTo>
                    <a:pt x="4962" y="0"/>
                  </a:moveTo>
                  <a:cubicBezTo>
                    <a:pt x="4363" y="0"/>
                    <a:pt x="3743" y="352"/>
                    <a:pt x="3532" y="940"/>
                  </a:cubicBezTo>
                  <a:cubicBezTo>
                    <a:pt x="3405" y="1638"/>
                    <a:pt x="2665" y="1743"/>
                    <a:pt x="2369" y="2293"/>
                  </a:cubicBezTo>
                  <a:cubicBezTo>
                    <a:pt x="2144" y="2744"/>
                    <a:pt x="1958" y="2962"/>
                    <a:pt x="1704" y="2962"/>
                  </a:cubicBezTo>
                  <a:cubicBezTo>
                    <a:pt x="1506" y="2962"/>
                    <a:pt x="1265" y="2828"/>
                    <a:pt x="931" y="2568"/>
                  </a:cubicBezTo>
                  <a:cubicBezTo>
                    <a:pt x="656" y="2399"/>
                    <a:pt x="677" y="2188"/>
                    <a:pt x="740" y="1955"/>
                  </a:cubicBezTo>
                  <a:cubicBezTo>
                    <a:pt x="844" y="1728"/>
                    <a:pt x="715" y="1616"/>
                    <a:pt x="571" y="1616"/>
                  </a:cubicBezTo>
                  <a:cubicBezTo>
                    <a:pt x="420" y="1616"/>
                    <a:pt x="253" y="1738"/>
                    <a:pt x="317" y="1976"/>
                  </a:cubicBezTo>
                  <a:cubicBezTo>
                    <a:pt x="85" y="2293"/>
                    <a:pt x="0" y="2801"/>
                    <a:pt x="360" y="3076"/>
                  </a:cubicBezTo>
                  <a:cubicBezTo>
                    <a:pt x="1067" y="3522"/>
                    <a:pt x="1545" y="3761"/>
                    <a:pt x="1963" y="3761"/>
                  </a:cubicBezTo>
                  <a:cubicBezTo>
                    <a:pt x="2358" y="3761"/>
                    <a:pt x="2699" y="3549"/>
                    <a:pt x="3130" y="3097"/>
                  </a:cubicBezTo>
                  <a:cubicBezTo>
                    <a:pt x="3997" y="2166"/>
                    <a:pt x="5097" y="1342"/>
                    <a:pt x="5647" y="178"/>
                  </a:cubicBezTo>
                  <a:cubicBezTo>
                    <a:pt x="5441" y="57"/>
                    <a:pt x="5203" y="0"/>
                    <a:pt x="496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08" name="Google Shape;508;p5"/>
            <p:cNvSpPr/>
            <p:nvPr/>
          </p:nvSpPr>
          <p:spPr>
            <a:xfrm>
              <a:off x="-869800" y="3762375"/>
              <a:ext cx="147025" cy="84950"/>
            </a:xfrm>
            <a:custGeom>
              <a:avLst/>
              <a:gdLst/>
              <a:ahLst/>
              <a:cxnLst/>
              <a:rect l="l" t="t" r="r" b="b"/>
              <a:pathLst>
                <a:path w="5881" h="3398" extrusionOk="0">
                  <a:moveTo>
                    <a:pt x="3321" y="0"/>
                  </a:moveTo>
                  <a:cubicBezTo>
                    <a:pt x="2724" y="0"/>
                    <a:pt x="1587" y="1645"/>
                    <a:pt x="652" y="1645"/>
                  </a:cubicBezTo>
                  <a:cubicBezTo>
                    <a:pt x="646" y="1645"/>
                    <a:pt x="641" y="1645"/>
                    <a:pt x="635" y="1644"/>
                  </a:cubicBezTo>
                  <a:cubicBezTo>
                    <a:pt x="339" y="1666"/>
                    <a:pt x="530" y="2004"/>
                    <a:pt x="276" y="2067"/>
                  </a:cubicBezTo>
                  <a:cubicBezTo>
                    <a:pt x="1" y="2448"/>
                    <a:pt x="170" y="2829"/>
                    <a:pt x="276" y="3188"/>
                  </a:cubicBezTo>
                  <a:lnTo>
                    <a:pt x="445" y="3209"/>
                  </a:lnTo>
                  <a:cubicBezTo>
                    <a:pt x="481" y="3205"/>
                    <a:pt x="517" y="3203"/>
                    <a:pt x="553" y="3203"/>
                  </a:cubicBezTo>
                  <a:cubicBezTo>
                    <a:pt x="921" y="3203"/>
                    <a:pt x="1302" y="3397"/>
                    <a:pt x="1640" y="3397"/>
                  </a:cubicBezTo>
                  <a:cubicBezTo>
                    <a:pt x="1779" y="3397"/>
                    <a:pt x="1911" y="3365"/>
                    <a:pt x="2031" y="3273"/>
                  </a:cubicBezTo>
                  <a:cubicBezTo>
                    <a:pt x="2645" y="2850"/>
                    <a:pt x="3491" y="2554"/>
                    <a:pt x="3892" y="2089"/>
                  </a:cubicBezTo>
                  <a:cubicBezTo>
                    <a:pt x="4358" y="1306"/>
                    <a:pt x="5881" y="1243"/>
                    <a:pt x="5606" y="164"/>
                  </a:cubicBezTo>
                  <a:cubicBezTo>
                    <a:pt x="5575" y="156"/>
                    <a:pt x="5540" y="153"/>
                    <a:pt x="5503" y="153"/>
                  </a:cubicBezTo>
                  <a:cubicBezTo>
                    <a:pt x="4820" y="153"/>
                    <a:pt x="3102" y="1370"/>
                    <a:pt x="2581" y="1771"/>
                  </a:cubicBezTo>
                  <a:cubicBezTo>
                    <a:pt x="2877" y="1179"/>
                    <a:pt x="3533" y="756"/>
                    <a:pt x="3491" y="58"/>
                  </a:cubicBezTo>
                  <a:cubicBezTo>
                    <a:pt x="3441" y="18"/>
                    <a:pt x="3384" y="0"/>
                    <a:pt x="332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09" name="Google Shape;509;p5"/>
            <p:cNvSpPr/>
            <p:nvPr/>
          </p:nvSpPr>
          <p:spPr>
            <a:xfrm>
              <a:off x="-2475025" y="3887900"/>
              <a:ext cx="118975" cy="96950"/>
            </a:xfrm>
            <a:custGeom>
              <a:avLst/>
              <a:gdLst/>
              <a:ahLst/>
              <a:cxnLst/>
              <a:rect l="l" t="t" r="r" b="b"/>
              <a:pathLst>
                <a:path w="4759" h="3878" extrusionOk="0">
                  <a:moveTo>
                    <a:pt x="2337" y="1"/>
                  </a:moveTo>
                  <a:cubicBezTo>
                    <a:pt x="1329" y="1"/>
                    <a:pt x="678" y="1172"/>
                    <a:pt x="550" y="1995"/>
                  </a:cubicBezTo>
                  <a:cubicBezTo>
                    <a:pt x="0" y="3010"/>
                    <a:pt x="867" y="3751"/>
                    <a:pt x="1883" y="3878"/>
                  </a:cubicBezTo>
                  <a:cubicBezTo>
                    <a:pt x="2665" y="3095"/>
                    <a:pt x="4759" y="1953"/>
                    <a:pt x="3215" y="832"/>
                  </a:cubicBezTo>
                  <a:cubicBezTo>
                    <a:pt x="2898" y="621"/>
                    <a:pt x="2961" y="346"/>
                    <a:pt x="2834" y="92"/>
                  </a:cubicBezTo>
                  <a:cubicBezTo>
                    <a:pt x="2660" y="29"/>
                    <a:pt x="2494" y="1"/>
                    <a:pt x="2337"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0" name="Google Shape;510;p5"/>
            <p:cNvSpPr/>
            <p:nvPr/>
          </p:nvSpPr>
          <p:spPr>
            <a:xfrm>
              <a:off x="-1207650" y="3814575"/>
              <a:ext cx="107350" cy="83025"/>
            </a:xfrm>
            <a:custGeom>
              <a:avLst/>
              <a:gdLst/>
              <a:ahLst/>
              <a:cxnLst/>
              <a:rect l="l" t="t" r="r" b="b"/>
              <a:pathLst>
                <a:path w="4294" h="3321" extrusionOk="0">
                  <a:moveTo>
                    <a:pt x="2433" y="1"/>
                  </a:moveTo>
                  <a:lnTo>
                    <a:pt x="1883" y="275"/>
                  </a:lnTo>
                  <a:cubicBezTo>
                    <a:pt x="1967" y="1227"/>
                    <a:pt x="1037" y="1523"/>
                    <a:pt x="423" y="2031"/>
                  </a:cubicBezTo>
                  <a:cubicBezTo>
                    <a:pt x="0" y="2771"/>
                    <a:pt x="297" y="3194"/>
                    <a:pt x="1333" y="3321"/>
                  </a:cubicBezTo>
                  <a:cubicBezTo>
                    <a:pt x="3025" y="2665"/>
                    <a:pt x="2623" y="1227"/>
                    <a:pt x="4252" y="1121"/>
                  </a:cubicBezTo>
                  <a:lnTo>
                    <a:pt x="4294" y="783"/>
                  </a:lnTo>
                  <a:cubicBezTo>
                    <a:pt x="3955" y="22"/>
                    <a:pt x="3131" y="106"/>
                    <a:pt x="243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1" name="Google Shape;511;p5"/>
            <p:cNvSpPr/>
            <p:nvPr/>
          </p:nvSpPr>
          <p:spPr>
            <a:xfrm>
              <a:off x="-1657600" y="3775075"/>
              <a:ext cx="115300" cy="89075"/>
            </a:xfrm>
            <a:custGeom>
              <a:avLst/>
              <a:gdLst/>
              <a:ahLst/>
              <a:cxnLst/>
              <a:rect l="l" t="t" r="r" b="b"/>
              <a:pathLst>
                <a:path w="4612" h="3563" extrusionOk="0">
                  <a:moveTo>
                    <a:pt x="3414" y="0"/>
                  </a:moveTo>
                  <a:cubicBezTo>
                    <a:pt x="2993" y="0"/>
                    <a:pt x="3192" y="1023"/>
                    <a:pt x="1840" y="1707"/>
                  </a:cubicBezTo>
                  <a:cubicBezTo>
                    <a:pt x="1883" y="2807"/>
                    <a:pt x="719" y="2575"/>
                    <a:pt x="0" y="2934"/>
                  </a:cubicBezTo>
                  <a:cubicBezTo>
                    <a:pt x="104" y="3374"/>
                    <a:pt x="451" y="3562"/>
                    <a:pt x="899" y="3562"/>
                  </a:cubicBezTo>
                  <a:cubicBezTo>
                    <a:pt x="2278" y="3562"/>
                    <a:pt x="4612" y="1777"/>
                    <a:pt x="3701" y="100"/>
                  </a:cubicBezTo>
                  <a:cubicBezTo>
                    <a:pt x="3579" y="31"/>
                    <a:pt x="3487" y="0"/>
                    <a:pt x="341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2" name="Google Shape;512;p5"/>
            <p:cNvSpPr/>
            <p:nvPr/>
          </p:nvSpPr>
          <p:spPr>
            <a:xfrm>
              <a:off x="-2430100" y="3892350"/>
              <a:ext cx="79875" cy="94825"/>
            </a:xfrm>
            <a:custGeom>
              <a:avLst/>
              <a:gdLst/>
              <a:ahLst/>
              <a:cxnLst/>
              <a:rect l="l" t="t" r="r" b="b"/>
              <a:pathLst>
                <a:path w="3195" h="3793" extrusionOk="0">
                  <a:moveTo>
                    <a:pt x="1251" y="0"/>
                  </a:moveTo>
                  <a:cubicBezTo>
                    <a:pt x="1175" y="0"/>
                    <a:pt x="1096" y="7"/>
                    <a:pt x="1016" y="20"/>
                  </a:cubicBezTo>
                  <a:cubicBezTo>
                    <a:pt x="720" y="316"/>
                    <a:pt x="382" y="548"/>
                    <a:pt x="1185" y="760"/>
                  </a:cubicBezTo>
                  <a:cubicBezTo>
                    <a:pt x="2475" y="1162"/>
                    <a:pt x="1376" y="2684"/>
                    <a:pt x="530" y="3002"/>
                  </a:cubicBezTo>
                  <a:cubicBezTo>
                    <a:pt x="212" y="3065"/>
                    <a:pt x="1" y="3382"/>
                    <a:pt x="86" y="3700"/>
                  </a:cubicBezTo>
                  <a:cubicBezTo>
                    <a:pt x="287" y="3764"/>
                    <a:pt x="455" y="3793"/>
                    <a:pt x="600" y="3793"/>
                  </a:cubicBezTo>
                  <a:cubicBezTo>
                    <a:pt x="1354" y="3793"/>
                    <a:pt x="1459" y="3019"/>
                    <a:pt x="2116" y="2558"/>
                  </a:cubicBezTo>
                  <a:cubicBezTo>
                    <a:pt x="3194" y="1779"/>
                    <a:pt x="2538" y="0"/>
                    <a:pt x="125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3" name="Google Shape;513;p5"/>
            <p:cNvSpPr/>
            <p:nvPr/>
          </p:nvSpPr>
          <p:spPr>
            <a:xfrm>
              <a:off x="-858675" y="3784450"/>
              <a:ext cx="124800" cy="72900"/>
            </a:xfrm>
            <a:custGeom>
              <a:avLst/>
              <a:gdLst/>
              <a:ahLst/>
              <a:cxnLst/>
              <a:rect l="l" t="t" r="r" b="b"/>
              <a:pathLst>
                <a:path w="4992" h="2916" extrusionOk="0">
                  <a:moveTo>
                    <a:pt x="4991" y="85"/>
                  </a:moveTo>
                  <a:lnTo>
                    <a:pt x="4991" y="85"/>
                  </a:lnTo>
                  <a:cubicBezTo>
                    <a:pt x="4590" y="233"/>
                    <a:pt x="3638" y="0"/>
                    <a:pt x="3553" y="529"/>
                  </a:cubicBezTo>
                  <a:cubicBezTo>
                    <a:pt x="3744" y="1523"/>
                    <a:pt x="2242" y="1142"/>
                    <a:pt x="1925" y="1840"/>
                  </a:cubicBezTo>
                  <a:cubicBezTo>
                    <a:pt x="1784" y="2210"/>
                    <a:pt x="1565" y="2322"/>
                    <a:pt x="1324" y="2322"/>
                  </a:cubicBezTo>
                  <a:cubicBezTo>
                    <a:pt x="952" y="2322"/>
                    <a:pt x="529" y="2056"/>
                    <a:pt x="260" y="2056"/>
                  </a:cubicBezTo>
                  <a:cubicBezTo>
                    <a:pt x="125" y="2056"/>
                    <a:pt x="30" y="2124"/>
                    <a:pt x="0" y="2326"/>
                  </a:cubicBezTo>
                  <a:cubicBezTo>
                    <a:pt x="340" y="2745"/>
                    <a:pt x="752" y="2916"/>
                    <a:pt x="1193" y="2916"/>
                  </a:cubicBezTo>
                  <a:cubicBezTo>
                    <a:pt x="2648" y="2916"/>
                    <a:pt x="4423" y="1058"/>
                    <a:pt x="4991" y="85"/>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4" name="Google Shape;514;p5"/>
            <p:cNvSpPr/>
            <p:nvPr/>
          </p:nvSpPr>
          <p:spPr>
            <a:xfrm>
              <a:off x="-1715775" y="4022375"/>
              <a:ext cx="82525" cy="97300"/>
            </a:xfrm>
            <a:custGeom>
              <a:avLst/>
              <a:gdLst/>
              <a:ahLst/>
              <a:cxnLst/>
              <a:rect l="l" t="t" r="r" b="b"/>
              <a:pathLst>
                <a:path w="3301" h="3892" extrusionOk="0">
                  <a:moveTo>
                    <a:pt x="2164" y="1"/>
                  </a:moveTo>
                  <a:cubicBezTo>
                    <a:pt x="2076" y="1"/>
                    <a:pt x="2004" y="47"/>
                    <a:pt x="1968" y="191"/>
                  </a:cubicBezTo>
                  <a:cubicBezTo>
                    <a:pt x="1714" y="381"/>
                    <a:pt x="1545" y="677"/>
                    <a:pt x="1545" y="994"/>
                  </a:cubicBezTo>
                  <a:cubicBezTo>
                    <a:pt x="1376" y="1925"/>
                    <a:pt x="1" y="2411"/>
                    <a:pt x="530" y="3469"/>
                  </a:cubicBezTo>
                  <a:cubicBezTo>
                    <a:pt x="675" y="3736"/>
                    <a:pt x="995" y="3891"/>
                    <a:pt x="1306" y="3891"/>
                  </a:cubicBezTo>
                  <a:cubicBezTo>
                    <a:pt x="1536" y="3891"/>
                    <a:pt x="1760" y="3806"/>
                    <a:pt x="1904" y="3617"/>
                  </a:cubicBezTo>
                  <a:cubicBezTo>
                    <a:pt x="2179" y="2432"/>
                    <a:pt x="3300" y="1502"/>
                    <a:pt x="3258" y="233"/>
                  </a:cubicBezTo>
                  <a:lnTo>
                    <a:pt x="2708" y="148"/>
                  </a:lnTo>
                  <a:cubicBezTo>
                    <a:pt x="2698" y="150"/>
                    <a:pt x="2687" y="151"/>
                    <a:pt x="2676" y="151"/>
                  </a:cubicBezTo>
                  <a:cubicBezTo>
                    <a:pt x="2534" y="151"/>
                    <a:pt x="2323" y="1"/>
                    <a:pt x="2164"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5" name="Google Shape;515;p5"/>
            <p:cNvSpPr/>
            <p:nvPr/>
          </p:nvSpPr>
          <p:spPr>
            <a:xfrm>
              <a:off x="-1209225" y="4031875"/>
              <a:ext cx="103650" cy="71425"/>
            </a:xfrm>
            <a:custGeom>
              <a:avLst/>
              <a:gdLst/>
              <a:ahLst/>
              <a:cxnLst/>
              <a:rect l="l" t="t" r="r" b="b"/>
              <a:pathLst>
                <a:path w="4146" h="2857" extrusionOk="0">
                  <a:moveTo>
                    <a:pt x="3786" y="1"/>
                  </a:moveTo>
                  <a:cubicBezTo>
                    <a:pt x="3046" y="85"/>
                    <a:pt x="2305" y="64"/>
                    <a:pt x="1586" y="128"/>
                  </a:cubicBezTo>
                  <a:lnTo>
                    <a:pt x="1015" y="593"/>
                  </a:lnTo>
                  <a:cubicBezTo>
                    <a:pt x="931" y="678"/>
                    <a:pt x="888" y="762"/>
                    <a:pt x="867" y="889"/>
                  </a:cubicBezTo>
                  <a:cubicBezTo>
                    <a:pt x="867" y="1460"/>
                    <a:pt x="0" y="1756"/>
                    <a:pt x="254" y="2412"/>
                  </a:cubicBezTo>
                  <a:cubicBezTo>
                    <a:pt x="536" y="2704"/>
                    <a:pt x="899" y="2857"/>
                    <a:pt x="1245" y="2857"/>
                  </a:cubicBezTo>
                  <a:cubicBezTo>
                    <a:pt x="1652" y="2857"/>
                    <a:pt x="2036" y="2646"/>
                    <a:pt x="2242" y="2200"/>
                  </a:cubicBezTo>
                  <a:cubicBezTo>
                    <a:pt x="2305" y="2031"/>
                    <a:pt x="2263" y="1862"/>
                    <a:pt x="2157" y="1756"/>
                  </a:cubicBezTo>
                  <a:cubicBezTo>
                    <a:pt x="2106" y="1735"/>
                    <a:pt x="2059" y="1725"/>
                    <a:pt x="2015" y="1725"/>
                  </a:cubicBezTo>
                  <a:cubicBezTo>
                    <a:pt x="1762" y="1725"/>
                    <a:pt x="1611" y="2027"/>
                    <a:pt x="1362" y="2027"/>
                  </a:cubicBezTo>
                  <a:cubicBezTo>
                    <a:pt x="1314" y="2027"/>
                    <a:pt x="1262" y="2016"/>
                    <a:pt x="1206" y="1989"/>
                  </a:cubicBezTo>
                  <a:cubicBezTo>
                    <a:pt x="1461" y="1559"/>
                    <a:pt x="1576" y="1366"/>
                    <a:pt x="1705" y="1366"/>
                  </a:cubicBezTo>
                  <a:cubicBezTo>
                    <a:pt x="1811" y="1366"/>
                    <a:pt x="1926" y="1497"/>
                    <a:pt x="2136" y="1735"/>
                  </a:cubicBezTo>
                  <a:cubicBezTo>
                    <a:pt x="2338" y="1823"/>
                    <a:pt x="2499" y="1859"/>
                    <a:pt x="2631" y="1859"/>
                  </a:cubicBezTo>
                  <a:cubicBezTo>
                    <a:pt x="3230" y="1859"/>
                    <a:pt x="3210" y="1093"/>
                    <a:pt x="3574" y="868"/>
                  </a:cubicBezTo>
                  <a:lnTo>
                    <a:pt x="3574" y="868"/>
                  </a:lnTo>
                  <a:cubicBezTo>
                    <a:pt x="3426" y="1079"/>
                    <a:pt x="3320" y="1291"/>
                    <a:pt x="3765" y="1418"/>
                  </a:cubicBezTo>
                  <a:cubicBezTo>
                    <a:pt x="3765" y="953"/>
                    <a:pt x="4145" y="487"/>
                    <a:pt x="3786"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6" name="Google Shape;516;p5"/>
            <p:cNvSpPr/>
            <p:nvPr/>
          </p:nvSpPr>
          <p:spPr>
            <a:xfrm>
              <a:off x="-2402600" y="4013900"/>
              <a:ext cx="103125" cy="108950"/>
            </a:xfrm>
            <a:custGeom>
              <a:avLst/>
              <a:gdLst/>
              <a:ahLst/>
              <a:cxnLst/>
              <a:rect l="l" t="t" r="r" b="b"/>
              <a:pathLst>
                <a:path w="4125" h="4358" extrusionOk="0">
                  <a:moveTo>
                    <a:pt x="3258" y="1"/>
                  </a:moveTo>
                  <a:cubicBezTo>
                    <a:pt x="1883" y="720"/>
                    <a:pt x="826" y="1925"/>
                    <a:pt x="276" y="3385"/>
                  </a:cubicBezTo>
                  <a:cubicBezTo>
                    <a:pt x="635" y="3638"/>
                    <a:pt x="1" y="4188"/>
                    <a:pt x="656" y="4358"/>
                  </a:cubicBezTo>
                  <a:cubicBezTo>
                    <a:pt x="720" y="4315"/>
                    <a:pt x="741" y="4231"/>
                    <a:pt x="656" y="4188"/>
                  </a:cubicBezTo>
                  <a:cubicBezTo>
                    <a:pt x="635" y="2285"/>
                    <a:pt x="4125" y="1206"/>
                    <a:pt x="3258"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7" name="Google Shape;517;p5"/>
            <p:cNvSpPr/>
            <p:nvPr/>
          </p:nvSpPr>
          <p:spPr>
            <a:xfrm>
              <a:off x="-2066325" y="3800825"/>
              <a:ext cx="83575" cy="106975"/>
            </a:xfrm>
            <a:custGeom>
              <a:avLst/>
              <a:gdLst/>
              <a:ahLst/>
              <a:cxnLst/>
              <a:rect l="l" t="t" r="r" b="b"/>
              <a:pathLst>
                <a:path w="3343" h="4279" extrusionOk="0">
                  <a:moveTo>
                    <a:pt x="1333" y="1"/>
                  </a:moveTo>
                  <a:lnTo>
                    <a:pt x="1333" y="22"/>
                  </a:lnTo>
                  <a:cubicBezTo>
                    <a:pt x="678" y="1333"/>
                    <a:pt x="1" y="2856"/>
                    <a:pt x="995" y="4188"/>
                  </a:cubicBezTo>
                  <a:cubicBezTo>
                    <a:pt x="1021" y="4179"/>
                    <a:pt x="1044" y="4174"/>
                    <a:pt x="1064" y="4174"/>
                  </a:cubicBezTo>
                  <a:cubicBezTo>
                    <a:pt x="1093" y="4174"/>
                    <a:pt x="1118" y="4185"/>
                    <a:pt x="1143" y="4209"/>
                  </a:cubicBezTo>
                  <a:cubicBezTo>
                    <a:pt x="1255" y="4257"/>
                    <a:pt x="1355" y="4278"/>
                    <a:pt x="1445" y="4278"/>
                  </a:cubicBezTo>
                  <a:cubicBezTo>
                    <a:pt x="2033" y="4278"/>
                    <a:pt x="2193" y="3371"/>
                    <a:pt x="2560" y="3004"/>
                  </a:cubicBezTo>
                  <a:cubicBezTo>
                    <a:pt x="2814" y="2581"/>
                    <a:pt x="3342" y="2200"/>
                    <a:pt x="3152" y="1650"/>
                  </a:cubicBezTo>
                  <a:cubicBezTo>
                    <a:pt x="2964" y="1253"/>
                    <a:pt x="3272" y="339"/>
                    <a:pt x="2645" y="339"/>
                  </a:cubicBezTo>
                  <a:cubicBezTo>
                    <a:pt x="2638" y="339"/>
                    <a:pt x="2631" y="339"/>
                    <a:pt x="2623" y="339"/>
                  </a:cubicBezTo>
                  <a:cubicBezTo>
                    <a:pt x="1777" y="1016"/>
                    <a:pt x="2285" y="2116"/>
                    <a:pt x="1629" y="2940"/>
                  </a:cubicBezTo>
                  <a:cubicBezTo>
                    <a:pt x="678" y="2010"/>
                    <a:pt x="3258" y="318"/>
                    <a:pt x="133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8" name="Google Shape;518;p5"/>
            <p:cNvSpPr/>
            <p:nvPr/>
          </p:nvSpPr>
          <p:spPr>
            <a:xfrm>
              <a:off x="-2386200" y="4013900"/>
              <a:ext cx="131150" cy="123250"/>
            </a:xfrm>
            <a:custGeom>
              <a:avLst/>
              <a:gdLst/>
              <a:ahLst/>
              <a:cxnLst/>
              <a:rect l="l" t="t" r="r" b="b"/>
              <a:pathLst>
                <a:path w="5246" h="4930" extrusionOk="0">
                  <a:moveTo>
                    <a:pt x="4273" y="1"/>
                  </a:moveTo>
                  <a:cubicBezTo>
                    <a:pt x="4251" y="974"/>
                    <a:pt x="3702" y="1672"/>
                    <a:pt x="2708" y="2116"/>
                  </a:cubicBezTo>
                  <a:cubicBezTo>
                    <a:pt x="2517" y="2200"/>
                    <a:pt x="2390" y="2306"/>
                    <a:pt x="2433" y="2475"/>
                  </a:cubicBezTo>
                  <a:cubicBezTo>
                    <a:pt x="2644" y="3448"/>
                    <a:pt x="1142" y="3533"/>
                    <a:pt x="1079" y="4400"/>
                  </a:cubicBezTo>
                  <a:cubicBezTo>
                    <a:pt x="1079" y="4474"/>
                    <a:pt x="957" y="4521"/>
                    <a:pt x="809" y="4521"/>
                  </a:cubicBezTo>
                  <a:cubicBezTo>
                    <a:pt x="661" y="4521"/>
                    <a:pt x="487" y="4474"/>
                    <a:pt x="381" y="4358"/>
                  </a:cubicBezTo>
                  <a:cubicBezTo>
                    <a:pt x="430" y="4210"/>
                    <a:pt x="343" y="4184"/>
                    <a:pt x="233" y="4184"/>
                  </a:cubicBezTo>
                  <a:cubicBezTo>
                    <a:pt x="173" y="4184"/>
                    <a:pt x="107" y="4191"/>
                    <a:pt x="51" y="4191"/>
                  </a:cubicBezTo>
                  <a:cubicBezTo>
                    <a:pt x="33" y="4191"/>
                    <a:pt x="16" y="4191"/>
                    <a:pt x="0" y="4188"/>
                  </a:cubicBezTo>
                  <a:lnTo>
                    <a:pt x="0" y="4358"/>
                  </a:lnTo>
                  <a:cubicBezTo>
                    <a:pt x="211" y="4625"/>
                    <a:pt x="478" y="4929"/>
                    <a:pt x="770" y="4929"/>
                  </a:cubicBezTo>
                  <a:cubicBezTo>
                    <a:pt x="918" y="4929"/>
                    <a:pt x="1071" y="4852"/>
                    <a:pt x="1227" y="4654"/>
                  </a:cubicBezTo>
                  <a:cubicBezTo>
                    <a:pt x="1713" y="4061"/>
                    <a:pt x="2433" y="3638"/>
                    <a:pt x="2771" y="2983"/>
                  </a:cubicBezTo>
                  <a:cubicBezTo>
                    <a:pt x="3157" y="2175"/>
                    <a:pt x="3471" y="1892"/>
                    <a:pt x="4244" y="1892"/>
                  </a:cubicBezTo>
                  <a:cubicBezTo>
                    <a:pt x="4402" y="1892"/>
                    <a:pt x="4579" y="1904"/>
                    <a:pt x="4780" y="1925"/>
                  </a:cubicBezTo>
                  <a:cubicBezTo>
                    <a:pt x="5245" y="1164"/>
                    <a:pt x="4865" y="551"/>
                    <a:pt x="427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19" name="Google Shape;519;p5"/>
            <p:cNvSpPr/>
            <p:nvPr/>
          </p:nvSpPr>
          <p:spPr>
            <a:xfrm>
              <a:off x="-1054850" y="3608375"/>
              <a:ext cx="98375" cy="83775"/>
            </a:xfrm>
            <a:custGeom>
              <a:avLst/>
              <a:gdLst/>
              <a:ahLst/>
              <a:cxnLst/>
              <a:rect l="l" t="t" r="r" b="b"/>
              <a:pathLst>
                <a:path w="3935" h="3351" extrusionOk="0">
                  <a:moveTo>
                    <a:pt x="3286" y="0"/>
                  </a:moveTo>
                  <a:cubicBezTo>
                    <a:pt x="3065" y="0"/>
                    <a:pt x="2878" y="122"/>
                    <a:pt x="2814" y="360"/>
                  </a:cubicBezTo>
                  <a:cubicBezTo>
                    <a:pt x="2602" y="1121"/>
                    <a:pt x="1820" y="1460"/>
                    <a:pt x="1545" y="2115"/>
                  </a:cubicBezTo>
                  <a:cubicBezTo>
                    <a:pt x="1312" y="2284"/>
                    <a:pt x="1058" y="2454"/>
                    <a:pt x="804" y="2581"/>
                  </a:cubicBezTo>
                  <a:cubicBezTo>
                    <a:pt x="402" y="2729"/>
                    <a:pt x="1" y="2855"/>
                    <a:pt x="64" y="3342"/>
                  </a:cubicBezTo>
                  <a:cubicBezTo>
                    <a:pt x="126" y="3347"/>
                    <a:pt x="187" y="3350"/>
                    <a:pt x="248" y="3350"/>
                  </a:cubicBezTo>
                  <a:cubicBezTo>
                    <a:pt x="1839" y="3350"/>
                    <a:pt x="3181" y="1540"/>
                    <a:pt x="3934" y="339"/>
                  </a:cubicBezTo>
                  <a:cubicBezTo>
                    <a:pt x="3738" y="111"/>
                    <a:pt x="3496" y="0"/>
                    <a:pt x="3286"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0" name="Google Shape;520;p5"/>
            <p:cNvSpPr/>
            <p:nvPr/>
          </p:nvSpPr>
          <p:spPr>
            <a:xfrm>
              <a:off x="-2025025" y="3796425"/>
              <a:ext cx="88800" cy="110275"/>
            </a:xfrm>
            <a:custGeom>
              <a:avLst/>
              <a:gdLst/>
              <a:ahLst/>
              <a:cxnLst/>
              <a:rect l="l" t="t" r="r" b="b"/>
              <a:pathLst>
                <a:path w="3552" h="4411" extrusionOk="0">
                  <a:moveTo>
                    <a:pt x="889" y="1"/>
                  </a:moveTo>
                  <a:cubicBezTo>
                    <a:pt x="649" y="1"/>
                    <a:pt x="619" y="221"/>
                    <a:pt x="1162" y="663"/>
                  </a:cubicBezTo>
                  <a:cubicBezTo>
                    <a:pt x="1373" y="832"/>
                    <a:pt x="1310" y="1001"/>
                    <a:pt x="1141" y="1150"/>
                  </a:cubicBezTo>
                  <a:cubicBezTo>
                    <a:pt x="992" y="1678"/>
                    <a:pt x="1881" y="2186"/>
                    <a:pt x="1141" y="2588"/>
                  </a:cubicBezTo>
                  <a:cubicBezTo>
                    <a:pt x="770" y="2670"/>
                    <a:pt x="1" y="4411"/>
                    <a:pt x="696" y="4411"/>
                  </a:cubicBezTo>
                  <a:cubicBezTo>
                    <a:pt x="716" y="4411"/>
                    <a:pt x="737" y="4409"/>
                    <a:pt x="760" y="4406"/>
                  </a:cubicBezTo>
                  <a:cubicBezTo>
                    <a:pt x="3552" y="1477"/>
                    <a:pt x="1512" y="1"/>
                    <a:pt x="88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1" name="Google Shape;521;p5"/>
            <p:cNvSpPr/>
            <p:nvPr/>
          </p:nvSpPr>
          <p:spPr>
            <a:xfrm>
              <a:off x="-2743625" y="4091025"/>
              <a:ext cx="81975" cy="78875"/>
            </a:xfrm>
            <a:custGeom>
              <a:avLst/>
              <a:gdLst/>
              <a:ahLst/>
              <a:cxnLst/>
              <a:rect l="l" t="t" r="r" b="b"/>
              <a:pathLst>
                <a:path w="3279" h="3155" extrusionOk="0">
                  <a:moveTo>
                    <a:pt x="2655" y="0"/>
                  </a:moveTo>
                  <a:cubicBezTo>
                    <a:pt x="2457" y="0"/>
                    <a:pt x="2305" y="192"/>
                    <a:pt x="1967" y="638"/>
                  </a:cubicBezTo>
                  <a:cubicBezTo>
                    <a:pt x="1269" y="1463"/>
                    <a:pt x="127" y="2034"/>
                    <a:pt x="0" y="3155"/>
                  </a:cubicBezTo>
                  <a:cubicBezTo>
                    <a:pt x="1756" y="2943"/>
                    <a:pt x="2411" y="2119"/>
                    <a:pt x="3279" y="300"/>
                  </a:cubicBezTo>
                  <a:cubicBezTo>
                    <a:pt x="2979" y="109"/>
                    <a:pt x="2804" y="0"/>
                    <a:pt x="2655"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2" name="Google Shape;522;p5"/>
            <p:cNvSpPr/>
            <p:nvPr/>
          </p:nvSpPr>
          <p:spPr>
            <a:xfrm>
              <a:off x="-1964275" y="3977375"/>
              <a:ext cx="102600" cy="85350"/>
            </a:xfrm>
            <a:custGeom>
              <a:avLst/>
              <a:gdLst/>
              <a:ahLst/>
              <a:cxnLst/>
              <a:rect l="l" t="t" r="r" b="b"/>
              <a:pathLst>
                <a:path w="4104" h="3414" extrusionOk="0">
                  <a:moveTo>
                    <a:pt x="3439" y="0"/>
                  </a:moveTo>
                  <a:cubicBezTo>
                    <a:pt x="3010" y="0"/>
                    <a:pt x="3012" y="466"/>
                    <a:pt x="2814" y="700"/>
                  </a:cubicBezTo>
                  <a:cubicBezTo>
                    <a:pt x="2665" y="1145"/>
                    <a:pt x="1946" y="1335"/>
                    <a:pt x="1925" y="1758"/>
                  </a:cubicBezTo>
                  <a:cubicBezTo>
                    <a:pt x="1862" y="2836"/>
                    <a:pt x="635" y="2562"/>
                    <a:pt x="1" y="3090"/>
                  </a:cubicBezTo>
                  <a:cubicBezTo>
                    <a:pt x="278" y="3316"/>
                    <a:pt x="585" y="3413"/>
                    <a:pt x="902" y="3413"/>
                  </a:cubicBezTo>
                  <a:cubicBezTo>
                    <a:pt x="2401" y="3413"/>
                    <a:pt x="4103" y="1232"/>
                    <a:pt x="3702" y="45"/>
                  </a:cubicBezTo>
                  <a:cubicBezTo>
                    <a:pt x="3599" y="14"/>
                    <a:pt x="3513" y="0"/>
                    <a:pt x="343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3" name="Google Shape;523;p5"/>
            <p:cNvSpPr/>
            <p:nvPr/>
          </p:nvSpPr>
          <p:spPr>
            <a:xfrm>
              <a:off x="-2311650" y="3692450"/>
              <a:ext cx="94325" cy="88925"/>
            </a:xfrm>
            <a:custGeom>
              <a:avLst/>
              <a:gdLst/>
              <a:ahLst/>
              <a:cxnLst/>
              <a:rect l="l" t="t" r="r" b="b"/>
              <a:pathLst>
                <a:path w="3773" h="3557" extrusionOk="0">
                  <a:moveTo>
                    <a:pt x="3321" y="0"/>
                  </a:moveTo>
                  <a:lnTo>
                    <a:pt x="3321" y="0"/>
                  </a:lnTo>
                  <a:cubicBezTo>
                    <a:pt x="1354" y="550"/>
                    <a:pt x="3109" y="2411"/>
                    <a:pt x="910" y="2749"/>
                  </a:cubicBezTo>
                  <a:cubicBezTo>
                    <a:pt x="635" y="2961"/>
                    <a:pt x="43" y="2686"/>
                    <a:pt x="0" y="3215"/>
                  </a:cubicBezTo>
                  <a:cubicBezTo>
                    <a:pt x="318" y="3453"/>
                    <a:pt x="646" y="3557"/>
                    <a:pt x="967" y="3557"/>
                  </a:cubicBezTo>
                  <a:cubicBezTo>
                    <a:pt x="2441" y="3557"/>
                    <a:pt x="3772" y="1372"/>
                    <a:pt x="332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4" name="Google Shape;524;p5"/>
            <p:cNvSpPr/>
            <p:nvPr/>
          </p:nvSpPr>
          <p:spPr>
            <a:xfrm>
              <a:off x="-1678225" y="3763825"/>
              <a:ext cx="87800" cy="86200"/>
            </a:xfrm>
            <a:custGeom>
              <a:avLst/>
              <a:gdLst/>
              <a:ahLst/>
              <a:cxnLst/>
              <a:rect l="l" t="t" r="r" b="b"/>
              <a:pathLst>
                <a:path w="3512" h="3448" extrusionOk="0">
                  <a:moveTo>
                    <a:pt x="2538" y="0"/>
                  </a:moveTo>
                  <a:lnTo>
                    <a:pt x="2538" y="0"/>
                  </a:lnTo>
                  <a:cubicBezTo>
                    <a:pt x="2010" y="360"/>
                    <a:pt x="1777" y="1037"/>
                    <a:pt x="1016" y="1163"/>
                  </a:cubicBezTo>
                  <a:cubicBezTo>
                    <a:pt x="614" y="1375"/>
                    <a:pt x="550" y="1819"/>
                    <a:pt x="275" y="2136"/>
                  </a:cubicBezTo>
                  <a:cubicBezTo>
                    <a:pt x="0" y="2454"/>
                    <a:pt x="297" y="3448"/>
                    <a:pt x="783" y="3448"/>
                  </a:cubicBezTo>
                  <a:cubicBezTo>
                    <a:pt x="1756" y="3384"/>
                    <a:pt x="3088" y="3363"/>
                    <a:pt x="2708" y="2157"/>
                  </a:cubicBezTo>
                  <a:lnTo>
                    <a:pt x="2581" y="2115"/>
                  </a:lnTo>
                  <a:cubicBezTo>
                    <a:pt x="2242" y="2263"/>
                    <a:pt x="2306" y="2644"/>
                    <a:pt x="2010" y="2792"/>
                  </a:cubicBezTo>
                  <a:cubicBezTo>
                    <a:pt x="1919" y="2832"/>
                    <a:pt x="1780" y="2858"/>
                    <a:pt x="1669" y="2858"/>
                  </a:cubicBezTo>
                  <a:cubicBezTo>
                    <a:pt x="1547" y="2858"/>
                    <a:pt x="1458" y="2827"/>
                    <a:pt x="1502" y="2750"/>
                  </a:cubicBezTo>
                  <a:cubicBezTo>
                    <a:pt x="1735" y="2390"/>
                    <a:pt x="1291" y="1798"/>
                    <a:pt x="2010" y="1629"/>
                  </a:cubicBezTo>
                  <a:cubicBezTo>
                    <a:pt x="2581" y="1396"/>
                    <a:pt x="3511" y="296"/>
                    <a:pt x="253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5" name="Google Shape;525;p5"/>
            <p:cNvSpPr/>
            <p:nvPr/>
          </p:nvSpPr>
          <p:spPr>
            <a:xfrm>
              <a:off x="-2786250" y="4057250"/>
              <a:ext cx="89275" cy="103275"/>
            </a:xfrm>
            <a:custGeom>
              <a:avLst/>
              <a:gdLst/>
              <a:ahLst/>
              <a:cxnLst/>
              <a:rect l="l" t="t" r="r" b="b"/>
              <a:pathLst>
                <a:path w="3571" h="4131" extrusionOk="0">
                  <a:moveTo>
                    <a:pt x="3320" y="1"/>
                  </a:moveTo>
                  <a:cubicBezTo>
                    <a:pt x="3281" y="1"/>
                    <a:pt x="3236" y="14"/>
                    <a:pt x="3186" y="43"/>
                  </a:cubicBezTo>
                  <a:cubicBezTo>
                    <a:pt x="1875" y="297"/>
                    <a:pt x="902" y="1799"/>
                    <a:pt x="500" y="2941"/>
                  </a:cubicBezTo>
                  <a:cubicBezTo>
                    <a:pt x="0" y="3367"/>
                    <a:pt x="808" y="4130"/>
                    <a:pt x="1326" y="4130"/>
                  </a:cubicBezTo>
                  <a:cubicBezTo>
                    <a:pt x="1553" y="4130"/>
                    <a:pt x="1725" y="3983"/>
                    <a:pt x="1705" y="3596"/>
                  </a:cubicBezTo>
                  <a:cubicBezTo>
                    <a:pt x="1748" y="3195"/>
                    <a:pt x="1134" y="2793"/>
                    <a:pt x="1473" y="2454"/>
                  </a:cubicBezTo>
                  <a:cubicBezTo>
                    <a:pt x="2107" y="1862"/>
                    <a:pt x="2424" y="1016"/>
                    <a:pt x="3334" y="614"/>
                  </a:cubicBezTo>
                  <a:cubicBezTo>
                    <a:pt x="3570" y="487"/>
                    <a:pt x="3557" y="1"/>
                    <a:pt x="3320"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6" name="Google Shape;526;p5"/>
            <p:cNvSpPr/>
            <p:nvPr/>
          </p:nvSpPr>
          <p:spPr>
            <a:xfrm>
              <a:off x="-1699900" y="4050150"/>
              <a:ext cx="94675" cy="82875"/>
            </a:xfrm>
            <a:custGeom>
              <a:avLst/>
              <a:gdLst/>
              <a:ahLst/>
              <a:cxnLst/>
              <a:rect l="l" t="t" r="r" b="b"/>
              <a:pathLst>
                <a:path w="3787" h="3315" extrusionOk="0">
                  <a:moveTo>
                    <a:pt x="2841" y="0"/>
                  </a:moveTo>
                  <a:cubicBezTo>
                    <a:pt x="2127" y="0"/>
                    <a:pt x="1428" y="2279"/>
                    <a:pt x="952" y="2590"/>
                  </a:cubicBezTo>
                  <a:cubicBezTo>
                    <a:pt x="719" y="2759"/>
                    <a:pt x="0" y="2611"/>
                    <a:pt x="402" y="3225"/>
                  </a:cubicBezTo>
                  <a:cubicBezTo>
                    <a:pt x="528" y="3288"/>
                    <a:pt x="645" y="3315"/>
                    <a:pt x="756" y="3315"/>
                  </a:cubicBezTo>
                  <a:cubicBezTo>
                    <a:pt x="1391" y="3315"/>
                    <a:pt x="1814" y="2413"/>
                    <a:pt x="2390" y="2125"/>
                  </a:cubicBezTo>
                  <a:cubicBezTo>
                    <a:pt x="2919" y="1596"/>
                    <a:pt x="3786" y="1089"/>
                    <a:pt x="3173" y="179"/>
                  </a:cubicBezTo>
                  <a:cubicBezTo>
                    <a:pt x="3062" y="55"/>
                    <a:pt x="2952" y="0"/>
                    <a:pt x="28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7" name="Google Shape;527;p5"/>
            <p:cNvSpPr/>
            <p:nvPr/>
          </p:nvSpPr>
          <p:spPr>
            <a:xfrm>
              <a:off x="-2789625" y="3788150"/>
              <a:ext cx="65050" cy="96625"/>
            </a:xfrm>
            <a:custGeom>
              <a:avLst/>
              <a:gdLst/>
              <a:ahLst/>
              <a:cxnLst/>
              <a:rect l="l" t="t" r="r" b="b"/>
              <a:pathLst>
                <a:path w="2602" h="3865" extrusionOk="0">
                  <a:moveTo>
                    <a:pt x="1840" y="0"/>
                  </a:moveTo>
                  <a:lnTo>
                    <a:pt x="1840" y="0"/>
                  </a:lnTo>
                  <a:cubicBezTo>
                    <a:pt x="1312" y="1481"/>
                    <a:pt x="1502" y="2813"/>
                    <a:pt x="0" y="3849"/>
                  </a:cubicBezTo>
                  <a:cubicBezTo>
                    <a:pt x="99" y="3859"/>
                    <a:pt x="189" y="3864"/>
                    <a:pt x="273" y="3864"/>
                  </a:cubicBezTo>
                  <a:cubicBezTo>
                    <a:pt x="1228" y="3864"/>
                    <a:pt x="1253" y="3226"/>
                    <a:pt x="1798" y="2623"/>
                  </a:cubicBezTo>
                  <a:cubicBezTo>
                    <a:pt x="2602" y="2073"/>
                    <a:pt x="2559" y="719"/>
                    <a:pt x="1840"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8" name="Google Shape;528;p5"/>
            <p:cNvSpPr/>
            <p:nvPr/>
          </p:nvSpPr>
          <p:spPr>
            <a:xfrm>
              <a:off x="-1955800" y="3959800"/>
              <a:ext cx="84075" cy="62725"/>
            </a:xfrm>
            <a:custGeom>
              <a:avLst/>
              <a:gdLst/>
              <a:ahLst/>
              <a:cxnLst/>
              <a:rect l="l" t="t" r="r" b="b"/>
              <a:pathLst>
                <a:path w="3363" h="2509" extrusionOk="0">
                  <a:moveTo>
                    <a:pt x="2039" y="1"/>
                  </a:moveTo>
                  <a:cubicBezTo>
                    <a:pt x="1810" y="1"/>
                    <a:pt x="1590" y="17"/>
                    <a:pt x="1417" y="29"/>
                  </a:cubicBezTo>
                  <a:cubicBezTo>
                    <a:pt x="1840" y="1361"/>
                    <a:pt x="0" y="1425"/>
                    <a:pt x="402" y="2228"/>
                  </a:cubicBezTo>
                  <a:cubicBezTo>
                    <a:pt x="582" y="2430"/>
                    <a:pt x="773" y="2509"/>
                    <a:pt x="968" y="2509"/>
                  </a:cubicBezTo>
                  <a:cubicBezTo>
                    <a:pt x="1551" y="2509"/>
                    <a:pt x="2173" y="1800"/>
                    <a:pt x="2665" y="1530"/>
                  </a:cubicBezTo>
                  <a:cubicBezTo>
                    <a:pt x="2897" y="1277"/>
                    <a:pt x="2771" y="748"/>
                    <a:pt x="3363" y="748"/>
                  </a:cubicBezTo>
                  <a:cubicBezTo>
                    <a:pt x="3332" y="117"/>
                    <a:pt x="2652" y="1"/>
                    <a:pt x="203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29" name="Google Shape;529;p5"/>
            <p:cNvSpPr/>
            <p:nvPr/>
          </p:nvSpPr>
          <p:spPr>
            <a:xfrm>
              <a:off x="-2043050" y="3795025"/>
              <a:ext cx="43900" cy="86200"/>
            </a:xfrm>
            <a:custGeom>
              <a:avLst/>
              <a:gdLst/>
              <a:ahLst/>
              <a:cxnLst/>
              <a:rect l="l" t="t" r="r" b="b"/>
              <a:pathLst>
                <a:path w="1756" h="3448" extrusionOk="0">
                  <a:moveTo>
                    <a:pt x="741" y="0"/>
                  </a:moveTo>
                  <a:cubicBezTo>
                    <a:pt x="587" y="0"/>
                    <a:pt x="455" y="42"/>
                    <a:pt x="402" y="233"/>
                  </a:cubicBezTo>
                  <a:cubicBezTo>
                    <a:pt x="1756" y="867"/>
                    <a:pt x="0" y="1840"/>
                    <a:pt x="212" y="2771"/>
                  </a:cubicBezTo>
                  <a:cubicBezTo>
                    <a:pt x="233" y="3045"/>
                    <a:pt x="64" y="3426"/>
                    <a:pt x="593" y="3447"/>
                  </a:cubicBezTo>
                  <a:cubicBezTo>
                    <a:pt x="1692" y="3405"/>
                    <a:pt x="1142" y="1375"/>
                    <a:pt x="1692" y="571"/>
                  </a:cubicBezTo>
                  <a:cubicBezTo>
                    <a:pt x="1354" y="486"/>
                    <a:pt x="1523" y="106"/>
                    <a:pt x="1206" y="21"/>
                  </a:cubicBezTo>
                  <a:cubicBezTo>
                    <a:pt x="1178" y="25"/>
                    <a:pt x="1149" y="27"/>
                    <a:pt x="1119" y="27"/>
                  </a:cubicBezTo>
                  <a:cubicBezTo>
                    <a:pt x="999" y="27"/>
                    <a:pt x="863" y="0"/>
                    <a:pt x="7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0" name="Google Shape;530;p5"/>
            <p:cNvSpPr/>
            <p:nvPr/>
          </p:nvSpPr>
          <p:spPr>
            <a:xfrm>
              <a:off x="-1207125" y="3842325"/>
              <a:ext cx="99900" cy="81125"/>
            </a:xfrm>
            <a:custGeom>
              <a:avLst/>
              <a:gdLst/>
              <a:ahLst/>
              <a:cxnLst/>
              <a:rect l="l" t="t" r="r" b="b"/>
              <a:pathLst>
                <a:path w="3996" h="3245" extrusionOk="0">
                  <a:moveTo>
                    <a:pt x="3626" y="1"/>
                  </a:moveTo>
                  <a:cubicBezTo>
                    <a:pt x="3227" y="1"/>
                    <a:pt x="2608" y="447"/>
                    <a:pt x="2813" y="857"/>
                  </a:cubicBezTo>
                  <a:cubicBezTo>
                    <a:pt x="2708" y="1788"/>
                    <a:pt x="614" y="2253"/>
                    <a:pt x="1" y="3057"/>
                  </a:cubicBezTo>
                  <a:cubicBezTo>
                    <a:pt x="184" y="3187"/>
                    <a:pt x="386" y="3245"/>
                    <a:pt x="600" y="3245"/>
                  </a:cubicBezTo>
                  <a:cubicBezTo>
                    <a:pt x="1841" y="3245"/>
                    <a:pt x="3462" y="1307"/>
                    <a:pt x="3913" y="477"/>
                  </a:cubicBezTo>
                  <a:cubicBezTo>
                    <a:pt x="3995" y="133"/>
                    <a:pt x="3843" y="1"/>
                    <a:pt x="3626"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1" name="Google Shape;531;p5"/>
            <p:cNvSpPr/>
            <p:nvPr/>
          </p:nvSpPr>
          <p:spPr>
            <a:xfrm>
              <a:off x="-1440825" y="3903950"/>
              <a:ext cx="90450" cy="87775"/>
            </a:xfrm>
            <a:custGeom>
              <a:avLst/>
              <a:gdLst/>
              <a:ahLst/>
              <a:cxnLst/>
              <a:rect l="l" t="t" r="r" b="b"/>
              <a:pathLst>
                <a:path w="3618" h="3511" extrusionOk="0">
                  <a:moveTo>
                    <a:pt x="3045" y="1"/>
                  </a:moveTo>
                  <a:cubicBezTo>
                    <a:pt x="2929" y="1"/>
                    <a:pt x="2820" y="50"/>
                    <a:pt x="2750" y="169"/>
                  </a:cubicBezTo>
                  <a:cubicBezTo>
                    <a:pt x="2390" y="740"/>
                    <a:pt x="3152" y="1607"/>
                    <a:pt x="2221" y="1755"/>
                  </a:cubicBezTo>
                  <a:cubicBezTo>
                    <a:pt x="1735" y="2178"/>
                    <a:pt x="1" y="2728"/>
                    <a:pt x="1016" y="3511"/>
                  </a:cubicBezTo>
                  <a:cubicBezTo>
                    <a:pt x="1798" y="2876"/>
                    <a:pt x="3575" y="2601"/>
                    <a:pt x="3427" y="1396"/>
                  </a:cubicBezTo>
                  <a:cubicBezTo>
                    <a:pt x="3617" y="1078"/>
                    <a:pt x="3427" y="740"/>
                    <a:pt x="3554" y="444"/>
                  </a:cubicBezTo>
                  <a:cubicBezTo>
                    <a:pt x="3540" y="203"/>
                    <a:pt x="3279" y="1"/>
                    <a:pt x="304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2" name="Google Shape;532;p5"/>
            <p:cNvSpPr/>
            <p:nvPr/>
          </p:nvSpPr>
          <p:spPr>
            <a:xfrm>
              <a:off x="-2317450" y="3668875"/>
              <a:ext cx="96225" cy="98400"/>
            </a:xfrm>
            <a:custGeom>
              <a:avLst/>
              <a:gdLst/>
              <a:ahLst/>
              <a:cxnLst/>
              <a:rect l="l" t="t" r="r" b="b"/>
              <a:pathLst>
                <a:path w="3849" h="3936" extrusionOk="0">
                  <a:moveTo>
                    <a:pt x="1791" y="0"/>
                  </a:moveTo>
                  <a:cubicBezTo>
                    <a:pt x="1353" y="0"/>
                    <a:pt x="906" y="63"/>
                    <a:pt x="825" y="457"/>
                  </a:cubicBezTo>
                  <a:cubicBezTo>
                    <a:pt x="1163" y="1091"/>
                    <a:pt x="359" y="1683"/>
                    <a:pt x="867" y="2275"/>
                  </a:cubicBezTo>
                  <a:cubicBezTo>
                    <a:pt x="874" y="2276"/>
                    <a:pt x="881" y="2276"/>
                    <a:pt x="888" y="2276"/>
                  </a:cubicBezTo>
                  <a:cubicBezTo>
                    <a:pt x="1665" y="2276"/>
                    <a:pt x="1339" y="1130"/>
                    <a:pt x="2051" y="795"/>
                  </a:cubicBezTo>
                  <a:lnTo>
                    <a:pt x="2051" y="795"/>
                  </a:lnTo>
                  <a:cubicBezTo>
                    <a:pt x="2013" y="1637"/>
                    <a:pt x="1854" y="3241"/>
                    <a:pt x="805" y="3241"/>
                  </a:cubicBezTo>
                  <a:cubicBezTo>
                    <a:pt x="695" y="3241"/>
                    <a:pt x="575" y="3223"/>
                    <a:pt x="444" y="3185"/>
                  </a:cubicBezTo>
                  <a:lnTo>
                    <a:pt x="444" y="3185"/>
                  </a:lnTo>
                  <a:cubicBezTo>
                    <a:pt x="1" y="3642"/>
                    <a:pt x="446" y="3936"/>
                    <a:pt x="907" y="3936"/>
                  </a:cubicBezTo>
                  <a:cubicBezTo>
                    <a:pt x="1151" y="3936"/>
                    <a:pt x="1398" y="3854"/>
                    <a:pt x="1523" y="3671"/>
                  </a:cubicBezTo>
                  <a:cubicBezTo>
                    <a:pt x="2009" y="3523"/>
                    <a:pt x="2284" y="3121"/>
                    <a:pt x="2643" y="2868"/>
                  </a:cubicBezTo>
                  <a:lnTo>
                    <a:pt x="2643" y="2550"/>
                  </a:lnTo>
                  <a:cubicBezTo>
                    <a:pt x="1671" y="1958"/>
                    <a:pt x="3849" y="1556"/>
                    <a:pt x="2453" y="12"/>
                  </a:cubicBezTo>
                  <a:lnTo>
                    <a:pt x="2453" y="12"/>
                  </a:lnTo>
                  <a:cubicBezTo>
                    <a:pt x="2425" y="14"/>
                    <a:pt x="2395" y="14"/>
                    <a:pt x="2363" y="14"/>
                  </a:cubicBezTo>
                  <a:cubicBezTo>
                    <a:pt x="2200" y="14"/>
                    <a:pt x="1997" y="0"/>
                    <a:pt x="179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3" name="Google Shape;533;p5"/>
            <p:cNvSpPr/>
            <p:nvPr/>
          </p:nvSpPr>
          <p:spPr>
            <a:xfrm>
              <a:off x="-2754200" y="4058850"/>
              <a:ext cx="89900" cy="74375"/>
            </a:xfrm>
            <a:custGeom>
              <a:avLst/>
              <a:gdLst/>
              <a:ahLst/>
              <a:cxnLst/>
              <a:rect l="l" t="t" r="r" b="b"/>
              <a:pathLst>
                <a:path w="3596" h="2975" extrusionOk="0">
                  <a:moveTo>
                    <a:pt x="2052" y="0"/>
                  </a:moveTo>
                  <a:lnTo>
                    <a:pt x="2052" y="0"/>
                  </a:lnTo>
                  <a:cubicBezTo>
                    <a:pt x="2094" y="170"/>
                    <a:pt x="2115" y="339"/>
                    <a:pt x="1904" y="445"/>
                  </a:cubicBezTo>
                  <a:cubicBezTo>
                    <a:pt x="1333" y="762"/>
                    <a:pt x="0" y="2496"/>
                    <a:pt x="698" y="2919"/>
                  </a:cubicBezTo>
                  <a:cubicBezTo>
                    <a:pt x="785" y="2957"/>
                    <a:pt x="864" y="2974"/>
                    <a:pt x="936" y="2974"/>
                  </a:cubicBezTo>
                  <a:cubicBezTo>
                    <a:pt x="1184" y="2974"/>
                    <a:pt x="1360" y="2782"/>
                    <a:pt x="1523" y="2602"/>
                  </a:cubicBezTo>
                  <a:cubicBezTo>
                    <a:pt x="1988" y="1671"/>
                    <a:pt x="2919" y="1164"/>
                    <a:pt x="3596" y="445"/>
                  </a:cubicBezTo>
                  <a:cubicBezTo>
                    <a:pt x="3543" y="127"/>
                    <a:pt x="3268" y="80"/>
                    <a:pt x="2951" y="80"/>
                  </a:cubicBezTo>
                  <a:cubicBezTo>
                    <a:pt x="2815" y="80"/>
                    <a:pt x="2671" y="89"/>
                    <a:pt x="2534" y="89"/>
                  </a:cubicBezTo>
                  <a:cubicBezTo>
                    <a:pt x="2351" y="89"/>
                    <a:pt x="2179" y="73"/>
                    <a:pt x="205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4" name="Google Shape;534;p5"/>
            <p:cNvSpPr/>
            <p:nvPr/>
          </p:nvSpPr>
          <p:spPr>
            <a:xfrm>
              <a:off x="-1445700" y="3896300"/>
              <a:ext cx="88975" cy="104875"/>
            </a:xfrm>
            <a:custGeom>
              <a:avLst/>
              <a:gdLst/>
              <a:ahLst/>
              <a:cxnLst/>
              <a:rect l="l" t="t" r="r" b="b"/>
              <a:pathLst>
                <a:path w="3559" h="4195" extrusionOk="0">
                  <a:moveTo>
                    <a:pt x="2453" y="1"/>
                  </a:moveTo>
                  <a:cubicBezTo>
                    <a:pt x="2421" y="1"/>
                    <a:pt x="2387" y="4"/>
                    <a:pt x="2353" y="10"/>
                  </a:cubicBezTo>
                  <a:cubicBezTo>
                    <a:pt x="2036" y="263"/>
                    <a:pt x="1697" y="454"/>
                    <a:pt x="1316" y="581"/>
                  </a:cubicBezTo>
                  <a:cubicBezTo>
                    <a:pt x="1278" y="1166"/>
                    <a:pt x="1545" y="1268"/>
                    <a:pt x="1822" y="1268"/>
                  </a:cubicBezTo>
                  <a:cubicBezTo>
                    <a:pt x="1970" y="1268"/>
                    <a:pt x="2120" y="1239"/>
                    <a:pt x="2229" y="1239"/>
                  </a:cubicBezTo>
                  <a:cubicBezTo>
                    <a:pt x="2366" y="1239"/>
                    <a:pt x="2436" y="1285"/>
                    <a:pt x="2353" y="1490"/>
                  </a:cubicBezTo>
                  <a:cubicBezTo>
                    <a:pt x="1972" y="2273"/>
                    <a:pt x="724" y="2357"/>
                    <a:pt x="534" y="3288"/>
                  </a:cubicBezTo>
                  <a:cubicBezTo>
                    <a:pt x="1" y="3751"/>
                    <a:pt x="212" y="4195"/>
                    <a:pt x="588" y="4195"/>
                  </a:cubicBezTo>
                  <a:cubicBezTo>
                    <a:pt x="778" y="4195"/>
                    <a:pt x="1011" y="4080"/>
                    <a:pt x="1211" y="3795"/>
                  </a:cubicBezTo>
                  <a:cubicBezTo>
                    <a:pt x="640" y="2865"/>
                    <a:pt x="2120" y="2759"/>
                    <a:pt x="2501" y="2167"/>
                  </a:cubicBezTo>
                  <a:cubicBezTo>
                    <a:pt x="3558" y="1977"/>
                    <a:pt x="2459" y="771"/>
                    <a:pt x="3241" y="285"/>
                  </a:cubicBezTo>
                  <a:cubicBezTo>
                    <a:pt x="2954" y="246"/>
                    <a:pt x="2754" y="1"/>
                    <a:pt x="245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5" name="Google Shape;535;p5"/>
            <p:cNvSpPr/>
            <p:nvPr/>
          </p:nvSpPr>
          <p:spPr>
            <a:xfrm>
              <a:off x="-2068950" y="3801350"/>
              <a:ext cx="38075" cy="101025"/>
            </a:xfrm>
            <a:custGeom>
              <a:avLst/>
              <a:gdLst/>
              <a:ahLst/>
              <a:cxnLst/>
              <a:rect l="l" t="t" r="r" b="b"/>
              <a:pathLst>
                <a:path w="1523" h="4041" extrusionOk="0">
                  <a:moveTo>
                    <a:pt x="1438" y="1"/>
                  </a:moveTo>
                  <a:cubicBezTo>
                    <a:pt x="317" y="466"/>
                    <a:pt x="571" y="1629"/>
                    <a:pt x="148" y="2496"/>
                  </a:cubicBezTo>
                  <a:cubicBezTo>
                    <a:pt x="381" y="3025"/>
                    <a:pt x="0" y="3829"/>
                    <a:pt x="1015" y="4040"/>
                  </a:cubicBezTo>
                  <a:cubicBezTo>
                    <a:pt x="1332" y="3998"/>
                    <a:pt x="1311" y="3892"/>
                    <a:pt x="1184" y="3660"/>
                  </a:cubicBezTo>
                  <a:cubicBezTo>
                    <a:pt x="190" y="2412"/>
                    <a:pt x="1523" y="1270"/>
                    <a:pt x="1438"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6" name="Google Shape;536;p5"/>
            <p:cNvSpPr/>
            <p:nvPr/>
          </p:nvSpPr>
          <p:spPr>
            <a:xfrm>
              <a:off x="-1966375" y="3961950"/>
              <a:ext cx="61350" cy="83775"/>
            </a:xfrm>
            <a:custGeom>
              <a:avLst/>
              <a:gdLst/>
              <a:ahLst/>
              <a:cxnLst/>
              <a:rect l="l" t="t" r="r" b="b"/>
              <a:pathLst>
                <a:path w="2454" h="3351" extrusionOk="0">
                  <a:moveTo>
                    <a:pt x="1687" y="0"/>
                  </a:moveTo>
                  <a:cubicBezTo>
                    <a:pt x="1476" y="0"/>
                    <a:pt x="1240" y="400"/>
                    <a:pt x="1036" y="493"/>
                  </a:cubicBezTo>
                  <a:cubicBezTo>
                    <a:pt x="1142" y="1064"/>
                    <a:pt x="656" y="1381"/>
                    <a:pt x="317" y="1762"/>
                  </a:cubicBezTo>
                  <a:cubicBezTo>
                    <a:pt x="0" y="2290"/>
                    <a:pt x="402" y="2734"/>
                    <a:pt x="571" y="3179"/>
                  </a:cubicBezTo>
                  <a:cubicBezTo>
                    <a:pt x="615" y="3310"/>
                    <a:pt x="743" y="3351"/>
                    <a:pt x="892" y="3351"/>
                  </a:cubicBezTo>
                  <a:cubicBezTo>
                    <a:pt x="1032" y="3351"/>
                    <a:pt x="1189" y="3315"/>
                    <a:pt x="1311" y="3284"/>
                  </a:cubicBezTo>
                  <a:cubicBezTo>
                    <a:pt x="1967" y="3136"/>
                    <a:pt x="1565" y="2586"/>
                    <a:pt x="1777" y="2269"/>
                  </a:cubicBezTo>
                  <a:lnTo>
                    <a:pt x="1777" y="2269"/>
                  </a:lnTo>
                  <a:cubicBezTo>
                    <a:pt x="1701" y="2283"/>
                    <a:pt x="1629" y="2289"/>
                    <a:pt x="1560" y="2289"/>
                  </a:cubicBezTo>
                  <a:cubicBezTo>
                    <a:pt x="901" y="2289"/>
                    <a:pt x="610" y="1691"/>
                    <a:pt x="1396" y="1423"/>
                  </a:cubicBezTo>
                  <a:cubicBezTo>
                    <a:pt x="2453" y="1127"/>
                    <a:pt x="2136" y="598"/>
                    <a:pt x="1777" y="27"/>
                  </a:cubicBezTo>
                  <a:cubicBezTo>
                    <a:pt x="1747" y="9"/>
                    <a:pt x="1717" y="0"/>
                    <a:pt x="1687"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7" name="Google Shape;537;p5"/>
            <p:cNvSpPr/>
            <p:nvPr/>
          </p:nvSpPr>
          <p:spPr>
            <a:xfrm>
              <a:off x="-2808675" y="3778450"/>
              <a:ext cx="49750" cy="85475"/>
            </a:xfrm>
            <a:custGeom>
              <a:avLst/>
              <a:gdLst/>
              <a:ahLst/>
              <a:cxnLst/>
              <a:rect l="l" t="t" r="r" b="b"/>
              <a:pathLst>
                <a:path w="1990" h="3419" extrusionOk="0">
                  <a:moveTo>
                    <a:pt x="1208" y="0"/>
                  </a:moveTo>
                  <a:cubicBezTo>
                    <a:pt x="771" y="0"/>
                    <a:pt x="203" y="848"/>
                    <a:pt x="170" y="1213"/>
                  </a:cubicBezTo>
                  <a:cubicBezTo>
                    <a:pt x="149" y="1572"/>
                    <a:pt x="86" y="1932"/>
                    <a:pt x="276" y="2270"/>
                  </a:cubicBezTo>
                  <a:cubicBezTo>
                    <a:pt x="377" y="2317"/>
                    <a:pt x="456" y="2337"/>
                    <a:pt x="519" y="2337"/>
                  </a:cubicBezTo>
                  <a:cubicBezTo>
                    <a:pt x="852" y="2337"/>
                    <a:pt x="738" y="1784"/>
                    <a:pt x="1058" y="1784"/>
                  </a:cubicBezTo>
                  <a:cubicBezTo>
                    <a:pt x="1376" y="3412"/>
                    <a:pt x="191" y="2440"/>
                    <a:pt x="1" y="3137"/>
                  </a:cubicBezTo>
                  <a:cubicBezTo>
                    <a:pt x="170" y="3351"/>
                    <a:pt x="359" y="3419"/>
                    <a:pt x="551" y="3419"/>
                  </a:cubicBezTo>
                  <a:cubicBezTo>
                    <a:pt x="816" y="3419"/>
                    <a:pt x="1089" y="3292"/>
                    <a:pt x="1333" y="3243"/>
                  </a:cubicBezTo>
                  <a:cubicBezTo>
                    <a:pt x="1989" y="3095"/>
                    <a:pt x="1672" y="1551"/>
                    <a:pt x="1460" y="1086"/>
                  </a:cubicBezTo>
                  <a:cubicBezTo>
                    <a:pt x="1249" y="832"/>
                    <a:pt x="1270" y="452"/>
                    <a:pt x="1524" y="219"/>
                  </a:cubicBezTo>
                  <a:cubicBezTo>
                    <a:pt x="1437" y="64"/>
                    <a:pt x="1327" y="0"/>
                    <a:pt x="120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8" name="Google Shape;538;p5"/>
            <p:cNvSpPr/>
            <p:nvPr/>
          </p:nvSpPr>
          <p:spPr>
            <a:xfrm>
              <a:off x="-1088675" y="3593575"/>
              <a:ext cx="68750" cy="87825"/>
            </a:xfrm>
            <a:custGeom>
              <a:avLst/>
              <a:gdLst/>
              <a:ahLst/>
              <a:cxnLst/>
              <a:rect l="l" t="t" r="r" b="b"/>
              <a:pathLst>
                <a:path w="2750" h="3513" extrusionOk="0">
                  <a:moveTo>
                    <a:pt x="2580" y="0"/>
                  </a:moveTo>
                  <a:lnTo>
                    <a:pt x="2580" y="0"/>
                  </a:lnTo>
                  <a:cubicBezTo>
                    <a:pt x="1544" y="64"/>
                    <a:pt x="635" y="1481"/>
                    <a:pt x="317" y="2369"/>
                  </a:cubicBezTo>
                  <a:cubicBezTo>
                    <a:pt x="0" y="2813"/>
                    <a:pt x="317" y="3194"/>
                    <a:pt x="677" y="3490"/>
                  </a:cubicBezTo>
                  <a:cubicBezTo>
                    <a:pt x="793" y="3505"/>
                    <a:pt x="890" y="3512"/>
                    <a:pt x="969" y="3512"/>
                  </a:cubicBezTo>
                  <a:cubicBezTo>
                    <a:pt x="1875" y="3512"/>
                    <a:pt x="589" y="2577"/>
                    <a:pt x="1036" y="2052"/>
                  </a:cubicBezTo>
                  <a:cubicBezTo>
                    <a:pt x="1269" y="1819"/>
                    <a:pt x="1354" y="1502"/>
                    <a:pt x="1607" y="1248"/>
                  </a:cubicBezTo>
                  <a:cubicBezTo>
                    <a:pt x="2750" y="1100"/>
                    <a:pt x="2305" y="825"/>
                    <a:pt x="2580"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39" name="Google Shape;539;p5"/>
            <p:cNvSpPr/>
            <p:nvPr/>
          </p:nvSpPr>
          <p:spPr>
            <a:xfrm>
              <a:off x="-1974075" y="3998050"/>
              <a:ext cx="84900" cy="53525"/>
            </a:xfrm>
            <a:custGeom>
              <a:avLst/>
              <a:gdLst/>
              <a:ahLst/>
              <a:cxnLst/>
              <a:rect l="l" t="t" r="r" b="b"/>
              <a:pathLst>
                <a:path w="3396" h="2141" extrusionOk="0">
                  <a:moveTo>
                    <a:pt x="3396" y="0"/>
                  </a:moveTo>
                  <a:cubicBezTo>
                    <a:pt x="2846" y="64"/>
                    <a:pt x="2381" y="360"/>
                    <a:pt x="2085" y="804"/>
                  </a:cubicBezTo>
                  <a:cubicBezTo>
                    <a:pt x="2063" y="1058"/>
                    <a:pt x="1408" y="1100"/>
                    <a:pt x="1810" y="1502"/>
                  </a:cubicBezTo>
                  <a:cubicBezTo>
                    <a:pt x="1915" y="1629"/>
                    <a:pt x="1810" y="1756"/>
                    <a:pt x="1598" y="1777"/>
                  </a:cubicBezTo>
                  <a:cubicBezTo>
                    <a:pt x="1545" y="1777"/>
                    <a:pt x="1481" y="1778"/>
                    <a:pt x="1413" y="1778"/>
                  </a:cubicBezTo>
                  <a:cubicBezTo>
                    <a:pt x="1212" y="1778"/>
                    <a:pt x="990" y="1766"/>
                    <a:pt x="1006" y="1671"/>
                  </a:cubicBezTo>
                  <a:cubicBezTo>
                    <a:pt x="1091" y="1164"/>
                    <a:pt x="308" y="677"/>
                    <a:pt x="985" y="170"/>
                  </a:cubicBezTo>
                  <a:cubicBezTo>
                    <a:pt x="874" y="59"/>
                    <a:pt x="742" y="11"/>
                    <a:pt x="612" y="11"/>
                  </a:cubicBezTo>
                  <a:cubicBezTo>
                    <a:pt x="298" y="11"/>
                    <a:pt x="0" y="296"/>
                    <a:pt x="75" y="656"/>
                  </a:cubicBezTo>
                  <a:cubicBezTo>
                    <a:pt x="33" y="1015"/>
                    <a:pt x="329" y="1290"/>
                    <a:pt x="350" y="1650"/>
                  </a:cubicBezTo>
                  <a:cubicBezTo>
                    <a:pt x="366" y="1986"/>
                    <a:pt x="552" y="2141"/>
                    <a:pt x="844" y="2141"/>
                  </a:cubicBezTo>
                  <a:cubicBezTo>
                    <a:pt x="937" y="2141"/>
                    <a:pt x="1041" y="2125"/>
                    <a:pt x="1154" y="2094"/>
                  </a:cubicBezTo>
                  <a:cubicBezTo>
                    <a:pt x="1767" y="1904"/>
                    <a:pt x="2677" y="1967"/>
                    <a:pt x="2465" y="1015"/>
                  </a:cubicBezTo>
                  <a:cubicBezTo>
                    <a:pt x="2634" y="656"/>
                    <a:pt x="3311" y="444"/>
                    <a:pt x="3396"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0" name="Google Shape;540;p5"/>
            <p:cNvSpPr/>
            <p:nvPr/>
          </p:nvSpPr>
          <p:spPr>
            <a:xfrm>
              <a:off x="-1722100" y="4027125"/>
              <a:ext cx="55525" cy="61375"/>
            </a:xfrm>
            <a:custGeom>
              <a:avLst/>
              <a:gdLst/>
              <a:ahLst/>
              <a:cxnLst/>
              <a:rect l="l" t="t" r="r" b="b"/>
              <a:pathLst>
                <a:path w="2221" h="2455" extrusionOk="0">
                  <a:moveTo>
                    <a:pt x="2221" y="1"/>
                  </a:moveTo>
                  <a:lnTo>
                    <a:pt x="2221" y="1"/>
                  </a:lnTo>
                  <a:cubicBezTo>
                    <a:pt x="804" y="318"/>
                    <a:pt x="360" y="1333"/>
                    <a:pt x="0" y="2390"/>
                  </a:cubicBezTo>
                  <a:cubicBezTo>
                    <a:pt x="108" y="2433"/>
                    <a:pt x="218" y="2455"/>
                    <a:pt x="327" y="2455"/>
                  </a:cubicBezTo>
                  <a:cubicBezTo>
                    <a:pt x="537" y="2455"/>
                    <a:pt x="742" y="2375"/>
                    <a:pt x="909" y="2221"/>
                  </a:cubicBezTo>
                  <a:cubicBezTo>
                    <a:pt x="1375" y="1862"/>
                    <a:pt x="1417" y="1227"/>
                    <a:pt x="2030" y="931"/>
                  </a:cubicBezTo>
                  <a:lnTo>
                    <a:pt x="2221" y="1"/>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1" name="Google Shape;541;p5"/>
            <p:cNvSpPr/>
            <p:nvPr/>
          </p:nvSpPr>
          <p:spPr>
            <a:xfrm>
              <a:off x="-1677700" y="4028175"/>
              <a:ext cx="57125" cy="83050"/>
            </a:xfrm>
            <a:custGeom>
              <a:avLst/>
              <a:gdLst/>
              <a:ahLst/>
              <a:cxnLst/>
              <a:rect l="l" t="t" r="r" b="b"/>
              <a:pathLst>
                <a:path w="2285" h="3322" extrusionOk="0">
                  <a:moveTo>
                    <a:pt x="1735" y="1"/>
                  </a:moveTo>
                  <a:cubicBezTo>
                    <a:pt x="1396" y="149"/>
                    <a:pt x="677" y="128"/>
                    <a:pt x="1375" y="699"/>
                  </a:cubicBezTo>
                  <a:cubicBezTo>
                    <a:pt x="1841" y="1079"/>
                    <a:pt x="1" y="2327"/>
                    <a:pt x="254" y="3321"/>
                  </a:cubicBezTo>
                  <a:cubicBezTo>
                    <a:pt x="424" y="3300"/>
                    <a:pt x="614" y="3258"/>
                    <a:pt x="614" y="3131"/>
                  </a:cubicBezTo>
                  <a:cubicBezTo>
                    <a:pt x="572" y="2306"/>
                    <a:pt x="1545" y="1904"/>
                    <a:pt x="1714" y="1185"/>
                  </a:cubicBezTo>
                  <a:cubicBezTo>
                    <a:pt x="1746" y="1012"/>
                    <a:pt x="1834" y="955"/>
                    <a:pt x="1943" y="955"/>
                  </a:cubicBezTo>
                  <a:cubicBezTo>
                    <a:pt x="2048" y="955"/>
                    <a:pt x="2171" y="1007"/>
                    <a:pt x="2285" y="1058"/>
                  </a:cubicBezTo>
                  <a:cubicBezTo>
                    <a:pt x="2285" y="656"/>
                    <a:pt x="2242" y="233"/>
                    <a:pt x="173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2" name="Google Shape;542;p5"/>
            <p:cNvSpPr/>
            <p:nvPr/>
          </p:nvSpPr>
          <p:spPr>
            <a:xfrm>
              <a:off x="-853400" y="3754725"/>
              <a:ext cx="70850" cy="55975"/>
            </a:xfrm>
            <a:custGeom>
              <a:avLst/>
              <a:gdLst/>
              <a:ahLst/>
              <a:cxnLst/>
              <a:rect l="l" t="t" r="r" b="b"/>
              <a:pathLst>
                <a:path w="2834" h="2239" extrusionOk="0">
                  <a:moveTo>
                    <a:pt x="2658" y="0"/>
                  </a:moveTo>
                  <a:cubicBezTo>
                    <a:pt x="2102" y="0"/>
                    <a:pt x="70" y="1639"/>
                    <a:pt x="1" y="1950"/>
                  </a:cubicBezTo>
                  <a:cubicBezTo>
                    <a:pt x="37" y="2133"/>
                    <a:pt x="200" y="2239"/>
                    <a:pt x="364" y="2239"/>
                  </a:cubicBezTo>
                  <a:cubicBezTo>
                    <a:pt x="485" y="2239"/>
                    <a:pt x="606" y="2182"/>
                    <a:pt x="677" y="2056"/>
                  </a:cubicBezTo>
                  <a:cubicBezTo>
                    <a:pt x="1248" y="1337"/>
                    <a:pt x="2285" y="1062"/>
                    <a:pt x="2771" y="280"/>
                  </a:cubicBezTo>
                  <a:cubicBezTo>
                    <a:pt x="2833" y="82"/>
                    <a:pt x="2783" y="0"/>
                    <a:pt x="265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3" name="Google Shape;543;p5"/>
            <p:cNvSpPr/>
            <p:nvPr/>
          </p:nvSpPr>
          <p:spPr>
            <a:xfrm>
              <a:off x="-2343900" y="3700375"/>
              <a:ext cx="64525" cy="72450"/>
            </a:xfrm>
            <a:custGeom>
              <a:avLst/>
              <a:gdLst/>
              <a:ahLst/>
              <a:cxnLst/>
              <a:rect l="l" t="t" r="r" b="b"/>
              <a:pathLst>
                <a:path w="2581" h="2898" extrusionOk="0">
                  <a:moveTo>
                    <a:pt x="1333" y="0"/>
                  </a:moveTo>
                  <a:cubicBezTo>
                    <a:pt x="889" y="825"/>
                    <a:pt x="0" y="2454"/>
                    <a:pt x="1290" y="2898"/>
                  </a:cubicBezTo>
                  <a:cubicBezTo>
                    <a:pt x="1409" y="2752"/>
                    <a:pt x="1582" y="2736"/>
                    <a:pt x="1764" y="2736"/>
                  </a:cubicBezTo>
                  <a:cubicBezTo>
                    <a:pt x="1815" y="2736"/>
                    <a:pt x="1868" y="2737"/>
                    <a:pt x="1919" y="2737"/>
                  </a:cubicBezTo>
                  <a:cubicBezTo>
                    <a:pt x="2107" y="2737"/>
                    <a:pt x="2289" y="2720"/>
                    <a:pt x="2411" y="2559"/>
                  </a:cubicBezTo>
                  <a:cubicBezTo>
                    <a:pt x="2389" y="2558"/>
                    <a:pt x="2366" y="2557"/>
                    <a:pt x="2343" y="2557"/>
                  </a:cubicBezTo>
                  <a:cubicBezTo>
                    <a:pt x="2206" y="2557"/>
                    <a:pt x="2066" y="2580"/>
                    <a:pt x="1930" y="2580"/>
                  </a:cubicBezTo>
                  <a:cubicBezTo>
                    <a:pt x="1772" y="2580"/>
                    <a:pt x="1618" y="2549"/>
                    <a:pt x="1481" y="2411"/>
                  </a:cubicBezTo>
                  <a:cubicBezTo>
                    <a:pt x="1100" y="1629"/>
                    <a:pt x="2581" y="318"/>
                    <a:pt x="1333"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4" name="Google Shape;544;p5"/>
            <p:cNvSpPr/>
            <p:nvPr/>
          </p:nvSpPr>
          <p:spPr>
            <a:xfrm>
              <a:off x="-1185450" y="4084450"/>
              <a:ext cx="52900" cy="46850"/>
            </a:xfrm>
            <a:custGeom>
              <a:avLst/>
              <a:gdLst/>
              <a:ahLst/>
              <a:cxnLst/>
              <a:rect l="l" t="t" r="r" b="b"/>
              <a:pathLst>
                <a:path w="2116" h="1874" extrusionOk="0">
                  <a:moveTo>
                    <a:pt x="1619" y="1"/>
                  </a:moveTo>
                  <a:cubicBezTo>
                    <a:pt x="1160" y="1"/>
                    <a:pt x="641" y="525"/>
                    <a:pt x="276" y="753"/>
                  </a:cubicBezTo>
                  <a:cubicBezTo>
                    <a:pt x="1" y="1049"/>
                    <a:pt x="170" y="1578"/>
                    <a:pt x="445" y="1874"/>
                  </a:cubicBezTo>
                  <a:cubicBezTo>
                    <a:pt x="1291" y="1578"/>
                    <a:pt x="1650" y="880"/>
                    <a:pt x="2116" y="288"/>
                  </a:cubicBezTo>
                  <a:cubicBezTo>
                    <a:pt x="1967" y="80"/>
                    <a:pt x="1798" y="1"/>
                    <a:pt x="161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5" name="Google Shape;545;p5"/>
            <p:cNvSpPr/>
            <p:nvPr/>
          </p:nvSpPr>
          <p:spPr>
            <a:xfrm>
              <a:off x="-1229250" y="4107250"/>
              <a:ext cx="54925" cy="33150"/>
            </a:xfrm>
            <a:custGeom>
              <a:avLst/>
              <a:gdLst/>
              <a:ahLst/>
              <a:cxnLst/>
              <a:rect l="l" t="t" r="r" b="b"/>
              <a:pathLst>
                <a:path w="2197" h="1326" extrusionOk="0">
                  <a:moveTo>
                    <a:pt x="256" y="1"/>
                  </a:moveTo>
                  <a:cubicBezTo>
                    <a:pt x="0" y="1"/>
                    <a:pt x="44" y="176"/>
                    <a:pt x="167" y="666"/>
                  </a:cubicBezTo>
                  <a:cubicBezTo>
                    <a:pt x="615" y="1114"/>
                    <a:pt x="919" y="1326"/>
                    <a:pt x="1254" y="1326"/>
                  </a:cubicBezTo>
                  <a:cubicBezTo>
                    <a:pt x="1519" y="1326"/>
                    <a:pt x="1804" y="1193"/>
                    <a:pt x="2197" y="941"/>
                  </a:cubicBezTo>
                  <a:lnTo>
                    <a:pt x="2197" y="327"/>
                  </a:lnTo>
                  <a:cubicBezTo>
                    <a:pt x="1816" y="95"/>
                    <a:pt x="1372" y="264"/>
                    <a:pt x="991" y="137"/>
                  </a:cubicBezTo>
                  <a:cubicBezTo>
                    <a:pt x="630" y="54"/>
                    <a:pt x="397" y="1"/>
                    <a:pt x="256"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6" name="Google Shape;546;p5"/>
            <p:cNvSpPr/>
            <p:nvPr/>
          </p:nvSpPr>
          <p:spPr>
            <a:xfrm>
              <a:off x="-1212950" y="3839725"/>
              <a:ext cx="111600" cy="76650"/>
            </a:xfrm>
            <a:custGeom>
              <a:avLst/>
              <a:gdLst/>
              <a:ahLst/>
              <a:cxnLst/>
              <a:rect l="l" t="t" r="r" b="b"/>
              <a:pathLst>
                <a:path w="4464" h="3066" extrusionOk="0">
                  <a:moveTo>
                    <a:pt x="3772" y="1"/>
                  </a:moveTo>
                  <a:cubicBezTo>
                    <a:pt x="2618" y="1"/>
                    <a:pt x="3318" y="1426"/>
                    <a:pt x="1947" y="1554"/>
                  </a:cubicBezTo>
                  <a:cubicBezTo>
                    <a:pt x="1926" y="2463"/>
                    <a:pt x="487" y="2146"/>
                    <a:pt x="1" y="2696"/>
                  </a:cubicBezTo>
                  <a:cubicBezTo>
                    <a:pt x="87" y="2953"/>
                    <a:pt x="240" y="3065"/>
                    <a:pt x="448" y="3065"/>
                  </a:cubicBezTo>
                  <a:cubicBezTo>
                    <a:pt x="548" y="3065"/>
                    <a:pt x="660" y="3040"/>
                    <a:pt x="784" y="2992"/>
                  </a:cubicBezTo>
                  <a:cubicBezTo>
                    <a:pt x="1439" y="2082"/>
                    <a:pt x="3279" y="2082"/>
                    <a:pt x="3173" y="729"/>
                  </a:cubicBezTo>
                  <a:cubicBezTo>
                    <a:pt x="3122" y="484"/>
                    <a:pt x="3487" y="270"/>
                    <a:pt x="3784" y="270"/>
                  </a:cubicBezTo>
                  <a:cubicBezTo>
                    <a:pt x="3975" y="270"/>
                    <a:pt x="4138" y="358"/>
                    <a:pt x="4146" y="581"/>
                  </a:cubicBezTo>
                  <a:cubicBezTo>
                    <a:pt x="4358" y="475"/>
                    <a:pt x="4379" y="263"/>
                    <a:pt x="4464" y="115"/>
                  </a:cubicBezTo>
                  <a:cubicBezTo>
                    <a:pt x="4178" y="35"/>
                    <a:pt x="3952" y="1"/>
                    <a:pt x="377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7" name="Google Shape;547;p5"/>
            <p:cNvSpPr/>
            <p:nvPr/>
          </p:nvSpPr>
          <p:spPr>
            <a:xfrm>
              <a:off x="-1453300" y="3905525"/>
              <a:ext cx="62725" cy="53325"/>
            </a:xfrm>
            <a:custGeom>
              <a:avLst/>
              <a:gdLst/>
              <a:ahLst/>
              <a:cxnLst/>
              <a:rect l="l" t="t" r="r" b="b"/>
              <a:pathLst>
                <a:path w="2509" h="2133" extrusionOk="0">
                  <a:moveTo>
                    <a:pt x="1684" y="0"/>
                  </a:moveTo>
                  <a:cubicBezTo>
                    <a:pt x="1113" y="275"/>
                    <a:pt x="605" y="656"/>
                    <a:pt x="182" y="1142"/>
                  </a:cubicBezTo>
                  <a:cubicBezTo>
                    <a:pt x="0" y="1753"/>
                    <a:pt x="42" y="2133"/>
                    <a:pt x="273" y="2133"/>
                  </a:cubicBezTo>
                  <a:cubicBezTo>
                    <a:pt x="418" y="2133"/>
                    <a:pt x="637" y="1984"/>
                    <a:pt x="923" y="1650"/>
                  </a:cubicBezTo>
                  <a:cubicBezTo>
                    <a:pt x="1853" y="1290"/>
                    <a:pt x="2509" y="1311"/>
                    <a:pt x="1684" y="191"/>
                  </a:cubicBezTo>
                  <a:cubicBezTo>
                    <a:pt x="1747" y="169"/>
                    <a:pt x="1769" y="42"/>
                    <a:pt x="168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8" name="Google Shape;548;p5"/>
            <p:cNvSpPr/>
            <p:nvPr/>
          </p:nvSpPr>
          <p:spPr>
            <a:xfrm>
              <a:off x="-1616375" y="3758075"/>
              <a:ext cx="48150" cy="53125"/>
            </a:xfrm>
            <a:custGeom>
              <a:avLst/>
              <a:gdLst/>
              <a:ahLst/>
              <a:cxnLst/>
              <a:rect l="l" t="t" r="r" b="b"/>
              <a:pathLst>
                <a:path w="1926" h="2125" extrusionOk="0">
                  <a:moveTo>
                    <a:pt x="769" y="0"/>
                  </a:moveTo>
                  <a:cubicBezTo>
                    <a:pt x="512" y="0"/>
                    <a:pt x="248" y="64"/>
                    <a:pt x="1" y="188"/>
                  </a:cubicBezTo>
                  <a:cubicBezTo>
                    <a:pt x="149" y="442"/>
                    <a:pt x="487" y="590"/>
                    <a:pt x="234" y="928"/>
                  </a:cubicBezTo>
                  <a:cubicBezTo>
                    <a:pt x="593" y="1288"/>
                    <a:pt x="276" y="1732"/>
                    <a:pt x="466" y="2112"/>
                  </a:cubicBezTo>
                  <a:cubicBezTo>
                    <a:pt x="516" y="2121"/>
                    <a:pt x="562" y="2125"/>
                    <a:pt x="605" y="2125"/>
                  </a:cubicBezTo>
                  <a:cubicBezTo>
                    <a:pt x="1453" y="2125"/>
                    <a:pt x="1000" y="611"/>
                    <a:pt x="1926" y="611"/>
                  </a:cubicBezTo>
                  <a:cubicBezTo>
                    <a:pt x="1644" y="195"/>
                    <a:pt x="1217" y="0"/>
                    <a:pt x="76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49" name="Google Shape;549;p5"/>
            <p:cNvSpPr/>
            <p:nvPr/>
          </p:nvSpPr>
          <p:spPr>
            <a:xfrm>
              <a:off x="-1733750" y="4083050"/>
              <a:ext cx="57675" cy="47200"/>
            </a:xfrm>
            <a:custGeom>
              <a:avLst/>
              <a:gdLst/>
              <a:ahLst/>
              <a:cxnLst/>
              <a:rect l="l" t="t" r="r" b="b"/>
              <a:pathLst>
                <a:path w="2307" h="1888" extrusionOk="0">
                  <a:moveTo>
                    <a:pt x="1083" y="0"/>
                  </a:moveTo>
                  <a:cubicBezTo>
                    <a:pt x="871" y="0"/>
                    <a:pt x="661" y="47"/>
                    <a:pt x="466" y="153"/>
                  </a:cubicBezTo>
                  <a:lnTo>
                    <a:pt x="445" y="153"/>
                  </a:lnTo>
                  <a:cubicBezTo>
                    <a:pt x="1" y="1549"/>
                    <a:pt x="530" y="1613"/>
                    <a:pt x="1756" y="1888"/>
                  </a:cubicBezTo>
                  <a:cubicBezTo>
                    <a:pt x="1650" y="1486"/>
                    <a:pt x="2116" y="1486"/>
                    <a:pt x="2306" y="1274"/>
                  </a:cubicBezTo>
                  <a:lnTo>
                    <a:pt x="2306" y="1274"/>
                  </a:lnTo>
                  <a:cubicBezTo>
                    <a:pt x="2229" y="1288"/>
                    <a:pt x="2154" y="1295"/>
                    <a:pt x="2084" y="1295"/>
                  </a:cubicBezTo>
                  <a:cubicBezTo>
                    <a:pt x="1400" y="1295"/>
                    <a:pt x="1034" y="676"/>
                    <a:pt x="1206" y="5"/>
                  </a:cubicBezTo>
                  <a:cubicBezTo>
                    <a:pt x="1165" y="2"/>
                    <a:pt x="1124" y="0"/>
                    <a:pt x="1083"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0" name="Google Shape;550;p5"/>
            <p:cNvSpPr/>
            <p:nvPr/>
          </p:nvSpPr>
          <p:spPr>
            <a:xfrm>
              <a:off x="-1208000" y="3821450"/>
              <a:ext cx="62225" cy="45350"/>
            </a:xfrm>
            <a:custGeom>
              <a:avLst/>
              <a:gdLst/>
              <a:ahLst/>
              <a:cxnLst/>
              <a:rect l="l" t="t" r="r" b="b"/>
              <a:pathLst>
                <a:path w="2489" h="1814" extrusionOk="0">
                  <a:moveTo>
                    <a:pt x="1897" y="0"/>
                  </a:moveTo>
                  <a:lnTo>
                    <a:pt x="839" y="677"/>
                  </a:lnTo>
                  <a:cubicBezTo>
                    <a:pt x="879" y="933"/>
                    <a:pt x="1" y="1813"/>
                    <a:pt x="478" y="1813"/>
                  </a:cubicBezTo>
                  <a:cubicBezTo>
                    <a:pt x="513" y="1813"/>
                    <a:pt x="556" y="1808"/>
                    <a:pt x="607" y="1798"/>
                  </a:cubicBezTo>
                  <a:cubicBezTo>
                    <a:pt x="1262" y="1312"/>
                    <a:pt x="2489" y="1164"/>
                    <a:pt x="1897"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1" name="Google Shape;551;p5"/>
            <p:cNvSpPr/>
            <p:nvPr/>
          </p:nvSpPr>
          <p:spPr>
            <a:xfrm>
              <a:off x="-2325400" y="3681825"/>
              <a:ext cx="40100" cy="78850"/>
            </a:xfrm>
            <a:custGeom>
              <a:avLst/>
              <a:gdLst/>
              <a:ahLst/>
              <a:cxnLst/>
              <a:rect l="l" t="t" r="r" b="b"/>
              <a:pathLst>
                <a:path w="1604" h="3154" extrusionOk="0">
                  <a:moveTo>
                    <a:pt x="1244" y="1"/>
                  </a:moveTo>
                  <a:cubicBezTo>
                    <a:pt x="939" y="1"/>
                    <a:pt x="529" y="310"/>
                    <a:pt x="593" y="742"/>
                  </a:cubicBezTo>
                  <a:cubicBezTo>
                    <a:pt x="1587" y="1313"/>
                    <a:pt x="1" y="2307"/>
                    <a:pt x="741" y="3153"/>
                  </a:cubicBezTo>
                  <a:cubicBezTo>
                    <a:pt x="698" y="2942"/>
                    <a:pt x="804" y="2709"/>
                    <a:pt x="1016" y="2603"/>
                  </a:cubicBezTo>
                  <a:cubicBezTo>
                    <a:pt x="1143" y="2328"/>
                    <a:pt x="1164" y="2011"/>
                    <a:pt x="1121" y="1715"/>
                  </a:cubicBezTo>
                  <a:cubicBezTo>
                    <a:pt x="1396" y="1334"/>
                    <a:pt x="1143" y="827"/>
                    <a:pt x="1544" y="467"/>
                  </a:cubicBezTo>
                  <a:cubicBezTo>
                    <a:pt x="1604" y="138"/>
                    <a:pt x="1447" y="1"/>
                    <a:pt x="1244"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2" name="Google Shape;552;p5"/>
            <p:cNvSpPr/>
            <p:nvPr/>
          </p:nvSpPr>
          <p:spPr>
            <a:xfrm>
              <a:off x="-1236725" y="4088800"/>
              <a:ext cx="61875" cy="35100"/>
            </a:xfrm>
            <a:custGeom>
              <a:avLst/>
              <a:gdLst/>
              <a:ahLst/>
              <a:cxnLst/>
              <a:rect l="l" t="t" r="r" b="b"/>
              <a:pathLst>
                <a:path w="2475" h="1404" extrusionOk="0">
                  <a:moveTo>
                    <a:pt x="1116" y="0"/>
                  </a:moveTo>
                  <a:cubicBezTo>
                    <a:pt x="773" y="0"/>
                    <a:pt x="529" y="325"/>
                    <a:pt x="191" y="325"/>
                  </a:cubicBezTo>
                  <a:cubicBezTo>
                    <a:pt x="106" y="706"/>
                    <a:pt x="0" y="1171"/>
                    <a:pt x="444" y="1404"/>
                  </a:cubicBezTo>
                  <a:cubicBezTo>
                    <a:pt x="396" y="1017"/>
                    <a:pt x="483" y="906"/>
                    <a:pt x="623" y="906"/>
                  </a:cubicBezTo>
                  <a:cubicBezTo>
                    <a:pt x="809" y="906"/>
                    <a:pt x="1087" y="1099"/>
                    <a:pt x="1269" y="1099"/>
                  </a:cubicBezTo>
                  <a:cubicBezTo>
                    <a:pt x="1310" y="1099"/>
                    <a:pt x="1346" y="1090"/>
                    <a:pt x="1375" y="1065"/>
                  </a:cubicBezTo>
                  <a:cubicBezTo>
                    <a:pt x="1476" y="964"/>
                    <a:pt x="1364" y="747"/>
                    <a:pt x="1503" y="747"/>
                  </a:cubicBezTo>
                  <a:cubicBezTo>
                    <a:pt x="1509" y="747"/>
                    <a:pt x="1516" y="747"/>
                    <a:pt x="1523" y="748"/>
                  </a:cubicBezTo>
                  <a:cubicBezTo>
                    <a:pt x="1692" y="769"/>
                    <a:pt x="1523" y="960"/>
                    <a:pt x="1565" y="1065"/>
                  </a:cubicBezTo>
                  <a:cubicBezTo>
                    <a:pt x="1648" y="1148"/>
                    <a:pt x="1733" y="1176"/>
                    <a:pt x="1818" y="1176"/>
                  </a:cubicBezTo>
                  <a:cubicBezTo>
                    <a:pt x="2000" y="1176"/>
                    <a:pt x="2186" y="1047"/>
                    <a:pt x="2366" y="1047"/>
                  </a:cubicBezTo>
                  <a:cubicBezTo>
                    <a:pt x="2402" y="1047"/>
                    <a:pt x="2439" y="1053"/>
                    <a:pt x="2475" y="1065"/>
                  </a:cubicBezTo>
                  <a:cubicBezTo>
                    <a:pt x="2390" y="473"/>
                    <a:pt x="1967" y="177"/>
                    <a:pt x="1396" y="71"/>
                  </a:cubicBezTo>
                  <a:cubicBezTo>
                    <a:pt x="1295" y="21"/>
                    <a:pt x="1202" y="0"/>
                    <a:pt x="1116"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3" name="Google Shape;553;p5"/>
            <p:cNvSpPr/>
            <p:nvPr/>
          </p:nvSpPr>
          <p:spPr>
            <a:xfrm>
              <a:off x="-1155825" y="4050400"/>
              <a:ext cx="40725" cy="41250"/>
            </a:xfrm>
            <a:custGeom>
              <a:avLst/>
              <a:gdLst/>
              <a:ahLst/>
              <a:cxnLst/>
              <a:rect l="l" t="t" r="r" b="b"/>
              <a:pathLst>
                <a:path w="1629" h="1650" extrusionOk="0">
                  <a:moveTo>
                    <a:pt x="1354" y="0"/>
                  </a:moveTo>
                  <a:lnTo>
                    <a:pt x="1354" y="0"/>
                  </a:lnTo>
                  <a:cubicBezTo>
                    <a:pt x="635" y="973"/>
                    <a:pt x="635" y="973"/>
                    <a:pt x="0" y="994"/>
                  </a:cubicBezTo>
                  <a:lnTo>
                    <a:pt x="0" y="1481"/>
                  </a:lnTo>
                  <a:cubicBezTo>
                    <a:pt x="88" y="1528"/>
                    <a:pt x="188" y="1539"/>
                    <a:pt x="291" y="1539"/>
                  </a:cubicBezTo>
                  <a:cubicBezTo>
                    <a:pt x="372" y="1539"/>
                    <a:pt x="455" y="1532"/>
                    <a:pt x="538" y="1532"/>
                  </a:cubicBezTo>
                  <a:cubicBezTo>
                    <a:pt x="677" y="1532"/>
                    <a:pt x="813" y="1551"/>
                    <a:pt x="931" y="1650"/>
                  </a:cubicBezTo>
                  <a:cubicBezTo>
                    <a:pt x="1375" y="1438"/>
                    <a:pt x="1438" y="1036"/>
                    <a:pt x="1607" y="677"/>
                  </a:cubicBezTo>
                  <a:cubicBezTo>
                    <a:pt x="1311" y="529"/>
                    <a:pt x="1629" y="169"/>
                    <a:pt x="135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4" name="Google Shape;554;p5"/>
            <p:cNvSpPr/>
            <p:nvPr/>
          </p:nvSpPr>
          <p:spPr>
            <a:xfrm>
              <a:off x="-2706625" y="4069925"/>
              <a:ext cx="49725" cy="45725"/>
            </a:xfrm>
            <a:custGeom>
              <a:avLst/>
              <a:gdLst/>
              <a:ahLst/>
              <a:cxnLst/>
              <a:rect l="l" t="t" r="r" b="b"/>
              <a:pathLst>
                <a:path w="1989" h="1829" extrusionOk="0">
                  <a:moveTo>
                    <a:pt x="1658" y="1"/>
                  </a:moveTo>
                  <a:cubicBezTo>
                    <a:pt x="1179" y="1"/>
                    <a:pt x="1051" y="430"/>
                    <a:pt x="741" y="657"/>
                  </a:cubicBezTo>
                  <a:cubicBezTo>
                    <a:pt x="403" y="996"/>
                    <a:pt x="85" y="1355"/>
                    <a:pt x="1" y="1799"/>
                  </a:cubicBezTo>
                  <a:cubicBezTo>
                    <a:pt x="67" y="1819"/>
                    <a:pt x="128" y="1828"/>
                    <a:pt x="184" y="1828"/>
                  </a:cubicBezTo>
                  <a:cubicBezTo>
                    <a:pt x="724" y="1828"/>
                    <a:pt x="848" y="997"/>
                    <a:pt x="1372" y="997"/>
                  </a:cubicBezTo>
                  <a:cubicBezTo>
                    <a:pt x="1490" y="997"/>
                    <a:pt x="1629" y="1039"/>
                    <a:pt x="1799" y="1144"/>
                  </a:cubicBezTo>
                  <a:cubicBezTo>
                    <a:pt x="1735" y="763"/>
                    <a:pt x="1989" y="361"/>
                    <a:pt x="1693" y="2"/>
                  </a:cubicBezTo>
                  <a:cubicBezTo>
                    <a:pt x="1681" y="1"/>
                    <a:pt x="1670" y="1"/>
                    <a:pt x="1658"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5" name="Google Shape;555;p5"/>
            <p:cNvSpPr/>
            <p:nvPr/>
          </p:nvSpPr>
          <p:spPr>
            <a:xfrm>
              <a:off x="-2283100" y="3669175"/>
              <a:ext cx="56600" cy="63475"/>
            </a:xfrm>
            <a:custGeom>
              <a:avLst/>
              <a:gdLst/>
              <a:ahLst/>
              <a:cxnLst/>
              <a:rect l="l" t="t" r="r" b="b"/>
              <a:pathLst>
                <a:path w="2264" h="2539" extrusionOk="0">
                  <a:moveTo>
                    <a:pt x="1079" y="0"/>
                  </a:moveTo>
                  <a:cubicBezTo>
                    <a:pt x="1037" y="127"/>
                    <a:pt x="931" y="318"/>
                    <a:pt x="973" y="360"/>
                  </a:cubicBezTo>
                  <a:cubicBezTo>
                    <a:pt x="2264" y="1185"/>
                    <a:pt x="1" y="2094"/>
                    <a:pt x="1269" y="2538"/>
                  </a:cubicBezTo>
                  <a:cubicBezTo>
                    <a:pt x="1058" y="1798"/>
                    <a:pt x="1735" y="1417"/>
                    <a:pt x="2179" y="931"/>
                  </a:cubicBezTo>
                  <a:cubicBezTo>
                    <a:pt x="1883" y="529"/>
                    <a:pt x="1523" y="212"/>
                    <a:pt x="107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6" name="Google Shape;556;p5"/>
            <p:cNvSpPr/>
            <p:nvPr/>
          </p:nvSpPr>
          <p:spPr>
            <a:xfrm>
              <a:off x="-792475" y="3742675"/>
              <a:ext cx="64400" cy="38575"/>
            </a:xfrm>
            <a:custGeom>
              <a:avLst/>
              <a:gdLst/>
              <a:ahLst/>
              <a:cxnLst/>
              <a:rect l="l" t="t" r="r" b="b"/>
              <a:pathLst>
                <a:path w="2576" h="1543" extrusionOk="0">
                  <a:moveTo>
                    <a:pt x="1244" y="0"/>
                  </a:moveTo>
                  <a:lnTo>
                    <a:pt x="1032" y="43"/>
                  </a:lnTo>
                  <a:cubicBezTo>
                    <a:pt x="1" y="909"/>
                    <a:pt x="355" y="1543"/>
                    <a:pt x="1021" y="1543"/>
                  </a:cubicBezTo>
                  <a:cubicBezTo>
                    <a:pt x="1378" y="1543"/>
                    <a:pt x="1826" y="1360"/>
                    <a:pt x="2195" y="931"/>
                  </a:cubicBezTo>
                  <a:lnTo>
                    <a:pt x="2365" y="910"/>
                  </a:lnTo>
                  <a:cubicBezTo>
                    <a:pt x="2576" y="762"/>
                    <a:pt x="2428" y="529"/>
                    <a:pt x="2195" y="529"/>
                  </a:cubicBezTo>
                  <a:cubicBezTo>
                    <a:pt x="2117" y="550"/>
                    <a:pt x="2047" y="560"/>
                    <a:pt x="1984" y="560"/>
                  </a:cubicBezTo>
                  <a:cubicBezTo>
                    <a:pt x="1606" y="560"/>
                    <a:pt x="1479" y="218"/>
                    <a:pt x="124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7" name="Google Shape;557;p5"/>
            <p:cNvSpPr/>
            <p:nvPr/>
          </p:nvSpPr>
          <p:spPr>
            <a:xfrm>
              <a:off x="-1240425" y="3873700"/>
              <a:ext cx="47600" cy="44775"/>
            </a:xfrm>
            <a:custGeom>
              <a:avLst/>
              <a:gdLst/>
              <a:ahLst/>
              <a:cxnLst/>
              <a:rect l="l" t="t" r="r" b="b"/>
              <a:pathLst>
                <a:path w="1904" h="1791" extrusionOk="0">
                  <a:moveTo>
                    <a:pt x="882" y="1"/>
                  </a:moveTo>
                  <a:cubicBezTo>
                    <a:pt x="710" y="1"/>
                    <a:pt x="531" y="143"/>
                    <a:pt x="402" y="512"/>
                  </a:cubicBezTo>
                  <a:cubicBezTo>
                    <a:pt x="0" y="1098"/>
                    <a:pt x="805" y="1790"/>
                    <a:pt x="1452" y="1790"/>
                  </a:cubicBezTo>
                  <a:cubicBezTo>
                    <a:pt x="1622" y="1790"/>
                    <a:pt x="1780" y="1743"/>
                    <a:pt x="1904" y="1633"/>
                  </a:cubicBezTo>
                  <a:cubicBezTo>
                    <a:pt x="1586" y="1633"/>
                    <a:pt x="1290" y="1612"/>
                    <a:pt x="1163" y="1294"/>
                  </a:cubicBezTo>
                  <a:cubicBezTo>
                    <a:pt x="1673" y="844"/>
                    <a:pt x="1301" y="1"/>
                    <a:pt x="88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8" name="Google Shape;558;p5"/>
            <p:cNvSpPr/>
            <p:nvPr/>
          </p:nvSpPr>
          <p:spPr>
            <a:xfrm>
              <a:off x="-1146850" y="3808550"/>
              <a:ext cx="59925" cy="25625"/>
            </a:xfrm>
            <a:custGeom>
              <a:avLst/>
              <a:gdLst/>
              <a:ahLst/>
              <a:cxnLst/>
              <a:rect l="l" t="t" r="r" b="b"/>
              <a:pathLst>
                <a:path w="2397" h="1025" extrusionOk="0">
                  <a:moveTo>
                    <a:pt x="1087" y="0"/>
                  </a:moveTo>
                  <a:cubicBezTo>
                    <a:pt x="682" y="0"/>
                    <a:pt x="250" y="94"/>
                    <a:pt x="1" y="242"/>
                  </a:cubicBezTo>
                  <a:cubicBezTo>
                    <a:pt x="593" y="538"/>
                    <a:pt x="1333" y="580"/>
                    <a:pt x="1862" y="1024"/>
                  </a:cubicBezTo>
                  <a:cubicBezTo>
                    <a:pt x="2396" y="276"/>
                    <a:pt x="1782" y="0"/>
                    <a:pt x="1087"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59" name="Google Shape;559;p5"/>
            <p:cNvSpPr/>
            <p:nvPr/>
          </p:nvSpPr>
          <p:spPr>
            <a:xfrm>
              <a:off x="-1169575" y="4020525"/>
              <a:ext cx="55000" cy="23225"/>
            </a:xfrm>
            <a:custGeom>
              <a:avLst/>
              <a:gdLst/>
              <a:ahLst/>
              <a:cxnLst/>
              <a:rect l="l" t="t" r="r" b="b"/>
              <a:pathLst>
                <a:path w="2200" h="929" extrusionOk="0">
                  <a:moveTo>
                    <a:pt x="1519" y="0"/>
                  </a:moveTo>
                  <a:cubicBezTo>
                    <a:pt x="1011" y="0"/>
                    <a:pt x="375" y="354"/>
                    <a:pt x="0" y="582"/>
                  </a:cubicBezTo>
                  <a:cubicBezTo>
                    <a:pt x="71" y="565"/>
                    <a:pt x="137" y="558"/>
                    <a:pt x="200" y="558"/>
                  </a:cubicBezTo>
                  <a:cubicBezTo>
                    <a:pt x="652" y="558"/>
                    <a:pt x="921" y="928"/>
                    <a:pt x="1243" y="928"/>
                  </a:cubicBezTo>
                  <a:cubicBezTo>
                    <a:pt x="1399" y="928"/>
                    <a:pt x="1568" y="841"/>
                    <a:pt x="1777" y="582"/>
                  </a:cubicBezTo>
                  <a:cubicBezTo>
                    <a:pt x="1865" y="494"/>
                    <a:pt x="1997" y="450"/>
                    <a:pt x="2124" y="450"/>
                  </a:cubicBezTo>
                  <a:cubicBezTo>
                    <a:pt x="2150" y="450"/>
                    <a:pt x="2175" y="451"/>
                    <a:pt x="2200" y="455"/>
                  </a:cubicBezTo>
                  <a:cubicBezTo>
                    <a:pt x="2068" y="120"/>
                    <a:pt x="1815" y="0"/>
                    <a:pt x="151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0" name="Google Shape;560;p5"/>
            <p:cNvSpPr/>
            <p:nvPr/>
          </p:nvSpPr>
          <p:spPr>
            <a:xfrm>
              <a:off x="-745525" y="3725025"/>
              <a:ext cx="41775" cy="41450"/>
            </a:xfrm>
            <a:custGeom>
              <a:avLst/>
              <a:gdLst/>
              <a:ahLst/>
              <a:cxnLst/>
              <a:rect l="l" t="t" r="r" b="b"/>
              <a:pathLst>
                <a:path w="1671" h="1658" extrusionOk="0">
                  <a:moveTo>
                    <a:pt x="624" y="1"/>
                  </a:moveTo>
                  <a:cubicBezTo>
                    <a:pt x="459" y="1"/>
                    <a:pt x="286" y="63"/>
                    <a:pt x="106" y="177"/>
                  </a:cubicBezTo>
                  <a:cubicBezTo>
                    <a:pt x="0" y="495"/>
                    <a:pt x="529" y="643"/>
                    <a:pt x="381" y="981"/>
                  </a:cubicBezTo>
                  <a:cubicBezTo>
                    <a:pt x="360" y="1087"/>
                    <a:pt x="402" y="1193"/>
                    <a:pt x="465" y="1277"/>
                  </a:cubicBezTo>
                  <a:lnTo>
                    <a:pt x="487" y="1616"/>
                  </a:lnTo>
                  <a:cubicBezTo>
                    <a:pt x="550" y="1637"/>
                    <a:pt x="592" y="1637"/>
                    <a:pt x="656" y="1658"/>
                  </a:cubicBezTo>
                  <a:cubicBezTo>
                    <a:pt x="952" y="1256"/>
                    <a:pt x="1671" y="854"/>
                    <a:pt x="1206" y="304"/>
                  </a:cubicBezTo>
                  <a:cubicBezTo>
                    <a:pt x="1019" y="95"/>
                    <a:pt x="827" y="1"/>
                    <a:pt x="624"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1" name="Google Shape;561;p5"/>
            <p:cNvSpPr/>
            <p:nvPr/>
          </p:nvSpPr>
          <p:spPr>
            <a:xfrm>
              <a:off x="-2762125" y="4128650"/>
              <a:ext cx="51300" cy="41350"/>
            </a:xfrm>
            <a:custGeom>
              <a:avLst/>
              <a:gdLst/>
              <a:ahLst/>
              <a:cxnLst/>
              <a:rect l="l" t="t" r="r" b="b"/>
              <a:pathLst>
                <a:path w="2052" h="1654" extrusionOk="0">
                  <a:moveTo>
                    <a:pt x="1946" y="0"/>
                  </a:moveTo>
                  <a:cubicBezTo>
                    <a:pt x="1396" y="21"/>
                    <a:pt x="1015" y="381"/>
                    <a:pt x="550" y="550"/>
                  </a:cubicBezTo>
                  <a:cubicBezTo>
                    <a:pt x="570" y="862"/>
                    <a:pt x="589" y="1192"/>
                    <a:pt x="128" y="1192"/>
                  </a:cubicBezTo>
                  <a:cubicBezTo>
                    <a:pt x="89" y="1192"/>
                    <a:pt x="46" y="1189"/>
                    <a:pt x="0" y="1185"/>
                  </a:cubicBezTo>
                  <a:lnTo>
                    <a:pt x="0" y="1185"/>
                  </a:lnTo>
                  <a:cubicBezTo>
                    <a:pt x="218" y="1363"/>
                    <a:pt x="325" y="1654"/>
                    <a:pt x="670" y="1654"/>
                  </a:cubicBezTo>
                  <a:cubicBezTo>
                    <a:pt x="692" y="1654"/>
                    <a:pt x="716" y="1652"/>
                    <a:pt x="740" y="1650"/>
                  </a:cubicBezTo>
                  <a:cubicBezTo>
                    <a:pt x="1290" y="1185"/>
                    <a:pt x="1354" y="444"/>
                    <a:pt x="2052" y="64"/>
                  </a:cubicBezTo>
                  <a:lnTo>
                    <a:pt x="1946" y="0"/>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2" name="Google Shape;562;p5"/>
            <p:cNvSpPr/>
            <p:nvPr/>
          </p:nvSpPr>
          <p:spPr>
            <a:xfrm>
              <a:off x="-1231025" y="4054625"/>
              <a:ext cx="54075" cy="42050"/>
            </a:xfrm>
            <a:custGeom>
              <a:avLst/>
              <a:gdLst/>
              <a:ahLst/>
              <a:cxnLst/>
              <a:rect l="l" t="t" r="r" b="b"/>
              <a:pathLst>
                <a:path w="2163" h="1682" extrusionOk="0">
                  <a:moveTo>
                    <a:pt x="1908" y="0"/>
                  </a:moveTo>
                  <a:cubicBezTo>
                    <a:pt x="1253" y="0"/>
                    <a:pt x="1232" y="804"/>
                    <a:pt x="576" y="804"/>
                  </a:cubicBezTo>
                  <a:cubicBezTo>
                    <a:pt x="407" y="1015"/>
                    <a:pt x="216" y="1248"/>
                    <a:pt x="26" y="1460"/>
                  </a:cubicBezTo>
                  <a:cubicBezTo>
                    <a:pt x="1" y="1625"/>
                    <a:pt x="71" y="1682"/>
                    <a:pt x="189" y="1682"/>
                  </a:cubicBezTo>
                  <a:cubicBezTo>
                    <a:pt x="438" y="1682"/>
                    <a:pt x="899" y="1431"/>
                    <a:pt x="1113" y="1431"/>
                  </a:cubicBezTo>
                  <a:cubicBezTo>
                    <a:pt x="1134" y="1431"/>
                    <a:pt x="1152" y="1433"/>
                    <a:pt x="1168" y="1438"/>
                  </a:cubicBezTo>
                  <a:cubicBezTo>
                    <a:pt x="1337" y="1100"/>
                    <a:pt x="1464" y="719"/>
                    <a:pt x="1845" y="444"/>
                  </a:cubicBezTo>
                  <a:cubicBezTo>
                    <a:pt x="2014" y="339"/>
                    <a:pt x="2162" y="191"/>
                    <a:pt x="190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3" name="Google Shape;563;p5"/>
            <p:cNvSpPr/>
            <p:nvPr/>
          </p:nvSpPr>
          <p:spPr>
            <a:xfrm>
              <a:off x="-1988600" y="4013900"/>
              <a:ext cx="43400" cy="40750"/>
            </a:xfrm>
            <a:custGeom>
              <a:avLst/>
              <a:gdLst/>
              <a:ahLst/>
              <a:cxnLst/>
              <a:rect l="l" t="t" r="r" b="b"/>
              <a:pathLst>
                <a:path w="1736" h="1630" extrusionOk="0">
                  <a:moveTo>
                    <a:pt x="593" y="1"/>
                  </a:moveTo>
                  <a:cubicBezTo>
                    <a:pt x="1" y="593"/>
                    <a:pt x="276" y="1291"/>
                    <a:pt x="974" y="1629"/>
                  </a:cubicBezTo>
                  <a:cubicBezTo>
                    <a:pt x="1012" y="1626"/>
                    <a:pt x="1050" y="1625"/>
                    <a:pt x="1088" y="1625"/>
                  </a:cubicBezTo>
                  <a:cubicBezTo>
                    <a:pt x="1151" y="1625"/>
                    <a:pt x="1213" y="1628"/>
                    <a:pt x="1274" y="1628"/>
                  </a:cubicBezTo>
                  <a:cubicBezTo>
                    <a:pt x="1449" y="1628"/>
                    <a:pt x="1614" y="1609"/>
                    <a:pt x="1735" y="1460"/>
                  </a:cubicBezTo>
                  <a:cubicBezTo>
                    <a:pt x="614" y="1375"/>
                    <a:pt x="1629" y="804"/>
                    <a:pt x="656" y="43"/>
                  </a:cubicBezTo>
                  <a:lnTo>
                    <a:pt x="593" y="1"/>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4" name="Google Shape;564;p5"/>
            <p:cNvSpPr/>
            <p:nvPr/>
          </p:nvSpPr>
          <p:spPr>
            <a:xfrm>
              <a:off x="-1652850" y="3761175"/>
              <a:ext cx="37575" cy="32625"/>
            </a:xfrm>
            <a:custGeom>
              <a:avLst/>
              <a:gdLst/>
              <a:ahLst/>
              <a:cxnLst/>
              <a:rect l="l" t="t" r="r" b="b"/>
              <a:pathLst>
                <a:path w="1503" h="1305" extrusionOk="0">
                  <a:moveTo>
                    <a:pt x="1502" y="0"/>
                  </a:moveTo>
                  <a:cubicBezTo>
                    <a:pt x="847" y="191"/>
                    <a:pt x="297" y="656"/>
                    <a:pt x="1" y="1269"/>
                  </a:cubicBezTo>
                  <a:cubicBezTo>
                    <a:pt x="124" y="1294"/>
                    <a:pt x="235" y="1305"/>
                    <a:pt x="334" y="1305"/>
                  </a:cubicBezTo>
                  <a:cubicBezTo>
                    <a:pt x="1098" y="1305"/>
                    <a:pt x="1184" y="638"/>
                    <a:pt x="1502" y="170"/>
                  </a:cubicBezTo>
                  <a:lnTo>
                    <a:pt x="1502" y="0"/>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5" name="Google Shape;565;p5"/>
            <p:cNvSpPr/>
            <p:nvPr/>
          </p:nvSpPr>
          <p:spPr>
            <a:xfrm>
              <a:off x="-1086575" y="3644850"/>
              <a:ext cx="51850" cy="47625"/>
            </a:xfrm>
            <a:custGeom>
              <a:avLst/>
              <a:gdLst/>
              <a:ahLst/>
              <a:cxnLst/>
              <a:rect l="l" t="t" r="r" b="b"/>
              <a:pathLst>
                <a:path w="2074" h="1905" extrusionOk="0">
                  <a:moveTo>
                    <a:pt x="952" y="1"/>
                  </a:moveTo>
                  <a:lnTo>
                    <a:pt x="952" y="1"/>
                  </a:lnTo>
                  <a:cubicBezTo>
                    <a:pt x="1" y="825"/>
                    <a:pt x="1946" y="1164"/>
                    <a:pt x="593" y="1460"/>
                  </a:cubicBezTo>
                  <a:lnTo>
                    <a:pt x="1333" y="1904"/>
                  </a:lnTo>
                  <a:cubicBezTo>
                    <a:pt x="1587" y="1650"/>
                    <a:pt x="1820" y="1396"/>
                    <a:pt x="2073" y="1143"/>
                  </a:cubicBezTo>
                  <a:cubicBezTo>
                    <a:pt x="1249" y="1100"/>
                    <a:pt x="931" y="677"/>
                    <a:pt x="95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6" name="Google Shape;566;p5"/>
            <p:cNvSpPr/>
            <p:nvPr/>
          </p:nvSpPr>
          <p:spPr>
            <a:xfrm>
              <a:off x="-1963750" y="3974250"/>
              <a:ext cx="34400" cy="28075"/>
            </a:xfrm>
            <a:custGeom>
              <a:avLst/>
              <a:gdLst/>
              <a:ahLst/>
              <a:cxnLst/>
              <a:rect l="l" t="t" r="r" b="b"/>
              <a:pathLst>
                <a:path w="1376" h="1123" extrusionOk="0">
                  <a:moveTo>
                    <a:pt x="931" y="1"/>
                  </a:moveTo>
                  <a:lnTo>
                    <a:pt x="931" y="1"/>
                  </a:lnTo>
                  <a:cubicBezTo>
                    <a:pt x="530" y="191"/>
                    <a:pt x="191" y="529"/>
                    <a:pt x="1" y="952"/>
                  </a:cubicBezTo>
                  <a:cubicBezTo>
                    <a:pt x="122" y="1108"/>
                    <a:pt x="286" y="1122"/>
                    <a:pt x="457" y="1122"/>
                  </a:cubicBezTo>
                  <a:cubicBezTo>
                    <a:pt x="495" y="1122"/>
                    <a:pt x="533" y="1122"/>
                    <a:pt x="572" y="1122"/>
                  </a:cubicBezTo>
                  <a:cubicBezTo>
                    <a:pt x="1058" y="847"/>
                    <a:pt x="1375" y="508"/>
                    <a:pt x="931"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7" name="Google Shape;567;p5"/>
            <p:cNvSpPr/>
            <p:nvPr/>
          </p:nvSpPr>
          <p:spPr>
            <a:xfrm>
              <a:off x="-1490600" y="3946225"/>
              <a:ext cx="70950" cy="49775"/>
            </a:xfrm>
            <a:custGeom>
              <a:avLst/>
              <a:gdLst/>
              <a:ahLst/>
              <a:cxnLst/>
              <a:rect l="l" t="t" r="r" b="b"/>
              <a:pathLst>
                <a:path w="2838" h="1991" extrusionOk="0">
                  <a:moveTo>
                    <a:pt x="2245" y="1"/>
                  </a:moveTo>
                  <a:lnTo>
                    <a:pt x="1695" y="487"/>
                  </a:lnTo>
                  <a:cubicBezTo>
                    <a:pt x="1666" y="486"/>
                    <a:pt x="1637" y="486"/>
                    <a:pt x="1608" y="486"/>
                  </a:cubicBezTo>
                  <a:cubicBezTo>
                    <a:pt x="1" y="486"/>
                    <a:pt x="150" y="1990"/>
                    <a:pt x="960" y="1990"/>
                  </a:cubicBezTo>
                  <a:cubicBezTo>
                    <a:pt x="1079" y="1990"/>
                    <a:pt x="1213" y="1958"/>
                    <a:pt x="1357" y="1883"/>
                  </a:cubicBezTo>
                  <a:cubicBezTo>
                    <a:pt x="701" y="974"/>
                    <a:pt x="2838" y="1016"/>
                    <a:pt x="224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8" name="Google Shape;568;p5"/>
            <p:cNvSpPr/>
            <p:nvPr/>
          </p:nvSpPr>
          <p:spPr>
            <a:xfrm>
              <a:off x="-1472025" y="3987125"/>
              <a:ext cx="41800" cy="22275"/>
            </a:xfrm>
            <a:custGeom>
              <a:avLst/>
              <a:gdLst/>
              <a:ahLst/>
              <a:cxnLst/>
              <a:rect l="l" t="t" r="r" b="b"/>
              <a:pathLst>
                <a:path w="1672" h="891" extrusionOk="0">
                  <a:moveTo>
                    <a:pt x="993" y="1"/>
                  </a:moveTo>
                  <a:cubicBezTo>
                    <a:pt x="698" y="1"/>
                    <a:pt x="431" y="318"/>
                    <a:pt x="90" y="318"/>
                  </a:cubicBezTo>
                  <a:cubicBezTo>
                    <a:pt x="61" y="318"/>
                    <a:pt x="31" y="315"/>
                    <a:pt x="1" y="310"/>
                  </a:cubicBezTo>
                  <a:lnTo>
                    <a:pt x="1" y="310"/>
                  </a:lnTo>
                  <a:cubicBezTo>
                    <a:pt x="263" y="686"/>
                    <a:pt x="563" y="891"/>
                    <a:pt x="904" y="891"/>
                  </a:cubicBezTo>
                  <a:cubicBezTo>
                    <a:pt x="1140" y="891"/>
                    <a:pt x="1395" y="793"/>
                    <a:pt x="1672" y="585"/>
                  </a:cubicBezTo>
                  <a:cubicBezTo>
                    <a:pt x="1502" y="480"/>
                    <a:pt x="1375" y="332"/>
                    <a:pt x="1312" y="141"/>
                  </a:cubicBezTo>
                  <a:cubicBezTo>
                    <a:pt x="1200" y="39"/>
                    <a:pt x="1094" y="1"/>
                    <a:pt x="99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69" name="Google Shape;569;p5"/>
            <p:cNvSpPr/>
            <p:nvPr/>
          </p:nvSpPr>
          <p:spPr>
            <a:xfrm>
              <a:off x="-1596800" y="3771225"/>
              <a:ext cx="32275" cy="39750"/>
            </a:xfrm>
            <a:custGeom>
              <a:avLst/>
              <a:gdLst/>
              <a:ahLst/>
              <a:cxnLst/>
              <a:rect l="l" t="t" r="r" b="b"/>
              <a:pathLst>
                <a:path w="1291" h="1590" extrusionOk="0">
                  <a:moveTo>
                    <a:pt x="275" y="0"/>
                  </a:moveTo>
                  <a:cubicBezTo>
                    <a:pt x="381" y="529"/>
                    <a:pt x="275" y="1079"/>
                    <a:pt x="0" y="1523"/>
                  </a:cubicBezTo>
                  <a:cubicBezTo>
                    <a:pt x="23" y="1568"/>
                    <a:pt x="64" y="1589"/>
                    <a:pt x="107" y="1589"/>
                  </a:cubicBezTo>
                  <a:cubicBezTo>
                    <a:pt x="144" y="1589"/>
                    <a:pt x="183" y="1574"/>
                    <a:pt x="212" y="1544"/>
                  </a:cubicBezTo>
                  <a:cubicBezTo>
                    <a:pt x="466" y="1163"/>
                    <a:pt x="1143" y="994"/>
                    <a:pt x="910" y="360"/>
                  </a:cubicBezTo>
                  <a:cubicBezTo>
                    <a:pt x="868" y="254"/>
                    <a:pt x="1143" y="275"/>
                    <a:pt x="1291" y="254"/>
                  </a:cubicBezTo>
                  <a:cubicBezTo>
                    <a:pt x="1252" y="46"/>
                    <a:pt x="1004" y="38"/>
                    <a:pt x="741" y="38"/>
                  </a:cubicBezTo>
                  <a:cubicBezTo>
                    <a:pt x="719" y="38"/>
                    <a:pt x="697" y="38"/>
                    <a:pt x="675" y="38"/>
                  </a:cubicBezTo>
                  <a:cubicBezTo>
                    <a:pt x="532" y="38"/>
                    <a:pt x="388" y="36"/>
                    <a:pt x="275"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0" name="Google Shape;570;p5"/>
            <p:cNvSpPr/>
            <p:nvPr/>
          </p:nvSpPr>
          <p:spPr>
            <a:xfrm>
              <a:off x="-1470950" y="3934075"/>
              <a:ext cx="33850" cy="32025"/>
            </a:xfrm>
            <a:custGeom>
              <a:avLst/>
              <a:gdLst/>
              <a:ahLst/>
              <a:cxnLst/>
              <a:rect l="l" t="t" r="r" b="b"/>
              <a:pathLst>
                <a:path w="1354" h="1281" extrusionOk="0">
                  <a:moveTo>
                    <a:pt x="888" y="0"/>
                  </a:moveTo>
                  <a:lnTo>
                    <a:pt x="888" y="0"/>
                  </a:lnTo>
                  <a:cubicBezTo>
                    <a:pt x="508" y="296"/>
                    <a:pt x="212" y="698"/>
                    <a:pt x="0" y="1121"/>
                  </a:cubicBezTo>
                  <a:cubicBezTo>
                    <a:pt x="167" y="1223"/>
                    <a:pt x="318" y="1281"/>
                    <a:pt x="454" y="1281"/>
                  </a:cubicBezTo>
                  <a:cubicBezTo>
                    <a:pt x="628" y="1281"/>
                    <a:pt x="779" y="1187"/>
                    <a:pt x="909" y="973"/>
                  </a:cubicBezTo>
                  <a:cubicBezTo>
                    <a:pt x="761" y="656"/>
                    <a:pt x="1354" y="317"/>
                    <a:pt x="88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1" name="Google Shape;571;p5"/>
            <p:cNvSpPr/>
            <p:nvPr/>
          </p:nvSpPr>
          <p:spPr>
            <a:xfrm>
              <a:off x="-1216100" y="4046700"/>
              <a:ext cx="32800" cy="31975"/>
            </a:xfrm>
            <a:custGeom>
              <a:avLst/>
              <a:gdLst/>
              <a:ahLst/>
              <a:cxnLst/>
              <a:rect l="l" t="t" r="r" b="b"/>
              <a:pathLst>
                <a:path w="1312" h="1279" extrusionOk="0">
                  <a:moveTo>
                    <a:pt x="1290" y="0"/>
                  </a:moveTo>
                  <a:cubicBezTo>
                    <a:pt x="783" y="275"/>
                    <a:pt x="317" y="656"/>
                    <a:pt x="0" y="1142"/>
                  </a:cubicBezTo>
                  <a:cubicBezTo>
                    <a:pt x="96" y="1238"/>
                    <a:pt x="189" y="1278"/>
                    <a:pt x="279" y="1278"/>
                  </a:cubicBezTo>
                  <a:cubicBezTo>
                    <a:pt x="666" y="1278"/>
                    <a:pt x="1003" y="544"/>
                    <a:pt x="1311" y="338"/>
                  </a:cubicBezTo>
                  <a:lnTo>
                    <a:pt x="1290" y="0"/>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2" name="Google Shape;572;p5"/>
            <p:cNvSpPr/>
            <p:nvPr/>
          </p:nvSpPr>
          <p:spPr>
            <a:xfrm>
              <a:off x="-2706625" y="4053750"/>
              <a:ext cx="37575" cy="16975"/>
            </a:xfrm>
            <a:custGeom>
              <a:avLst/>
              <a:gdLst/>
              <a:ahLst/>
              <a:cxnLst/>
              <a:rect l="l" t="t" r="r" b="b"/>
              <a:pathLst>
                <a:path w="1503" h="679" extrusionOk="0">
                  <a:moveTo>
                    <a:pt x="819" y="0"/>
                  </a:moveTo>
                  <a:cubicBezTo>
                    <a:pt x="554" y="0"/>
                    <a:pt x="278" y="96"/>
                    <a:pt x="1" y="162"/>
                  </a:cubicBezTo>
                  <a:cubicBezTo>
                    <a:pt x="43" y="183"/>
                    <a:pt x="85" y="204"/>
                    <a:pt x="149" y="204"/>
                  </a:cubicBezTo>
                  <a:cubicBezTo>
                    <a:pt x="350" y="562"/>
                    <a:pt x="493" y="679"/>
                    <a:pt x="642" y="679"/>
                  </a:cubicBezTo>
                  <a:cubicBezTo>
                    <a:pt x="855" y="679"/>
                    <a:pt x="1080" y="443"/>
                    <a:pt x="1502" y="331"/>
                  </a:cubicBezTo>
                  <a:cubicBezTo>
                    <a:pt x="1291" y="79"/>
                    <a:pt x="1060" y="0"/>
                    <a:pt x="81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3" name="Google Shape;573;p5"/>
            <p:cNvSpPr/>
            <p:nvPr/>
          </p:nvSpPr>
          <p:spPr>
            <a:xfrm>
              <a:off x="-1211875" y="3838375"/>
              <a:ext cx="33850" cy="28500"/>
            </a:xfrm>
            <a:custGeom>
              <a:avLst/>
              <a:gdLst/>
              <a:ahLst/>
              <a:cxnLst/>
              <a:rect l="l" t="t" r="r" b="b"/>
              <a:pathLst>
                <a:path w="1354" h="1140" extrusionOk="0">
                  <a:moveTo>
                    <a:pt x="994" y="0"/>
                  </a:moveTo>
                  <a:cubicBezTo>
                    <a:pt x="592" y="254"/>
                    <a:pt x="148" y="466"/>
                    <a:pt x="0" y="931"/>
                  </a:cubicBezTo>
                  <a:cubicBezTo>
                    <a:pt x="76" y="1071"/>
                    <a:pt x="113" y="1140"/>
                    <a:pt x="187" y="1140"/>
                  </a:cubicBezTo>
                  <a:cubicBezTo>
                    <a:pt x="258" y="1140"/>
                    <a:pt x="364" y="1076"/>
                    <a:pt x="571" y="952"/>
                  </a:cubicBezTo>
                  <a:cubicBezTo>
                    <a:pt x="762" y="656"/>
                    <a:pt x="1354" y="487"/>
                    <a:pt x="99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4" name="Google Shape;574;p5"/>
            <p:cNvSpPr/>
            <p:nvPr/>
          </p:nvSpPr>
          <p:spPr>
            <a:xfrm>
              <a:off x="-771325" y="3734850"/>
              <a:ext cx="38500" cy="23000"/>
            </a:xfrm>
            <a:custGeom>
              <a:avLst/>
              <a:gdLst/>
              <a:ahLst/>
              <a:cxnLst/>
              <a:rect l="l" t="t" r="r" b="b"/>
              <a:pathLst>
                <a:path w="1540" h="920" extrusionOk="0">
                  <a:moveTo>
                    <a:pt x="1165" y="1"/>
                  </a:moveTo>
                  <a:cubicBezTo>
                    <a:pt x="675" y="1"/>
                    <a:pt x="1" y="919"/>
                    <a:pt x="1080" y="919"/>
                  </a:cubicBezTo>
                  <a:cubicBezTo>
                    <a:pt x="1197" y="919"/>
                    <a:pt x="1336" y="908"/>
                    <a:pt x="1497" y="884"/>
                  </a:cubicBezTo>
                  <a:lnTo>
                    <a:pt x="1540" y="609"/>
                  </a:lnTo>
                  <a:cubicBezTo>
                    <a:pt x="1540" y="159"/>
                    <a:pt x="1368" y="1"/>
                    <a:pt x="116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5" name="Google Shape;575;p5"/>
            <p:cNvSpPr/>
            <p:nvPr/>
          </p:nvSpPr>
          <p:spPr>
            <a:xfrm>
              <a:off x="-1220875" y="3861625"/>
              <a:ext cx="25950" cy="29125"/>
            </a:xfrm>
            <a:custGeom>
              <a:avLst/>
              <a:gdLst/>
              <a:ahLst/>
              <a:cxnLst/>
              <a:rect l="l" t="t" r="r" b="b"/>
              <a:pathLst>
                <a:path w="1038" h="1165" extrusionOk="0">
                  <a:moveTo>
                    <a:pt x="360" y="1"/>
                  </a:moveTo>
                  <a:cubicBezTo>
                    <a:pt x="149" y="85"/>
                    <a:pt x="22" y="276"/>
                    <a:pt x="1" y="487"/>
                  </a:cubicBezTo>
                  <a:cubicBezTo>
                    <a:pt x="276" y="572"/>
                    <a:pt x="445" y="868"/>
                    <a:pt x="403" y="1164"/>
                  </a:cubicBezTo>
                  <a:cubicBezTo>
                    <a:pt x="1037" y="1016"/>
                    <a:pt x="487" y="381"/>
                    <a:pt x="931" y="170"/>
                  </a:cubicBezTo>
                  <a:lnTo>
                    <a:pt x="931" y="22"/>
                  </a:lnTo>
                  <a:cubicBezTo>
                    <a:pt x="909" y="15"/>
                    <a:pt x="887" y="11"/>
                    <a:pt x="865" y="11"/>
                  </a:cubicBezTo>
                  <a:cubicBezTo>
                    <a:pt x="755" y="11"/>
                    <a:pt x="645" y="87"/>
                    <a:pt x="535" y="87"/>
                  </a:cubicBezTo>
                  <a:cubicBezTo>
                    <a:pt x="477" y="87"/>
                    <a:pt x="419" y="66"/>
                    <a:pt x="360"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6" name="Google Shape;576;p5"/>
            <p:cNvSpPr/>
            <p:nvPr/>
          </p:nvSpPr>
          <p:spPr>
            <a:xfrm>
              <a:off x="-1411225" y="3896275"/>
              <a:ext cx="23300" cy="15350"/>
            </a:xfrm>
            <a:custGeom>
              <a:avLst/>
              <a:gdLst/>
              <a:ahLst/>
              <a:cxnLst/>
              <a:rect l="l" t="t" r="r" b="b"/>
              <a:pathLst>
                <a:path w="932" h="614" extrusionOk="0">
                  <a:moveTo>
                    <a:pt x="649" y="0"/>
                  </a:moveTo>
                  <a:cubicBezTo>
                    <a:pt x="410" y="0"/>
                    <a:pt x="184" y="218"/>
                    <a:pt x="1" y="370"/>
                  </a:cubicBezTo>
                  <a:lnTo>
                    <a:pt x="1" y="561"/>
                  </a:lnTo>
                  <a:cubicBezTo>
                    <a:pt x="137" y="595"/>
                    <a:pt x="262" y="613"/>
                    <a:pt x="374" y="613"/>
                  </a:cubicBezTo>
                  <a:cubicBezTo>
                    <a:pt x="680" y="613"/>
                    <a:pt x="885" y="473"/>
                    <a:pt x="932" y="116"/>
                  </a:cubicBezTo>
                  <a:cubicBezTo>
                    <a:pt x="837" y="33"/>
                    <a:pt x="742" y="0"/>
                    <a:pt x="64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7" name="Google Shape;577;p5"/>
            <p:cNvSpPr/>
            <p:nvPr/>
          </p:nvSpPr>
          <p:spPr>
            <a:xfrm>
              <a:off x="-788900" y="3743725"/>
              <a:ext cx="26375" cy="19075"/>
            </a:xfrm>
            <a:custGeom>
              <a:avLst/>
              <a:gdLst/>
              <a:ahLst/>
              <a:cxnLst/>
              <a:rect l="l" t="t" r="r" b="b"/>
              <a:pathLst>
                <a:path w="1055" h="763" extrusionOk="0">
                  <a:moveTo>
                    <a:pt x="889" y="1"/>
                  </a:moveTo>
                  <a:lnTo>
                    <a:pt x="889" y="1"/>
                  </a:lnTo>
                  <a:cubicBezTo>
                    <a:pt x="572" y="64"/>
                    <a:pt x="255" y="191"/>
                    <a:pt x="1" y="402"/>
                  </a:cubicBezTo>
                  <a:cubicBezTo>
                    <a:pt x="170" y="466"/>
                    <a:pt x="170" y="614"/>
                    <a:pt x="191" y="762"/>
                  </a:cubicBezTo>
                  <a:cubicBezTo>
                    <a:pt x="196" y="762"/>
                    <a:pt x="201" y="763"/>
                    <a:pt x="206" y="763"/>
                  </a:cubicBezTo>
                  <a:cubicBezTo>
                    <a:pt x="450" y="763"/>
                    <a:pt x="1055" y="290"/>
                    <a:pt x="88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8" name="Google Shape;578;p5"/>
            <p:cNvSpPr/>
            <p:nvPr/>
          </p:nvSpPr>
          <p:spPr>
            <a:xfrm>
              <a:off x="-761400" y="3741600"/>
              <a:ext cx="23825" cy="20050"/>
            </a:xfrm>
            <a:custGeom>
              <a:avLst/>
              <a:gdLst/>
              <a:ahLst/>
              <a:cxnLst/>
              <a:rect l="l" t="t" r="r" b="b"/>
              <a:pathLst>
                <a:path w="953" h="802" extrusionOk="0">
                  <a:moveTo>
                    <a:pt x="212" y="1"/>
                  </a:moveTo>
                  <a:lnTo>
                    <a:pt x="1" y="43"/>
                  </a:lnTo>
                  <a:cubicBezTo>
                    <a:pt x="32" y="422"/>
                    <a:pt x="64" y="802"/>
                    <a:pt x="439" y="802"/>
                  </a:cubicBezTo>
                  <a:cubicBezTo>
                    <a:pt x="566" y="802"/>
                    <a:pt x="733" y="758"/>
                    <a:pt x="952" y="657"/>
                  </a:cubicBezTo>
                  <a:cubicBezTo>
                    <a:pt x="635" y="487"/>
                    <a:pt x="106" y="509"/>
                    <a:pt x="21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79" name="Google Shape;579;p5"/>
            <p:cNvSpPr/>
            <p:nvPr/>
          </p:nvSpPr>
          <p:spPr>
            <a:xfrm>
              <a:off x="-752400" y="3729450"/>
              <a:ext cx="32275" cy="20650"/>
            </a:xfrm>
            <a:custGeom>
              <a:avLst/>
              <a:gdLst/>
              <a:ahLst/>
              <a:cxnLst/>
              <a:rect l="l" t="t" r="r" b="b"/>
              <a:pathLst>
                <a:path w="1291" h="826" extrusionOk="0">
                  <a:moveTo>
                    <a:pt x="381" y="0"/>
                  </a:moveTo>
                  <a:cubicBezTo>
                    <a:pt x="190" y="0"/>
                    <a:pt x="21" y="149"/>
                    <a:pt x="0" y="339"/>
                  </a:cubicBezTo>
                  <a:cubicBezTo>
                    <a:pt x="39" y="337"/>
                    <a:pt x="76" y="336"/>
                    <a:pt x="113" y="336"/>
                  </a:cubicBezTo>
                  <a:cubicBezTo>
                    <a:pt x="479" y="336"/>
                    <a:pt x="744" y="441"/>
                    <a:pt x="783" y="825"/>
                  </a:cubicBezTo>
                  <a:cubicBezTo>
                    <a:pt x="1290" y="318"/>
                    <a:pt x="529" y="275"/>
                    <a:pt x="38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0" name="Google Shape;580;p5"/>
            <p:cNvSpPr/>
            <p:nvPr/>
          </p:nvSpPr>
          <p:spPr>
            <a:xfrm>
              <a:off x="-1687225" y="3817225"/>
              <a:ext cx="15900" cy="16400"/>
            </a:xfrm>
            <a:custGeom>
              <a:avLst/>
              <a:gdLst/>
              <a:ahLst/>
              <a:cxnLst/>
              <a:rect l="l" t="t" r="r" b="b"/>
              <a:pathLst>
                <a:path w="636" h="656" extrusionOk="0">
                  <a:moveTo>
                    <a:pt x="635" y="0"/>
                  </a:moveTo>
                  <a:cubicBezTo>
                    <a:pt x="1" y="212"/>
                    <a:pt x="297" y="444"/>
                    <a:pt x="635" y="656"/>
                  </a:cubicBezTo>
                  <a:lnTo>
                    <a:pt x="635" y="0"/>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1" name="Google Shape;581;p5"/>
            <p:cNvSpPr/>
            <p:nvPr/>
          </p:nvSpPr>
          <p:spPr>
            <a:xfrm>
              <a:off x="-2011875" y="3793675"/>
              <a:ext cx="15900" cy="15650"/>
            </a:xfrm>
            <a:custGeom>
              <a:avLst/>
              <a:gdLst/>
              <a:ahLst/>
              <a:cxnLst/>
              <a:rect l="l" t="t" r="r" b="b"/>
              <a:pathLst>
                <a:path w="636" h="626" extrusionOk="0">
                  <a:moveTo>
                    <a:pt x="209" y="1"/>
                  </a:moveTo>
                  <a:cubicBezTo>
                    <a:pt x="86" y="1"/>
                    <a:pt x="1" y="38"/>
                    <a:pt x="65" y="139"/>
                  </a:cubicBezTo>
                  <a:cubicBezTo>
                    <a:pt x="86" y="350"/>
                    <a:pt x="65" y="604"/>
                    <a:pt x="445" y="625"/>
                  </a:cubicBezTo>
                  <a:cubicBezTo>
                    <a:pt x="340" y="414"/>
                    <a:pt x="149" y="181"/>
                    <a:pt x="636" y="139"/>
                  </a:cubicBezTo>
                  <a:cubicBezTo>
                    <a:pt x="600" y="66"/>
                    <a:pt x="371" y="1"/>
                    <a:pt x="20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2" name="Google Shape;582;p5"/>
            <p:cNvSpPr/>
            <p:nvPr/>
          </p:nvSpPr>
          <p:spPr>
            <a:xfrm>
              <a:off x="-1358350" y="3914500"/>
              <a:ext cx="10075" cy="24350"/>
            </a:xfrm>
            <a:custGeom>
              <a:avLst/>
              <a:gdLst/>
              <a:ahLst/>
              <a:cxnLst/>
              <a:rect l="l" t="t" r="r" b="b"/>
              <a:pathLst>
                <a:path w="403" h="974" extrusionOk="0">
                  <a:moveTo>
                    <a:pt x="255" y="1"/>
                  </a:moveTo>
                  <a:lnTo>
                    <a:pt x="255" y="1"/>
                  </a:lnTo>
                  <a:cubicBezTo>
                    <a:pt x="1" y="297"/>
                    <a:pt x="170" y="635"/>
                    <a:pt x="128" y="974"/>
                  </a:cubicBezTo>
                  <a:cubicBezTo>
                    <a:pt x="403" y="656"/>
                    <a:pt x="255" y="318"/>
                    <a:pt x="25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3" name="Google Shape;583;p5"/>
            <p:cNvSpPr/>
            <p:nvPr/>
          </p:nvSpPr>
          <p:spPr>
            <a:xfrm>
              <a:off x="-1730575" y="4086875"/>
              <a:ext cx="7950" cy="25400"/>
            </a:xfrm>
            <a:custGeom>
              <a:avLst/>
              <a:gdLst/>
              <a:ahLst/>
              <a:cxnLst/>
              <a:rect l="l" t="t" r="r" b="b"/>
              <a:pathLst>
                <a:path w="318" h="1016" extrusionOk="0">
                  <a:moveTo>
                    <a:pt x="318" y="0"/>
                  </a:moveTo>
                  <a:cubicBezTo>
                    <a:pt x="1" y="170"/>
                    <a:pt x="254" y="445"/>
                    <a:pt x="149" y="656"/>
                  </a:cubicBezTo>
                  <a:lnTo>
                    <a:pt x="297" y="1016"/>
                  </a:lnTo>
                  <a:cubicBezTo>
                    <a:pt x="318" y="677"/>
                    <a:pt x="318" y="339"/>
                    <a:pt x="31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4" name="Google Shape;584;p5"/>
            <p:cNvSpPr/>
            <p:nvPr/>
          </p:nvSpPr>
          <p:spPr>
            <a:xfrm>
              <a:off x="-2407350" y="4106975"/>
              <a:ext cx="7425" cy="21175"/>
            </a:xfrm>
            <a:custGeom>
              <a:avLst/>
              <a:gdLst/>
              <a:ahLst/>
              <a:cxnLst/>
              <a:rect l="l" t="t" r="r" b="b"/>
              <a:pathLst>
                <a:path w="297" h="847" extrusionOk="0">
                  <a:moveTo>
                    <a:pt x="296" y="0"/>
                  </a:moveTo>
                  <a:lnTo>
                    <a:pt x="106" y="148"/>
                  </a:lnTo>
                  <a:cubicBezTo>
                    <a:pt x="148" y="381"/>
                    <a:pt x="0" y="656"/>
                    <a:pt x="254" y="846"/>
                  </a:cubicBezTo>
                  <a:cubicBezTo>
                    <a:pt x="275" y="550"/>
                    <a:pt x="275" y="275"/>
                    <a:pt x="296"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5" name="Google Shape;585;p5"/>
            <p:cNvSpPr/>
            <p:nvPr/>
          </p:nvSpPr>
          <p:spPr>
            <a:xfrm>
              <a:off x="-2381450" y="4102725"/>
              <a:ext cx="34000" cy="20125"/>
            </a:xfrm>
            <a:custGeom>
              <a:avLst/>
              <a:gdLst/>
              <a:ahLst/>
              <a:cxnLst/>
              <a:rect l="l" t="t" r="r" b="b"/>
              <a:pathLst>
                <a:path w="1360" h="805" extrusionOk="0">
                  <a:moveTo>
                    <a:pt x="402" y="1"/>
                  </a:moveTo>
                  <a:cubicBezTo>
                    <a:pt x="198" y="1"/>
                    <a:pt x="7" y="163"/>
                    <a:pt x="1" y="635"/>
                  </a:cubicBezTo>
                  <a:lnTo>
                    <a:pt x="170" y="805"/>
                  </a:lnTo>
                  <a:cubicBezTo>
                    <a:pt x="1359" y="776"/>
                    <a:pt x="848" y="1"/>
                    <a:pt x="40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6" name="Google Shape;586;p5"/>
            <p:cNvSpPr/>
            <p:nvPr/>
          </p:nvSpPr>
          <p:spPr>
            <a:xfrm>
              <a:off x="-1025775" y="3585100"/>
              <a:ext cx="56600" cy="38700"/>
            </a:xfrm>
            <a:custGeom>
              <a:avLst/>
              <a:gdLst/>
              <a:ahLst/>
              <a:cxnLst/>
              <a:rect l="l" t="t" r="r" b="b"/>
              <a:pathLst>
                <a:path w="2264" h="1548" extrusionOk="0">
                  <a:moveTo>
                    <a:pt x="1312" y="1"/>
                  </a:moveTo>
                  <a:cubicBezTo>
                    <a:pt x="995" y="403"/>
                    <a:pt x="1" y="931"/>
                    <a:pt x="508" y="1481"/>
                  </a:cubicBezTo>
                  <a:cubicBezTo>
                    <a:pt x="588" y="1527"/>
                    <a:pt x="664" y="1547"/>
                    <a:pt x="739" y="1547"/>
                  </a:cubicBezTo>
                  <a:cubicBezTo>
                    <a:pt x="1142" y="1547"/>
                    <a:pt x="1487" y="962"/>
                    <a:pt x="1862" y="783"/>
                  </a:cubicBezTo>
                  <a:cubicBezTo>
                    <a:pt x="2264" y="233"/>
                    <a:pt x="1672" y="170"/>
                    <a:pt x="131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7" name="Google Shape;587;p5"/>
            <p:cNvSpPr/>
            <p:nvPr/>
          </p:nvSpPr>
          <p:spPr>
            <a:xfrm>
              <a:off x="-1048500" y="3593025"/>
              <a:ext cx="32275" cy="32750"/>
            </a:xfrm>
            <a:custGeom>
              <a:avLst/>
              <a:gdLst/>
              <a:ahLst/>
              <a:cxnLst/>
              <a:rect l="l" t="t" r="r" b="b"/>
              <a:pathLst>
                <a:path w="1291" h="1310" extrusionOk="0">
                  <a:moveTo>
                    <a:pt x="931" y="1"/>
                  </a:moveTo>
                  <a:cubicBezTo>
                    <a:pt x="656" y="445"/>
                    <a:pt x="868" y="1164"/>
                    <a:pt x="0" y="1291"/>
                  </a:cubicBezTo>
                  <a:cubicBezTo>
                    <a:pt x="113" y="1303"/>
                    <a:pt x="212" y="1309"/>
                    <a:pt x="297" y="1309"/>
                  </a:cubicBezTo>
                  <a:cubicBezTo>
                    <a:pt x="1237" y="1309"/>
                    <a:pt x="651" y="602"/>
                    <a:pt x="1291"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8" name="Google Shape;588;p5"/>
            <p:cNvSpPr/>
            <p:nvPr/>
          </p:nvSpPr>
          <p:spPr>
            <a:xfrm>
              <a:off x="-1034750" y="3661250"/>
              <a:ext cx="18525" cy="11650"/>
            </a:xfrm>
            <a:custGeom>
              <a:avLst/>
              <a:gdLst/>
              <a:ahLst/>
              <a:cxnLst/>
              <a:rect l="l" t="t" r="r" b="b"/>
              <a:pathLst>
                <a:path w="741" h="466" extrusionOk="0">
                  <a:moveTo>
                    <a:pt x="741" y="0"/>
                  </a:moveTo>
                  <a:cubicBezTo>
                    <a:pt x="423" y="0"/>
                    <a:pt x="148" y="191"/>
                    <a:pt x="0" y="466"/>
                  </a:cubicBezTo>
                  <a:cubicBezTo>
                    <a:pt x="339" y="423"/>
                    <a:pt x="677" y="381"/>
                    <a:pt x="7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89" name="Google Shape;589;p5"/>
            <p:cNvSpPr/>
            <p:nvPr/>
          </p:nvSpPr>
          <p:spPr>
            <a:xfrm>
              <a:off x="-1062775" y="3625300"/>
              <a:ext cx="14300" cy="19575"/>
            </a:xfrm>
            <a:custGeom>
              <a:avLst/>
              <a:gdLst/>
              <a:ahLst/>
              <a:cxnLst/>
              <a:rect l="l" t="t" r="r" b="b"/>
              <a:pathLst>
                <a:path w="572" h="783" extrusionOk="0">
                  <a:moveTo>
                    <a:pt x="571" y="0"/>
                  </a:moveTo>
                  <a:lnTo>
                    <a:pt x="571" y="0"/>
                  </a:lnTo>
                  <a:cubicBezTo>
                    <a:pt x="254" y="148"/>
                    <a:pt x="43" y="444"/>
                    <a:pt x="0" y="783"/>
                  </a:cubicBezTo>
                  <a:cubicBezTo>
                    <a:pt x="318" y="635"/>
                    <a:pt x="529" y="338"/>
                    <a:pt x="57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0" name="Google Shape;590;p5"/>
            <p:cNvSpPr/>
            <p:nvPr/>
          </p:nvSpPr>
          <p:spPr>
            <a:xfrm>
              <a:off x="-822725" y="3762225"/>
              <a:ext cx="85150" cy="50825"/>
            </a:xfrm>
            <a:custGeom>
              <a:avLst/>
              <a:gdLst/>
              <a:ahLst/>
              <a:cxnLst/>
              <a:rect l="l" t="t" r="r" b="b"/>
              <a:pathLst>
                <a:path w="3406" h="2033" extrusionOk="0">
                  <a:moveTo>
                    <a:pt x="1735" y="1"/>
                  </a:moveTo>
                  <a:cubicBezTo>
                    <a:pt x="1671" y="1"/>
                    <a:pt x="1608" y="1"/>
                    <a:pt x="1544" y="22"/>
                  </a:cubicBezTo>
                  <a:cubicBezTo>
                    <a:pt x="1312" y="614"/>
                    <a:pt x="931" y="1143"/>
                    <a:pt x="466" y="1566"/>
                  </a:cubicBezTo>
                  <a:cubicBezTo>
                    <a:pt x="318" y="1693"/>
                    <a:pt x="0" y="1777"/>
                    <a:pt x="191" y="1989"/>
                  </a:cubicBezTo>
                  <a:cubicBezTo>
                    <a:pt x="289" y="2019"/>
                    <a:pt x="384" y="2032"/>
                    <a:pt x="474" y="2032"/>
                  </a:cubicBezTo>
                  <a:cubicBezTo>
                    <a:pt x="1371" y="2032"/>
                    <a:pt x="1894" y="692"/>
                    <a:pt x="2996" y="692"/>
                  </a:cubicBezTo>
                  <a:cubicBezTo>
                    <a:pt x="3040" y="692"/>
                    <a:pt x="3084" y="694"/>
                    <a:pt x="3130" y="699"/>
                  </a:cubicBezTo>
                  <a:cubicBezTo>
                    <a:pt x="3384" y="699"/>
                    <a:pt x="3384" y="360"/>
                    <a:pt x="3405" y="149"/>
                  </a:cubicBezTo>
                  <a:lnTo>
                    <a:pt x="3405" y="149"/>
                  </a:lnTo>
                  <a:cubicBezTo>
                    <a:pt x="3072" y="322"/>
                    <a:pt x="2514" y="632"/>
                    <a:pt x="2133" y="632"/>
                  </a:cubicBezTo>
                  <a:cubicBezTo>
                    <a:pt x="1863" y="632"/>
                    <a:pt x="1682" y="475"/>
                    <a:pt x="173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1" name="Google Shape;591;p5"/>
            <p:cNvSpPr/>
            <p:nvPr/>
          </p:nvSpPr>
          <p:spPr>
            <a:xfrm>
              <a:off x="-2451200" y="3912425"/>
              <a:ext cx="70300" cy="49250"/>
            </a:xfrm>
            <a:custGeom>
              <a:avLst/>
              <a:gdLst/>
              <a:ahLst/>
              <a:cxnLst/>
              <a:rect l="l" t="t" r="r" b="b"/>
              <a:pathLst>
                <a:path w="2812" h="1970" extrusionOk="0">
                  <a:moveTo>
                    <a:pt x="668" y="0"/>
                  </a:moveTo>
                  <a:cubicBezTo>
                    <a:pt x="0" y="0"/>
                    <a:pt x="860" y="606"/>
                    <a:pt x="485" y="1247"/>
                  </a:cubicBezTo>
                  <a:cubicBezTo>
                    <a:pt x="633" y="1522"/>
                    <a:pt x="422" y="1881"/>
                    <a:pt x="845" y="1945"/>
                  </a:cubicBezTo>
                  <a:cubicBezTo>
                    <a:pt x="927" y="1960"/>
                    <a:pt x="1009" y="1969"/>
                    <a:pt x="1087" y="1969"/>
                  </a:cubicBezTo>
                  <a:cubicBezTo>
                    <a:pt x="1335" y="1969"/>
                    <a:pt x="1552" y="1879"/>
                    <a:pt x="1649" y="1606"/>
                  </a:cubicBezTo>
                  <a:cubicBezTo>
                    <a:pt x="2008" y="1099"/>
                    <a:pt x="2812" y="845"/>
                    <a:pt x="2072" y="253"/>
                  </a:cubicBezTo>
                  <a:cubicBezTo>
                    <a:pt x="1331" y="76"/>
                    <a:pt x="904" y="0"/>
                    <a:pt x="66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2" name="Google Shape;592;p5"/>
            <p:cNvSpPr/>
            <p:nvPr/>
          </p:nvSpPr>
          <p:spPr>
            <a:xfrm>
              <a:off x="-1211350" y="3866225"/>
              <a:ext cx="37025" cy="40175"/>
            </a:xfrm>
            <a:custGeom>
              <a:avLst/>
              <a:gdLst/>
              <a:ahLst/>
              <a:cxnLst/>
              <a:rect l="l" t="t" r="r" b="b"/>
              <a:pathLst>
                <a:path w="1481" h="1607" extrusionOk="0">
                  <a:moveTo>
                    <a:pt x="639" y="1"/>
                  </a:moveTo>
                  <a:cubicBezTo>
                    <a:pt x="52" y="1"/>
                    <a:pt x="322" y="719"/>
                    <a:pt x="0" y="980"/>
                  </a:cubicBezTo>
                  <a:cubicBezTo>
                    <a:pt x="0" y="1170"/>
                    <a:pt x="0" y="1382"/>
                    <a:pt x="0" y="1593"/>
                  </a:cubicBezTo>
                  <a:cubicBezTo>
                    <a:pt x="64" y="1602"/>
                    <a:pt x="126" y="1607"/>
                    <a:pt x="186" y="1607"/>
                  </a:cubicBezTo>
                  <a:cubicBezTo>
                    <a:pt x="684" y="1607"/>
                    <a:pt x="1066" y="1317"/>
                    <a:pt x="1481" y="1128"/>
                  </a:cubicBezTo>
                  <a:cubicBezTo>
                    <a:pt x="614" y="959"/>
                    <a:pt x="381" y="599"/>
                    <a:pt x="741" y="7"/>
                  </a:cubicBezTo>
                  <a:cubicBezTo>
                    <a:pt x="704" y="3"/>
                    <a:pt x="670" y="1"/>
                    <a:pt x="63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3" name="Google Shape;593;p5"/>
            <p:cNvSpPr/>
            <p:nvPr/>
          </p:nvSpPr>
          <p:spPr>
            <a:xfrm>
              <a:off x="-1616475" y="3809175"/>
              <a:ext cx="24450" cy="8600"/>
            </a:xfrm>
            <a:custGeom>
              <a:avLst/>
              <a:gdLst/>
              <a:ahLst/>
              <a:cxnLst/>
              <a:rect l="l" t="t" r="r" b="b"/>
              <a:pathLst>
                <a:path w="978" h="344" extrusionOk="0">
                  <a:moveTo>
                    <a:pt x="682" y="0"/>
                  </a:moveTo>
                  <a:cubicBezTo>
                    <a:pt x="426" y="0"/>
                    <a:pt x="0" y="69"/>
                    <a:pt x="238" y="343"/>
                  </a:cubicBezTo>
                  <a:cubicBezTo>
                    <a:pt x="555" y="343"/>
                    <a:pt x="830" y="301"/>
                    <a:pt x="978" y="5"/>
                  </a:cubicBezTo>
                  <a:lnTo>
                    <a:pt x="787" y="5"/>
                  </a:lnTo>
                  <a:cubicBezTo>
                    <a:pt x="759" y="2"/>
                    <a:pt x="723" y="0"/>
                    <a:pt x="68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4" name="Google Shape;594;p5"/>
            <p:cNvSpPr/>
            <p:nvPr/>
          </p:nvSpPr>
          <p:spPr>
            <a:xfrm>
              <a:off x="-1698850" y="4050400"/>
              <a:ext cx="28050" cy="32275"/>
            </a:xfrm>
            <a:custGeom>
              <a:avLst/>
              <a:gdLst/>
              <a:ahLst/>
              <a:cxnLst/>
              <a:rect l="l" t="t" r="r" b="b"/>
              <a:pathLst>
                <a:path w="1122" h="1291" extrusionOk="0">
                  <a:moveTo>
                    <a:pt x="1122" y="0"/>
                  </a:moveTo>
                  <a:lnTo>
                    <a:pt x="1122" y="0"/>
                  </a:lnTo>
                  <a:cubicBezTo>
                    <a:pt x="170" y="64"/>
                    <a:pt x="297" y="825"/>
                    <a:pt x="1" y="1290"/>
                  </a:cubicBezTo>
                  <a:cubicBezTo>
                    <a:pt x="614" y="1036"/>
                    <a:pt x="825" y="508"/>
                    <a:pt x="112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5" name="Google Shape;595;p5"/>
            <p:cNvSpPr/>
            <p:nvPr/>
          </p:nvSpPr>
          <p:spPr>
            <a:xfrm>
              <a:off x="-1718400" y="4083175"/>
              <a:ext cx="19575" cy="23825"/>
            </a:xfrm>
            <a:custGeom>
              <a:avLst/>
              <a:gdLst/>
              <a:ahLst/>
              <a:cxnLst/>
              <a:rect l="l" t="t" r="r" b="b"/>
              <a:pathLst>
                <a:path w="783" h="953" extrusionOk="0">
                  <a:moveTo>
                    <a:pt x="613" y="0"/>
                  </a:moveTo>
                  <a:cubicBezTo>
                    <a:pt x="254" y="381"/>
                    <a:pt x="0" y="741"/>
                    <a:pt x="783" y="952"/>
                  </a:cubicBezTo>
                  <a:cubicBezTo>
                    <a:pt x="783" y="635"/>
                    <a:pt x="783" y="318"/>
                    <a:pt x="783"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6" name="Google Shape;596;p5"/>
            <p:cNvSpPr/>
            <p:nvPr/>
          </p:nvSpPr>
          <p:spPr>
            <a:xfrm>
              <a:off x="-1196025" y="4057500"/>
              <a:ext cx="44975" cy="32750"/>
            </a:xfrm>
            <a:custGeom>
              <a:avLst/>
              <a:gdLst/>
              <a:ahLst/>
              <a:cxnLst/>
              <a:rect l="l" t="t" r="r" b="b"/>
              <a:pathLst>
                <a:path w="1799" h="1310" extrusionOk="0">
                  <a:moveTo>
                    <a:pt x="1125" y="0"/>
                  </a:moveTo>
                  <a:cubicBezTo>
                    <a:pt x="1086" y="0"/>
                    <a:pt x="1049" y="15"/>
                    <a:pt x="1016" y="54"/>
                  </a:cubicBezTo>
                  <a:cubicBezTo>
                    <a:pt x="868" y="393"/>
                    <a:pt x="1" y="1070"/>
                    <a:pt x="508" y="1302"/>
                  </a:cubicBezTo>
                  <a:cubicBezTo>
                    <a:pt x="550" y="1307"/>
                    <a:pt x="589" y="1309"/>
                    <a:pt x="627" y="1309"/>
                  </a:cubicBezTo>
                  <a:cubicBezTo>
                    <a:pt x="1094" y="1309"/>
                    <a:pt x="1315" y="964"/>
                    <a:pt x="1608" y="710"/>
                  </a:cubicBezTo>
                  <a:cubicBezTo>
                    <a:pt x="1608" y="499"/>
                    <a:pt x="1798" y="245"/>
                    <a:pt x="1397" y="118"/>
                  </a:cubicBezTo>
                  <a:cubicBezTo>
                    <a:pt x="1309" y="74"/>
                    <a:pt x="1211" y="0"/>
                    <a:pt x="1125"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7" name="Google Shape;597;p5"/>
            <p:cNvSpPr/>
            <p:nvPr/>
          </p:nvSpPr>
          <p:spPr>
            <a:xfrm>
              <a:off x="-2024025" y="3873275"/>
              <a:ext cx="18525" cy="32275"/>
            </a:xfrm>
            <a:custGeom>
              <a:avLst/>
              <a:gdLst/>
              <a:ahLst/>
              <a:cxnLst/>
              <a:rect l="l" t="t" r="r" b="b"/>
              <a:pathLst>
                <a:path w="741" h="1291" extrusionOk="0">
                  <a:moveTo>
                    <a:pt x="741" y="0"/>
                  </a:moveTo>
                  <a:lnTo>
                    <a:pt x="741" y="0"/>
                  </a:lnTo>
                  <a:cubicBezTo>
                    <a:pt x="360" y="338"/>
                    <a:pt x="85" y="783"/>
                    <a:pt x="1" y="1290"/>
                  </a:cubicBezTo>
                  <a:lnTo>
                    <a:pt x="572" y="1290"/>
                  </a:lnTo>
                  <a:cubicBezTo>
                    <a:pt x="466" y="846"/>
                    <a:pt x="741" y="444"/>
                    <a:pt x="7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8" name="Google Shape;598;p5"/>
            <p:cNvSpPr/>
            <p:nvPr/>
          </p:nvSpPr>
          <p:spPr>
            <a:xfrm>
              <a:off x="-1996000" y="3841550"/>
              <a:ext cx="14300" cy="19575"/>
            </a:xfrm>
            <a:custGeom>
              <a:avLst/>
              <a:gdLst/>
              <a:ahLst/>
              <a:cxnLst/>
              <a:rect l="l" t="t" r="r" b="b"/>
              <a:pathLst>
                <a:path w="572" h="783" extrusionOk="0">
                  <a:moveTo>
                    <a:pt x="170" y="0"/>
                  </a:moveTo>
                  <a:cubicBezTo>
                    <a:pt x="212" y="275"/>
                    <a:pt x="149" y="550"/>
                    <a:pt x="1" y="783"/>
                  </a:cubicBezTo>
                  <a:cubicBezTo>
                    <a:pt x="572" y="613"/>
                    <a:pt x="445" y="317"/>
                    <a:pt x="170"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599" name="Google Shape;599;p5"/>
            <p:cNvSpPr/>
            <p:nvPr/>
          </p:nvSpPr>
          <p:spPr>
            <a:xfrm>
              <a:off x="-1996000" y="3813000"/>
              <a:ext cx="14300" cy="12175"/>
            </a:xfrm>
            <a:custGeom>
              <a:avLst/>
              <a:gdLst/>
              <a:ahLst/>
              <a:cxnLst/>
              <a:rect l="l" t="t" r="r" b="b"/>
              <a:pathLst>
                <a:path w="572" h="487" extrusionOk="0">
                  <a:moveTo>
                    <a:pt x="1" y="0"/>
                  </a:moveTo>
                  <a:lnTo>
                    <a:pt x="1" y="487"/>
                  </a:lnTo>
                  <a:cubicBezTo>
                    <a:pt x="276" y="317"/>
                    <a:pt x="572" y="169"/>
                    <a:pt x="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0" name="Google Shape;600;p5"/>
            <p:cNvSpPr/>
            <p:nvPr/>
          </p:nvSpPr>
          <p:spPr>
            <a:xfrm>
              <a:off x="-2718775" y="4110675"/>
              <a:ext cx="26450" cy="19575"/>
            </a:xfrm>
            <a:custGeom>
              <a:avLst/>
              <a:gdLst/>
              <a:ahLst/>
              <a:cxnLst/>
              <a:rect l="l" t="t" r="r" b="b"/>
              <a:pathLst>
                <a:path w="1058" h="783" extrusionOk="0">
                  <a:moveTo>
                    <a:pt x="1058" y="0"/>
                  </a:moveTo>
                  <a:lnTo>
                    <a:pt x="487" y="148"/>
                  </a:lnTo>
                  <a:cubicBezTo>
                    <a:pt x="0" y="254"/>
                    <a:pt x="127" y="550"/>
                    <a:pt x="296" y="783"/>
                  </a:cubicBezTo>
                  <a:cubicBezTo>
                    <a:pt x="508" y="487"/>
                    <a:pt x="952" y="360"/>
                    <a:pt x="105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1" name="Google Shape;601;p5"/>
            <p:cNvSpPr/>
            <p:nvPr/>
          </p:nvSpPr>
          <p:spPr>
            <a:xfrm>
              <a:off x="-2279400" y="3740550"/>
              <a:ext cx="28050" cy="20800"/>
            </a:xfrm>
            <a:custGeom>
              <a:avLst/>
              <a:gdLst/>
              <a:ahLst/>
              <a:cxnLst/>
              <a:rect l="l" t="t" r="r" b="b"/>
              <a:pathLst>
                <a:path w="1122" h="832" extrusionOk="0">
                  <a:moveTo>
                    <a:pt x="1121" y="1"/>
                  </a:moveTo>
                  <a:lnTo>
                    <a:pt x="1121" y="1"/>
                  </a:lnTo>
                  <a:cubicBezTo>
                    <a:pt x="572" y="85"/>
                    <a:pt x="318" y="466"/>
                    <a:pt x="1" y="804"/>
                  </a:cubicBezTo>
                  <a:cubicBezTo>
                    <a:pt x="98" y="823"/>
                    <a:pt x="186" y="831"/>
                    <a:pt x="265" y="831"/>
                  </a:cubicBezTo>
                  <a:cubicBezTo>
                    <a:pt x="821" y="831"/>
                    <a:pt x="955" y="408"/>
                    <a:pt x="1121"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2" name="Google Shape;602;p5"/>
            <p:cNvSpPr/>
            <p:nvPr/>
          </p:nvSpPr>
          <p:spPr>
            <a:xfrm>
              <a:off x="-1650200" y="3781800"/>
              <a:ext cx="57650" cy="58225"/>
            </a:xfrm>
            <a:custGeom>
              <a:avLst/>
              <a:gdLst/>
              <a:ahLst/>
              <a:cxnLst/>
              <a:rect l="l" t="t" r="r" b="b"/>
              <a:pathLst>
                <a:path w="2306" h="2329" extrusionOk="0">
                  <a:moveTo>
                    <a:pt x="1587" y="0"/>
                  </a:moveTo>
                  <a:cubicBezTo>
                    <a:pt x="1333" y="254"/>
                    <a:pt x="1227" y="614"/>
                    <a:pt x="846" y="783"/>
                  </a:cubicBezTo>
                  <a:cubicBezTo>
                    <a:pt x="593" y="1037"/>
                    <a:pt x="931" y="1460"/>
                    <a:pt x="466" y="1692"/>
                  </a:cubicBezTo>
                  <a:cubicBezTo>
                    <a:pt x="275" y="1777"/>
                    <a:pt x="0" y="2073"/>
                    <a:pt x="360" y="2263"/>
                  </a:cubicBezTo>
                  <a:cubicBezTo>
                    <a:pt x="440" y="2309"/>
                    <a:pt x="518" y="2328"/>
                    <a:pt x="594" y="2328"/>
                  </a:cubicBezTo>
                  <a:cubicBezTo>
                    <a:pt x="801" y="2328"/>
                    <a:pt x="994" y="2185"/>
                    <a:pt x="1164" y="2031"/>
                  </a:cubicBezTo>
                  <a:cubicBezTo>
                    <a:pt x="1375" y="1650"/>
                    <a:pt x="1269" y="1354"/>
                    <a:pt x="1777" y="1121"/>
                  </a:cubicBezTo>
                  <a:cubicBezTo>
                    <a:pt x="2136" y="677"/>
                    <a:pt x="2306" y="275"/>
                    <a:pt x="1587"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3" name="Google Shape;603;p5"/>
            <p:cNvSpPr/>
            <p:nvPr/>
          </p:nvSpPr>
          <p:spPr>
            <a:xfrm>
              <a:off x="-1660175" y="3801025"/>
              <a:ext cx="49650" cy="40725"/>
            </a:xfrm>
            <a:custGeom>
              <a:avLst/>
              <a:gdLst/>
              <a:ahLst/>
              <a:cxnLst/>
              <a:rect l="l" t="t" r="r" b="b"/>
              <a:pathLst>
                <a:path w="1986" h="1629" extrusionOk="0">
                  <a:moveTo>
                    <a:pt x="1024" y="1"/>
                  </a:moveTo>
                  <a:cubicBezTo>
                    <a:pt x="1" y="1"/>
                    <a:pt x="1139" y="1040"/>
                    <a:pt x="463" y="1219"/>
                  </a:cubicBezTo>
                  <a:cubicBezTo>
                    <a:pt x="173" y="1432"/>
                    <a:pt x="554" y="1627"/>
                    <a:pt x="831" y="1627"/>
                  </a:cubicBezTo>
                  <a:cubicBezTo>
                    <a:pt x="858" y="1627"/>
                    <a:pt x="883" y="1625"/>
                    <a:pt x="907" y="1621"/>
                  </a:cubicBezTo>
                  <a:cubicBezTo>
                    <a:pt x="955" y="1626"/>
                    <a:pt x="1000" y="1629"/>
                    <a:pt x="1042" y="1629"/>
                  </a:cubicBezTo>
                  <a:cubicBezTo>
                    <a:pt x="1709" y="1629"/>
                    <a:pt x="1707" y="1027"/>
                    <a:pt x="1986" y="669"/>
                  </a:cubicBezTo>
                  <a:lnTo>
                    <a:pt x="1986" y="500"/>
                  </a:lnTo>
                  <a:cubicBezTo>
                    <a:pt x="1436" y="543"/>
                    <a:pt x="1711" y="1050"/>
                    <a:pt x="1415" y="1240"/>
                  </a:cubicBezTo>
                  <a:cubicBezTo>
                    <a:pt x="1285" y="1321"/>
                    <a:pt x="1156" y="1452"/>
                    <a:pt x="1007" y="1452"/>
                  </a:cubicBezTo>
                  <a:cubicBezTo>
                    <a:pt x="962" y="1452"/>
                    <a:pt x="914" y="1439"/>
                    <a:pt x="865" y="1410"/>
                  </a:cubicBezTo>
                  <a:cubicBezTo>
                    <a:pt x="421" y="1114"/>
                    <a:pt x="1563" y="775"/>
                    <a:pt x="1245" y="14"/>
                  </a:cubicBezTo>
                  <a:cubicBezTo>
                    <a:pt x="1162" y="5"/>
                    <a:pt x="1089" y="1"/>
                    <a:pt x="1024"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4" name="Google Shape;604;p5"/>
            <p:cNvSpPr/>
            <p:nvPr/>
          </p:nvSpPr>
          <p:spPr>
            <a:xfrm>
              <a:off x="-2762675" y="4069950"/>
              <a:ext cx="75125" cy="74000"/>
            </a:xfrm>
            <a:custGeom>
              <a:avLst/>
              <a:gdLst/>
              <a:ahLst/>
              <a:cxnLst/>
              <a:rect l="l" t="t" r="r" b="b"/>
              <a:pathLst>
                <a:path w="3005" h="2960" extrusionOk="0">
                  <a:moveTo>
                    <a:pt x="2243" y="1"/>
                  </a:moveTo>
                  <a:cubicBezTo>
                    <a:pt x="1355" y="149"/>
                    <a:pt x="1355" y="1016"/>
                    <a:pt x="741" y="1375"/>
                  </a:cubicBezTo>
                  <a:cubicBezTo>
                    <a:pt x="1" y="1841"/>
                    <a:pt x="149" y="2348"/>
                    <a:pt x="572" y="2898"/>
                  </a:cubicBezTo>
                  <a:cubicBezTo>
                    <a:pt x="674" y="2941"/>
                    <a:pt x="765" y="2960"/>
                    <a:pt x="848" y="2960"/>
                  </a:cubicBezTo>
                  <a:cubicBezTo>
                    <a:pt x="1309" y="2960"/>
                    <a:pt x="1509" y="2387"/>
                    <a:pt x="1970" y="2387"/>
                  </a:cubicBezTo>
                  <a:cubicBezTo>
                    <a:pt x="1990" y="2387"/>
                    <a:pt x="2010" y="2388"/>
                    <a:pt x="2031" y="2390"/>
                  </a:cubicBezTo>
                  <a:cubicBezTo>
                    <a:pt x="2095" y="2179"/>
                    <a:pt x="1968" y="1925"/>
                    <a:pt x="2243" y="1777"/>
                  </a:cubicBezTo>
                  <a:cubicBezTo>
                    <a:pt x="2602" y="1460"/>
                    <a:pt x="2962" y="1143"/>
                    <a:pt x="3004" y="656"/>
                  </a:cubicBezTo>
                  <a:lnTo>
                    <a:pt x="3004" y="656"/>
                  </a:lnTo>
                  <a:cubicBezTo>
                    <a:pt x="2793" y="677"/>
                    <a:pt x="2518" y="614"/>
                    <a:pt x="2475" y="868"/>
                  </a:cubicBezTo>
                  <a:cubicBezTo>
                    <a:pt x="2370" y="1375"/>
                    <a:pt x="1799" y="1629"/>
                    <a:pt x="1672" y="2116"/>
                  </a:cubicBezTo>
                  <a:cubicBezTo>
                    <a:pt x="1619" y="2290"/>
                    <a:pt x="1466" y="2407"/>
                    <a:pt x="1296" y="2407"/>
                  </a:cubicBezTo>
                  <a:cubicBezTo>
                    <a:pt x="1259" y="2407"/>
                    <a:pt x="1222" y="2402"/>
                    <a:pt x="1185" y="2390"/>
                  </a:cubicBezTo>
                  <a:cubicBezTo>
                    <a:pt x="614" y="2094"/>
                    <a:pt x="1926" y="381"/>
                    <a:pt x="224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5" name="Google Shape;605;p5"/>
            <p:cNvSpPr/>
            <p:nvPr/>
          </p:nvSpPr>
          <p:spPr>
            <a:xfrm>
              <a:off x="-1383200" y="3907100"/>
              <a:ext cx="28025" cy="43550"/>
            </a:xfrm>
            <a:custGeom>
              <a:avLst/>
              <a:gdLst/>
              <a:ahLst/>
              <a:cxnLst/>
              <a:rect l="l" t="t" r="r" b="b"/>
              <a:pathLst>
                <a:path w="1121" h="1742" extrusionOk="0">
                  <a:moveTo>
                    <a:pt x="572" y="1"/>
                  </a:moveTo>
                  <a:lnTo>
                    <a:pt x="572" y="1"/>
                  </a:lnTo>
                  <a:cubicBezTo>
                    <a:pt x="1" y="508"/>
                    <a:pt x="762" y="1312"/>
                    <a:pt x="1" y="1735"/>
                  </a:cubicBezTo>
                  <a:cubicBezTo>
                    <a:pt x="53" y="1739"/>
                    <a:pt x="101" y="1742"/>
                    <a:pt x="145" y="1742"/>
                  </a:cubicBezTo>
                  <a:cubicBezTo>
                    <a:pt x="1120" y="1742"/>
                    <a:pt x="430" y="668"/>
                    <a:pt x="57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6" name="Google Shape;606;p5"/>
            <p:cNvSpPr/>
            <p:nvPr/>
          </p:nvSpPr>
          <p:spPr>
            <a:xfrm>
              <a:off x="-2303725" y="3678675"/>
              <a:ext cx="51850" cy="80275"/>
            </a:xfrm>
            <a:custGeom>
              <a:avLst/>
              <a:gdLst/>
              <a:ahLst/>
              <a:cxnLst/>
              <a:rect l="l" t="t" r="r" b="b"/>
              <a:pathLst>
                <a:path w="2074" h="3211" extrusionOk="0">
                  <a:moveTo>
                    <a:pt x="1351" y="0"/>
                  </a:moveTo>
                  <a:cubicBezTo>
                    <a:pt x="747" y="0"/>
                    <a:pt x="985" y="1549"/>
                    <a:pt x="233" y="1841"/>
                  </a:cubicBezTo>
                  <a:cubicBezTo>
                    <a:pt x="1" y="2137"/>
                    <a:pt x="297" y="2497"/>
                    <a:pt x="64" y="2793"/>
                  </a:cubicBezTo>
                  <a:cubicBezTo>
                    <a:pt x="144" y="3105"/>
                    <a:pt x="251" y="3210"/>
                    <a:pt x="373" y="3210"/>
                  </a:cubicBezTo>
                  <a:cubicBezTo>
                    <a:pt x="540" y="3210"/>
                    <a:pt x="736" y="3012"/>
                    <a:pt x="931" y="2877"/>
                  </a:cubicBezTo>
                  <a:cubicBezTo>
                    <a:pt x="1777" y="2306"/>
                    <a:pt x="1354" y="1312"/>
                    <a:pt x="1946" y="636"/>
                  </a:cubicBezTo>
                  <a:cubicBezTo>
                    <a:pt x="2073" y="488"/>
                    <a:pt x="1650" y="65"/>
                    <a:pt x="1375" y="1"/>
                  </a:cubicBezTo>
                  <a:cubicBezTo>
                    <a:pt x="1367" y="1"/>
                    <a:pt x="1359" y="0"/>
                    <a:pt x="135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7" name="Google Shape;607;p5"/>
            <p:cNvSpPr/>
            <p:nvPr/>
          </p:nvSpPr>
          <p:spPr>
            <a:xfrm>
              <a:off x="-1471500" y="3938150"/>
              <a:ext cx="71350" cy="53100"/>
            </a:xfrm>
            <a:custGeom>
              <a:avLst/>
              <a:gdLst/>
              <a:ahLst/>
              <a:cxnLst/>
              <a:rect l="l" t="t" r="r" b="b"/>
              <a:pathLst>
                <a:path w="2854" h="2124" extrusionOk="0">
                  <a:moveTo>
                    <a:pt x="2313" y="0"/>
                  </a:moveTo>
                  <a:cubicBezTo>
                    <a:pt x="2282" y="0"/>
                    <a:pt x="2252" y="2"/>
                    <a:pt x="2222" y="6"/>
                  </a:cubicBezTo>
                  <a:cubicBezTo>
                    <a:pt x="2010" y="154"/>
                    <a:pt x="1629" y="28"/>
                    <a:pt x="1481" y="345"/>
                  </a:cubicBezTo>
                  <a:cubicBezTo>
                    <a:pt x="1418" y="852"/>
                    <a:pt x="1016" y="1275"/>
                    <a:pt x="487" y="1360"/>
                  </a:cubicBezTo>
                  <a:cubicBezTo>
                    <a:pt x="234" y="1423"/>
                    <a:pt x="1" y="1614"/>
                    <a:pt x="43" y="1889"/>
                  </a:cubicBezTo>
                  <a:cubicBezTo>
                    <a:pt x="128" y="2078"/>
                    <a:pt x="315" y="2123"/>
                    <a:pt x="529" y="2123"/>
                  </a:cubicBezTo>
                  <a:cubicBezTo>
                    <a:pt x="727" y="2123"/>
                    <a:pt x="950" y="2084"/>
                    <a:pt x="1137" y="2084"/>
                  </a:cubicBezTo>
                  <a:cubicBezTo>
                    <a:pt x="1200" y="2084"/>
                    <a:pt x="1259" y="2088"/>
                    <a:pt x="1312" y="2100"/>
                  </a:cubicBezTo>
                  <a:lnTo>
                    <a:pt x="1672" y="1804"/>
                  </a:lnTo>
                  <a:cubicBezTo>
                    <a:pt x="1756" y="1149"/>
                    <a:pt x="2031" y="620"/>
                    <a:pt x="2835" y="429"/>
                  </a:cubicBezTo>
                  <a:cubicBezTo>
                    <a:pt x="2854" y="164"/>
                    <a:pt x="2583" y="0"/>
                    <a:pt x="2313"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8" name="Google Shape;608;p5"/>
            <p:cNvSpPr/>
            <p:nvPr/>
          </p:nvSpPr>
          <p:spPr>
            <a:xfrm>
              <a:off x="-1433425" y="3921275"/>
              <a:ext cx="58625" cy="61450"/>
            </a:xfrm>
            <a:custGeom>
              <a:avLst/>
              <a:gdLst/>
              <a:ahLst/>
              <a:cxnLst/>
              <a:rect l="l" t="t" r="r" b="b"/>
              <a:pathLst>
                <a:path w="2345" h="2458" extrusionOk="0">
                  <a:moveTo>
                    <a:pt x="1700" y="0"/>
                  </a:moveTo>
                  <a:cubicBezTo>
                    <a:pt x="1581" y="0"/>
                    <a:pt x="1477" y="56"/>
                    <a:pt x="1439" y="195"/>
                  </a:cubicBezTo>
                  <a:cubicBezTo>
                    <a:pt x="1714" y="512"/>
                    <a:pt x="1312" y="745"/>
                    <a:pt x="1270" y="999"/>
                  </a:cubicBezTo>
                  <a:cubicBezTo>
                    <a:pt x="297" y="1147"/>
                    <a:pt x="1" y="1675"/>
                    <a:pt x="149" y="2458"/>
                  </a:cubicBezTo>
                  <a:cubicBezTo>
                    <a:pt x="614" y="1189"/>
                    <a:pt x="1460" y="1570"/>
                    <a:pt x="2137" y="576"/>
                  </a:cubicBezTo>
                  <a:cubicBezTo>
                    <a:pt x="2344" y="309"/>
                    <a:pt x="1980" y="0"/>
                    <a:pt x="1700"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09" name="Google Shape;609;p5"/>
            <p:cNvSpPr/>
            <p:nvPr/>
          </p:nvSpPr>
          <p:spPr>
            <a:xfrm>
              <a:off x="-1411225" y="3926025"/>
              <a:ext cx="35250" cy="20225"/>
            </a:xfrm>
            <a:custGeom>
              <a:avLst/>
              <a:gdLst/>
              <a:ahLst/>
              <a:cxnLst/>
              <a:rect l="l" t="t" r="r" b="b"/>
              <a:pathLst>
                <a:path w="1410" h="809" extrusionOk="0">
                  <a:moveTo>
                    <a:pt x="661" y="1"/>
                  </a:moveTo>
                  <a:cubicBezTo>
                    <a:pt x="627" y="1"/>
                    <a:pt x="590" y="2"/>
                    <a:pt x="551" y="5"/>
                  </a:cubicBezTo>
                  <a:lnTo>
                    <a:pt x="382" y="5"/>
                  </a:lnTo>
                  <a:lnTo>
                    <a:pt x="1" y="491"/>
                  </a:lnTo>
                  <a:cubicBezTo>
                    <a:pt x="64" y="639"/>
                    <a:pt x="212" y="766"/>
                    <a:pt x="382" y="809"/>
                  </a:cubicBezTo>
                  <a:cubicBezTo>
                    <a:pt x="847" y="647"/>
                    <a:pt x="1409" y="1"/>
                    <a:pt x="661"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10" name="Google Shape;610;p5"/>
            <p:cNvSpPr/>
            <p:nvPr/>
          </p:nvSpPr>
          <p:spPr>
            <a:xfrm>
              <a:off x="-2803900" y="3810875"/>
              <a:ext cx="39900" cy="45625"/>
            </a:xfrm>
            <a:custGeom>
              <a:avLst/>
              <a:gdLst/>
              <a:ahLst/>
              <a:cxnLst/>
              <a:rect l="l" t="t" r="r" b="b"/>
              <a:pathLst>
                <a:path w="1596" h="1825" extrusionOk="0">
                  <a:moveTo>
                    <a:pt x="741" y="0"/>
                  </a:moveTo>
                  <a:lnTo>
                    <a:pt x="191" y="1037"/>
                  </a:lnTo>
                  <a:cubicBezTo>
                    <a:pt x="64" y="1037"/>
                    <a:pt x="64" y="1143"/>
                    <a:pt x="0" y="1185"/>
                  </a:cubicBezTo>
                  <a:lnTo>
                    <a:pt x="0" y="1671"/>
                  </a:lnTo>
                  <a:cubicBezTo>
                    <a:pt x="157" y="1778"/>
                    <a:pt x="308" y="1824"/>
                    <a:pt x="447" y="1824"/>
                  </a:cubicBezTo>
                  <a:cubicBezTo>
                    <a:pt x="1190" y="1824"/>
                    <a:pt x="1596" y="499"/>
                    <a:pt x="7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11" name="Google Shape;611;p5"/>
            <p:cNvSpPr/>
            <p:nvPr/>
          </p:nvSpPr>
          <p:spPr>
            <a:xfrm>
              <a:off x="-2810250" y="3804525"/>
              <a:ext cx="11125" cy="36500"/>
            </a:xfrm>
            <a:custGeom>
              <a:avLst/>
              <a:gdLst/>
              <a:ahLst/>
              <a:cxnLst/>
              <a:rect l="l" t="t" r="r" b="b"/>
              <a:pathLst>
                <a:path w="445" h="1460" extrusionOk="0">
                  <a:moveTo>
                    <a:pt x="445" y="1"/>
                  </a:moveTo>
                  <a:cubicBezTo>
                    <a:pt x="1" y="445"/>
                    <a:pt x="297" y="974"/>
                    <a:pt x="254" y="1460"/>
                  </a:cubicBezTo>
                  <a:lnTo>
                    <a:pt x="445" y="1291"/>
                  </a:lnTo>
                  <a:cubicBezTo>
                    <a:pt x="445" y="868"/>
                    <a:pt x="445" y="424"/>
                    <a:pt x="44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12" name="Google Shape;612;p5"/>
            <p:cNvSpPr/>
            <p:nvPr/>
          </p:nvSpPr>
          <p:spPr>
            <a:xfrm>
              <a:off x="-1216100" y="4099100"/>
              <a:ext cx="34200" cy="16875"/>
            </a:xfrm>
            <a:custGeom>
              <a:avLst/>
              <a:gdLst/>
              <a:ahLst/>
              <a:cxnLst/>
              <a:rect l="l" t="t" r="r" b="b"/>
              <a:pathLst>
                <a:path w="1368" h="675" extrusionOk="0">
                  <a:moveTo>
                    <a:pt x="772" y="0"/>
                  </a:moveTo>
                  <a:cubicBezTo>
                    <a:pt x="660" y="0"/>
                    <a:pt x="532" y="37"/>
                    <a:pt x="402" y="125"/>
                  </a:cubicBezTo>
                  <a:cubicBezTo>
                    <a:pt x="0" y="379"/>
                    <a:pt x="465" y="484"/>
                    <a:pt x="550" y="653"/>
                  </a:cubicBezTo>
                  <a:lnTo>
                    <a:pt x="740" y="675"/>
                  </a:lnTo>
                  <a:cubicBezTo>
                    <a:pt x="1368" y="460"/>
                    <a:pt x="1170" y="0"/>
                    <a:pt x="77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13" name="Google Shape;613;p5"/>
            <p:cNvSpPr/>
            <p:nvPr/>
          </p:nvSpPr>
          <p:spPr>
            <a:xfrm>
              <a:off x="-1434475" y="3938375"/>
              <a:ext cx="18525" cy="7875"/>
            </a:xfrm>
            <a:custGeom>
              <a:avLst/>
              <a:gdLst/>
              <a:ahLst/>
              <a:cxnLst/>
              <a:rect l="l" t="t" r="r" b="b"/>
              <a:pathLst>
                <a:path w="741" h="315" extrusionOk="0">
                  <a:moveTo>
                    <a:pt x="402" y="1"/>
                  </a:moveTo>
                  <a:cubicBezTo>
                    <a:pt x="212" y="1"/>
                    <a:pt x="40" y="50"/>
                    <a:pt x="0" y="315"/>
                  </a:cubicBezTo>
                  <a:lnTo>
                    <a:pt x="741" y="19"/>
                  </a:lnTo>
                  <a:cubicBezTo>
                    <a:pt x="637" y="19"/>
                    <a:pt x="517" y="1"/>
                    <a:pt x="40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14" name="Google Shape;614;p5"/>
            <p:cNvSpPr/>
            <p:nvPr/>
          </p:nvSpPr>
          <p:spPr>
            <a:xfrm>
              <a:off x="-2306375" y="3724700"/>
              <a:ext cx="12200" cy="23800"/>
            </a:xfrm>
            <a:custGeom>
              <a:avLst/>
              <a:gdLst/>
              <a:ahLst/>
              <a:cxnLst/>
              <a:rect l="l" t="t" r="r" b="b"/>
              <a:pathLst>
                <a:path w="488" h="952" extrusionOk="0">
                  <a:moveTo>
                    <a:pt x="339" y="0"/>
                  </a:moveTo>
                  <a:cubicBezTo>
                    <a:pt x="1" y="275"/>
                    <a:pt x="212" y="635"/>
                    <a:pt x="170" y="952"/>
                  </a:cubicBezTo>
                  <a:cubicBezTo>
                    <a:pt x="487" y="677"/>
                    <a:pt x="276" y="317"/>
                    <a:pt x="33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grpSp>
      <p:grpSp>
        <p:nvGrpSpPr>
          <p:cNvPr id="615" name="Google Shape;615;p5"/>
          <p:cNvGrpSpPr/>
          <p:nvPr/>
        </p:nvGrpSpPr>
        <p:grpSpPr>
          <a:xfrm>
            <a:off x="10850400" y="5984334"/>
            <a:ext cx="2182667" cy="695300"/>
            <a:chOff x="-4380075" y="3780200"/>
            <a:chExt cx="1637000" cy="521475"/>
          </a:xfrm>
        </p:grpSpPr>
        <p:sp>
          <p:nvSpPr>
            <p:cNvPr id="616" name="Google Shape;616;p5"/>
            <p:cNvSpPr/>
            <p:nvPr/>
          </p:nvSpPr>
          <p:spPr>
            <a:xfrm>
              <a:off x="-4365800" y="4000700"/>
              <a:ext cx="92575" cy="119000"/>
            </a:xfrm>
            <a:custGeom>
              <a:avLst/>
              <a:gdLst/>
              <a:ahLst/>
              <a:cxnLst/>
              <a:rect l="l" t="t" r="r" b="b"/>
              <a:pathLst>
                <a:path w="3703" h="4760" extrusionOk="0">
                  <a:moveTo>
                    <a:pt x="1947" y="0"/>
                  </a:moveTo>
                  <a:cubicBezTo>
                    <a:pt x="1850" y="76"/>
                    <a:pt x="1738" y="93"/>
                    <a:pt x="1622" y="93"/>
                  </a:cubicBezTo>
                  <a:cubicBezTo>
                    <a:pt x="1523" y="93"/>
                    <a:pt x="1421" y="81"/>
                    <a:pt x="1324" y="81"/>
                  </a:cubicBezTo>
                  <a:cubicBezTo>
                    <a:pt x="1184" y="81"/>
                    <a:pt x="1053" y="107"/>
                    <a:pt x="953" y="233"/>
                  </a:cubicBezTo>
                  <a:cubicBezTo>
                    <a:pt x="1185" y="867"/>
                    <a:pt x="1016" y="1481"/>
                    <a:pt x="805" y="2094"/>
                  </a:cubicBezTo>
                  <a:cubicBezTo>
                    <a:pt x="403" y="2411"/>
                    <a:pt x="1" y="2728"/>
                    <a:pt x="403" y="3278"/>
                  </a:cubicBezTo>
                  <a:cubicBezTo>
                    <a:pt x="614" y="3532"/>
                    <a:pt x="276" y="3765"/>
                    <a:pt x="255" y="4018"/>
                  </a:cubicBezTo>
                  <a:cubicBezTo>
                    <a:pt x="227" y="4566"/>
                    <a:pt x="637" y="4759"/>
                    <a:pt x="1089" y="4759"/>
                  </a:cubicBezTo>
                  <a:cubicBezTo>
                    <a:pt x="1318" y="4759"/>
                    <a:pt x="1557" y="4710"/>
                    <a:pt x="1756" y="4632"/>
                  </a:cubicBezTo>
                  <a:cubicBezTo>
                    <a:pt x="2095" y="4293"/>
                    <a:pt x="1947" y="3786"/>
                    <a:pt x="2243" y="3447"/>
                  </a:cubicBezTo>
                  <a:cubicBezTo>
                    <a:pt x="2306" y="3342"/>
                    <a:pt x="2391" y="3236"/>
                    <a:pt x="2391" y="3151"/>
                  </a:cubicBezTo>
                  <a:cubicBezTo>
                    <a:pt x="2285" y="2559"/>
                    <a:pt x="2941" y="2052"/>
                    <a:pt x="2475" y="1396"/>
                  </a:cubicBezTo>
                  <a:cubicBezTo>
                    <a:pt x="2391" y="677"/>
                    <a:pt x="3702" y="85"/>
                    <a:pt x="1947"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17" name="Google Shape;617;p5"/>
            <p:cNvSpPr/>
            <p:nvPr/>
          </p:nvSpPr>
          <p:spPr>
            <a:xfrm>
              <a:off x="-3783125" y="3934375"/>
              <a:ext cx="107900" cy="114625"/>
            </a:xfrm>
            <a:custGeom>
              <a:avLst/>
              <a:gdLst/>
              <a:ahLst/>
              <a:cxnLst/>
              <a:rect l="l" t="t" r="r" b="b"/>
              <a:pathLst>
                <a:path w="4316" h="4585" extrusionOk="0">
                  <a:moveTo>
                    <a:pt x="2319" y="0"/>
                  </a:moveTo>
                  <a:cubicBezTo>
                    <a:pt x="1715" y="0"/>
                    <a:pt x="938" y="245"/>
                    <a:pt x="1862" y="602"/>
                  </a:cubicBezTo>
                  <a:cubicBezTo>
                    <a:pt x="2475" y="813"/>
                    <a:pt x="2475" y="1109"/>
                    <a:pt x="2094" y="1511"/>
                  </a:cubicBezTo>
                  <a:cubicBezTo>
                    <a:pt x="1396" y="2780"/>
                    <a:pt x="2158" y="2928"/>
                    <a:pt x="487" y="3668"/>
                  </a:cubicBezTo>
                  <a:cubicBezTo>
                    <a:pt x="1" y="3922"/>
                    <a:pt x="1" y="4176"/>
                    <a:pt x="529" y="4387"/>
                  </a:cubicBezTo>
                  <a:cubicBezTo>
                    <a:pt x="780" y="4516"/>
                    <a:pt x="1005" y="4584"/>
                    <a:pt x="1210" y="4584"/>
                  </a:cubicBezTo>
                  <a:cubicBezTo>
                    <a:pt x="1541" y="4584"/>
                    <a:pt x="1817" y="4407"/>
                    <a:pt x="2052" y="4028"/>
                  </a:cubicBezTo>
                  <a:cubicBezTo>
                    <a:pt x="2771" y="2865"/>
                    <a:pt x="4315" y="1257"/>
                    <a:pt x="2771" y="73"/>
                  </a:cubicBezTo>
                  <a:cubicBezTo>
                    <a:pt x="2672" y="23"/>
                    <a:pt x="2504" y="0"/>
                    <a:pt x="231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18" name="Google Shape;618;p5"/>
            <p:cNvSpPr/>
            <p:nvPr/>
          </p:nvSpPr>
          <p:spPr>
            <a:xfrm>
              <a:off x="-3509775" y="3839900"/>
              <a:ext cx="120575" cy="104250"/>
            </a:xfrm>
            <a:custGeom>
              <a:avLst/>
              <a:gdLst/>
              <a:ahLst/>
              <a:cxnLst/>
              <a:rect l="l" t="t" r="r" b="b"/>
              <a:pathLst>
                <a:path w="4823" h="4170" extrusionOk="0">
                  <a:moveTo>
                    <a:pt x="2890" y="1"/>
                  </a:moveTo>
                  <a:cubicBezTo>
                    <a:pt x="1554" y="1"/>
                    <a:pt x="1306" y="1448"/>
                    <a:pt x="635" y="2435"/>
                  </a:cubicBezTo>
                  <a:cubicBezTo>
                    <a:pt x="1" y="3196"/>
                    <a:pt x="953" y="3958"/>
                    <a:pt x="1672" y="4169"/>
                  </a:cubicBezTo>
                  <a:cubicBezTo>
                    <a:pt x="2200" y="3915"/>
                    <a:pt x="3575" y="3640"/>
                    <a:pt x="3406" y="2921"/>
                  </a:cubicBezTo>
                  <a:cubicBezTo>
                    <a:pt x="3348" y="2889"/>
                    <a:pt x="3282" y="2875"/>
                    <a:pt x="3209" y="2875"/>
                  </a:cubicBezTo>
                  <a:cubicBezTo>
                    <a:pt x="2806" y="2875"/>
                    <a:pt x="2207" y="3295"/>
                    <a:pt x="1828" y="3295"/>
                  </a:cubicBezTo>
                  <a:cubicBezTo>
                    <a:pt x="1648" y="3295"/>
                    <a:pt x="1518" y="3200"/>
                    <a:pt x="1481" y="2921"/>
                  </a:cubicBezTo>
                  <a:cubicBezTo>
                    <a:pt x="1650" y="2245"/>
                    <a:pt x="1481" y="1441"/>
                    <a:pt x="2285" y="954"/>
                  </a:cubicBezTo>
                  <a:cubicBezTo>
                    <a:pt x="2446" y="849"/>
                    <a:pt x="2586" y="806"/>
                    <a:pt x="2712" y="806"/>
                  </a:cubicBezTo>
                  <a:cubicBezTo>
                    <a:pt x="3167" y="806"/>
                    <a:pt x="3445" y="1360"/>
                    <a:pt x="3892" y="1525"/>
                  </a:cubicBezTo>
                  <a:cubicBezTo>
                    <a:pt x="4823" y="1250"/>
                    <a:pt x="3850" y="130"/>
                    <a:pt x="3194" y="24"/>
                  </a:cubicBezTo>
                  <a:cubicBezTo>
                    <a:pt x="3087" y="8"/>
                    <a:pt x="2986" y="1"/>
                    <a:pt x="2890"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19" name="Google Shape;619;p5"/>
            <p:cNvSpPr/>
            <p:nvPr/>
          </p:nvSpPr>
          <p:spPr>
            <a:xfrm>
              <a:off x="-3648600" y="4077075"/>
              <a:ext cx="133575" cy="103575"/>
            </a:xfrm>
            <a:custGeom>
              <a:avLst/>
              <a:gdLst/>
              <a:ahLst/>
              <a:cxnLst/>
              <a:rect l="l" t="t" r="r" b="b"/>
              <a:pathLst>
                <a:path w="5343" h="4143" extrusionOk="0">
                  <a:moveTo>
                    <a:pt x="4566" y="1"/>
                  </a:moveTo>
                  <a:cubicBezTo>
                    <a:pt x="4442" y="1"/>
                    <a:pt x="4323" y="80"/>
                    <a:pt x="4306" y="202"/>
                  </a:cubicBezTo>
                  <a:cubicBezTo>
                    <a:pt x="3714" y="1492"/>
                    <a:pt x="2403" y="3248"/>
                    <a:pt x="838" y="3374"/>
                  </a:cubicBezTo>
                  <a:cubicBezTo>
                    <a:pt x="784" y="3368"/>
                    <a:pt x="735" y="3365"/>
                    <a:pt x="691" y="3365"/>
                  </a:cubicBezTo>
                  <a:cubicBezTo>
                    <a:pt x="1" y="3365"/>
                    <a:pt x="482" y="4143"/>
                    <a:pt x="1017" y="4143"/>
                  </a:cubicBezTo>
                  <a:cubicBezTo>
                    <a:pt x="1091" y="4143"/>
                    <a:pt x="1166" y="4128"/>
                    <a:pt x="1239" y="4094"/>
                  </a:cubicBezTo>
                  <a:cubicBezTo>
                    <a:pt x="2995" y="3903"/>
                    <a:pt x="5342" y="1894"/>
                    <a:pt x="4644" y="12"/>
                  </a:cubicBezTo>
                  <a:cubicBezTo>
                    <a:pt x="4619" y="4"/>
                    <a:pt x="4592" y="1"/>
                    <a:pt x="456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0" name="Google Shape;620;p5"/>
            <p:cNvSpPr/>
            <p:nvPr/>
          </p:nvSpPr>
          <p:spPr>
            <a:xfrm>
              <a:off x="-3325250" y="3973575"/>
              <a:ext cx="66125" cy="86300"/>
            </a:xfrm>
            <a:custGeom>
              <a:avLst/>
              <a:gdLst/>
              <a:ahLst/>
              <a:cxnLst/>
              <a:rect l="l" t="t" r="r" b="b"/>
              <a:pathLst>
                <a:path w="2645" h="3452" extrusionOk="0">
                  <a:moveTo>
                    <a:pt x="1914" y="1"/>
                  </a:moveTo>
                  <a:cubicBezTo>
                    <a:pt x="1883" y="1"/>
                    <a:pt x="1851" y="3"/>
                    <a:pt x="1820" y="6"/>
                  </a:cubicBezTo>
                  <a:cubicBezTo>
                    <a:pt x="1703" y="58"/>
                    <a:pt x="1578" y="68"/>
                    <a:pt x="1452" y="68"/>
                  </a:cubicBezTo>
                  <a:cubicBezTo>
                    <a:pt x="1361" y="68"/>
                    <a:pt x="1269" y="63"/>
                    <a:pt x="1179" y="63"/>
                  </a:cubicBezTo>
                  <a:cubicBezTo>
                    <a:pt x="1033" y="63"/>
                    <a:pt x="891" y="77"/>
                    <a:pt x="762" y="154"/>
                  </a:cubicBezTo>
                  <a:cubicBezTo>
                    <a:pt x="657" y="324"/>
                    <a:pt x="995" y="535"/>
                    <a:pt x="868" y="662"/>
                  </a:cubicBezTo>
                  <a:cubicBezTo>
                    <a:pt x="191" y="1170"/>
                    <a:pt x="339" y="1889"/>
                    <a:pt x="149" y="2523"/>
                  </a:cubicBezTo>
                  <a:cubicBezTo>
                    <a:pt x="1" y="2967"/>
                    <a:pt x="276" y="3327"/>
                    <a:pt x="805" y="3433"/>
                  </a:cubicBezTo>
                  <a:cubicBezTo>
                    <a:pt x="869" y="3445"/>
                    <a:pt x="927" y="3451"/>
                    <a:pt x="980" y="3451"/>
                  </a:cubicBezTo>
                  <a:cubicBezTo>
                    <a:pt x="1368" y="3451"/>
                    <a:pt x="1492" y="3135"/>
                    <a:pt x="1566" y="2819"/>
                  </a:cubicBezTo>
                  <a:cubicBezTo>
                    <a:pt x="1778" y="1973"/>
                    <a:pt x="2454" y="1297"/>
                    <a:pt x="2645" y="472"/>
                  </a:cubicBezTo>
                  <a:cubicBezTo>
                    <a:pt x="2510" y="184"/>
                    <a:pt x="2219" y="1"/>
                    <a:pt x="191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1" name="Google Shape;621;p5"/>
            <p:cNvSpPr/>
            <p:nvPr/>
          </p:nvSpPr>
          <p:spPr>
            <a:xfrm>
              <a:off x="-3061350" y="3976625"/>
              <a:ext cx="100975" cy="93550"/>
            </a:xfrm>
            <a:custGeom>
              <a:avLst/>
              <a:gdLst/>
              <a:ahLst/>
              <a:cxnLst/>
              <a:rect l="l" t="t" r="r" b="b"/>
              <a:pathLst>
                <a:path w="4039" h="3742" extrusionOk="0">
                  <a:moveTo>
                    <a:pt x="2548" y="0"/>
                  </a:moveTo>
                  <a:cubicBezTo>
                    <a:pt x="1914" y="0"/>
                    <a:pt x="1" y="2513"/>
                    <a:pt x="802" y="2930"/>
                  </a:cubicBezTo>
                  <a:cubicBezTo>
                    <a:pt x="1529" y="3484"/>
                    <a:pt x="1916" y="3742"/>
                    <a:pt x="2296" y="3742"/>
                  </a:cubicBezTo>
                  <a:cubicBezTo>
                    <a:pt x="2613" y="3742"/>
                    <a:pt x="2925" y="3562"/>
                    <a:pt x="3425" y="3226"/>
                  </a:cubicBezTo>
                  <a:cubicBezTo>
                    <a:pt x="3425" y="2761"/>
                    <a:pt x="4038" y="2422"/>
                    <a:pt x="3742" y="1915"/>
                  </a:cubicBezTo>
                  <a:cubicBezTo>
                    <a:pt x="3648" y="1886"/>
                    <a:pt x="3552" y="1873"/>
                    <a:pt x="3456" y="1873"/>
                  </a:cubicBezTo>
                  <a:cubicBezTo>
                    <a:pt x="3057" y="1873"/>
                    <a:pt x="2669" y="2110"/>
                    <a:pt x="2515" y="2486"/>
                  </a:cubicBezTo>
                  <a:cubicBezTo>
                    <a:pt x="2428" y="2670"/>
                    <a:pt x="2234" y="2766"/>
                    <a:pt x="2055" y="2766"/>
                  </a:cubicBezTo>
                  <a:cubicBezTo>
                    <a:pt x="1845" y="2766"/>
                    <a:pt x="1656" y="2633"/>
                    <a:pt x="1691" y="2359"/>
                  </a:cubicBezTo>
                  <a:cubicBezTo>
                    <a:pt x="1310" y="1196"/>
                    <a:pt x="2346" y="1534"/>
                    <a:pt x="2706" y="625"/>
                  </a:cubicBezTo>
                  <a:cubicBezTo>
                    <a:pt x="2795" y="179"/>
                    <a:pt x="2717" y="0"/>
                    <a:pt x="254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2" name="Google Shape;622;p5"/>
            <p:cNvSpPr/>
            <p:nvPr/>
          </p:nvSpPr>
          <p:spPr>
            <a:xfrm>
              <a:off x="-3336600" y="3982425"/>
              <a:ext cx="85950" cy="95000"/>
            </a:xfrm>
            <a:custGeom>
              <a:avLst/>
              <a:gdLst/>
              <a:ahLst/>
              <a:cxnLst/>
              <a:rect l="l" t="t" r="r" b="b"/>
              <a:pathLst>
                <a:path w="3438" h="3800" extrusionOk="0">
                  <a:moveTo>
                    <a:pt x="1470" y="1"/>
                  </a:moveTo>
                  <a:cubicBezTo>
                    <a:pt x="1415" y="1"/>
                    <a:pt x="1352" y="4"/>
                    <a:pt x="1280" y="12"/>
                  </a:cubicBezTo>
                  <a:cubicBezTo>
                    <a:pt x="117" y="752"/>
                    <a:pt x="582" y="1958"/>
                    <a:pt x="53" y="3015"/>
                  </a:cubicBezTo>
                  <a:cubicBezTo>
                    <a:pt x="1" y="3610"/>
                    <a:pt x="744" y="3799"/>
                    <a:pt x="1313" y="3799"/>
                  </a:cubicBezTo>
                  <a:cubicBezTo>
                    <a:pt x="1433" y="3799"/>
                    <a:pt x="1544" y="3791"/>
                    <a:pt x="1639" y="3777"/>
                  </a:cubicBezTo>
                  <a:cubicBezTo>
                    <a:pt x="2528" y="3036"/>
                    <a:pt x="2528" y="1894"/>
                    <a:pt x="3226" y="1048"/>
                  </a:cubicBezTo>
                  <a:cubicBezTo>
                    <a:pt x="3437" y="773"/>
                    <a:pt x="3268" y="414"/>
                    <a:pt x="3120" y="118"/>
                  </a:cubicBezTo>
                  <a:cubicBezTo>
                    <a:pt x="3069" y="114"/>
                    <a:pt x="3024" y="113"/>
                    <a:pt x="2984" y="113"/>
                  </a:cubicBezTo>
                  <a:cubicBezTo>
                    <a:pt x="2293" y="113"/>
                    <a:pt x="2968" y="606"/>
                    <a:pt x="2549" y="1006"/>
                  </a:cubicBezTo>
                  <a:cubicBezTo>
                    <a:pt x="1830" y="1450"/>
                    <a:pt x="2062" y="2888"/>
                    <a:pt x="1407" y="2952"/>
                  </a:cubicBezTo>
                  <a:cubicBezTo>
                    <a:pt x="1068" y="2931"/>
                    <a:pt x="688" y="2634"/>
                    <a:pt x="793" y="2444"/>
                  </a:cubicBezTo>
                  <a:cubicBezTo>
                    <a:pt x="1195" y="1831"/>
                    <a:pt x="624" y="985"/>
                    <a:pt x="1512" y="520"/>
                  </a:cubicBezTo>
                  <a:cubicBezTo>
                    <a:pt x="1782" y="365"/>
                    <a:pt x="2034" y="1"/>
                    <a:pt x="1470"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3" name="Google Shape;623;p5"/>
            <p:cNvSpPr/>
            <p:nvPr/>
          </p:nvSpPr>
          <p:spPr>
            <a:xfrm>
              <a:off x="-3037600" y="3967375"/>
              <a:ext cx="96250" cy="85600"/>
            </a:xfrm>
            <a:custGeom>
              <a:avLst/>
              <a:gdLst/>
              <a:ahLst/>
              <a:cxnLst/>
              <a:rect l="l" t="t" r="r" b="b"/>
              <a:pathLst>
                <a:path w="3850" h="3424" extrusionOk="0">
                  <a:moveTo>
                    <a:pt x="3194" y="1"/>
                  </a:moveTo>
                  <a:lnTo>
                    <a:pt x="3194" y="1"/>
                  </a:lnTo>
                  <a:cubicBezTo>
                    <a:pt x="2158" y="22"/>
                    <a:pt x="2855" y="1925"/>
                    <a:pt x="1925" y="1989"/>
                  </a:cubicBezTo>
                  <a:cubicBezTo>
                    <a:pt x="1502" y="1777"/>
                    <a:pt x="1988" y="1206"/>
                    <a:pt x="1735" y="889"/>
                  </a:cubicBezTo>
                  <a:lnTo>
                    <a:pt x="1735" y="889"/>
                  </a:lnTo>
                  <a:cubicBezTo>
                    <a:pt x="1312" y="1143"/>
                    <a:pt x="1037" y="1523"/>
                    <a:pt x="508" y="1777"/>
                  </a:cubicBezTo>
                  <a:cubicBezTo>
                    <a:pt x="0" y="2031"/>
                    <a:pt x="592" y="2475"/>
                    <a:pt x="529" y="2750"/>
                  </a:cubicBezTo>
                  <a:cubicBezTo>
                    <a:pt x="466" y="3046"/>
                    <a:pt x="381" y="3342"/>
                    <a:pt x="783" y="3406"/>
                  </a:cubicBezTo>
                  <a:cubicBezTo>
                    <a:pt x="895" y="3418"/>
                    <a:pt x="994" y="3423"/>
                    <a:pt x="1081" y="3423"/>
                  </a:cubicBezTo>
                  <a:cubicBezTo>
                    <a:pt x="2238" y="3423"/>
                    <a:pt x="1320" y="2445"/>
                    <a:pt x="2834" y="2327"/>
                  </a:cubicBezTo>
                  <a:lnTo>
                    <a:pt x="2940" y="2242"/>
                  </a:lnTo>
                  <a:cubicBezTo>
                    <a:pt x="3088" y="1714"/>
                    <a:pt x="3849" y="254"/>
                    <a:pt x="319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4" name="Google Shape;624;p5"/>
            <p:cNvSpPr/>
            <p:nvPr/>
          </p:nvSpPr>
          <p:spPr>
            <a:xfrm>
              <a:off x="-3977175" y="4201325"/>
              <a:ext cx="86750" cy="100225"/>
            </a:xfrm>
            <a:custGeom>
              <a:avLst/>
              <a:gdLst/>
              <a:ahLst/>
              <a:cxnLst/>
              <a:rect l="l" t="t" r="r" b="b"/>
              <a:pathLst>
                <a:path w="3470" h="4009" extrusionOk="0">
                  <a:moveTo>
                    <a:pt x="2998" y="1"/>
                  </a:moveTo>
                  <a:cubicBezTo>
                    <a:pt x="2651" y="1"/>
                    <a:pt x="2389" y="695"/>
                    <a:pt x="2264" y="963"/>
                  </a:cubicBezTo>
                  <a:cubicBezTo>
                    <a:pt x="1841" y="1704"/>
                    <a:pt x="1714" y="2634"/>
                    <a:pt x="635" y="2994"/>
                  </a:cubicBezTo>
                  <a:cubicBezTo>
                    <a:pt x="424" y="3269"/>
                    <a:pt x="1" y="3713"/>
                    <a:pt x="318" y="4009"/>
                  </a:cubicBezTo>
                  <a:cubicBezTo>
                    <a:pt x="2369" y="3375"/>
                    <a:pt x="3469" y="1894"/>
                    <a:pt x="3194" y="75"/>
                  </a:cubicBezTo>
                  <a:cubicBezTo>
                    <a:pt x="3126" y="24"/>
                    <a:pt x="3061" y="1"/>
                    <a:pt x="2998"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5" name="Google Shape;625;p5"/>
            <p:cNvSpPr/>
            <p:nvPr/>
          </p:nvSpPr>
          <p:spPr>
            <a:xfrm>
              <a:off x="-3308325" y="3985875"/>
              <a:ext cx="71400" cy="92625"/>
            </a:xfrm>
            <a:custGeom>
              <a:avLst/>
              <a:gdLst/>
              <a:ahLst/>
              <a:cxnLst/>
              <a:rect l="l" t="t" r="r" b="b"/>
              <a:pathLst>
                <a:path w="2856" h="3705" extrusionOk="0">
                  <a:moveTo>
                    <a:pt x="1968" y="1"/>
                  </a:moveTo>
                  <a:cubicBezTo>
                    <a:pt x="1968" y="678"/>
                    <a:pt x="1862" y="1312"/>
                    <a:pt x="1185" y="1756"/>
                  </a:cubicBezTo>
                  <a:cubicBezTo>
                    <a:pt x="1101" y="1820"/>
                    <a:pt x="1058" y="1925"/>
                    <a:pt x="1079" y="2052"/>
                  </a:cubicBezTo>
                  <a:cubicBezTo>
                    <a:pt x="1566" y="2983"/>
                    <a:pt x="1" y="3046"/>
                    <a:pt x="487" y="3660"/>
                  </a:cubicBezTo>
                  <a:cubicBezTo>
                    <a:pt x="595" y="3691"/>
                    <a:pt x="692" y="3704"/>
                    <a:pt x="779" y="3704"/>
                  </a:cubicBezTo>
                  <a:cubicBezTo>
                    <a:pt x="1291" y="3704"/>
                    <a:pt x="1485" y="3233"/>
                    <a:pt x="1756" y="2962"/>
                  </a:cubicBezTo>
                  <a:cubicBezTo>
                    <a:pt x="2814" y="1862"/>
                    <a:pt x="2856" y="889"/>
                    <a:pt x="1968"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6" name="Google Shape;626;p5"/>
            <p:cNvSpPr/>
            <p:nvPr/>
          </p:nvSpPr>
          <p:spPr>
            <a:xfrm>
              <a:off x="-2825050" y="3780200"/>
              <a:ext cx="81975" cy="104200"/>
            </a:xfrm>
            <a:custGeom>
              <a:avLst/>
              <a:gdLst/>
              <a:ahLst/>
              <a:cxnLst/>
              <a:rect l="l" t="t" r="r" b="b"/>
              <a:pathLst>
                <a:path w="3279" h="4168" extrusionOk="0">
                  <a:moveTo>
                    <a:pt x="2503" y="42"/>
                  </a:moveTo>
                  <a:cubicBezTo>
                    <a:pt x="1130" y="42"/>
                    <a:pt x="2220" y="1577"/>
                    <a:pt x="2115" y="2370"/>
                  </a:cubicBezTo>
                  <a:cubicBezTo>
                    <a:pt x="2221" y="3046"/>
                    <a:pt x="1481" y="2983"/>
                    <a:pt x="1142" y="3237"/>
                  </a:cubicBezTo>
                  <a:cubicBezTo>
                    <a:pt x="1135" y="3242"/>
                    <a:pt x="1128" y="3245"/>
                    <a:pt x="1120" y="3245"/>
                  </a:cubicBezTo>
                  <a:cubicBezTo>
                    <a:pt x="1038" y="3245"/>
                    <a:pt x="919" y="2982"/>
                    <a:pt x="719" y="2982"/>
                  </a:cubicBezTo>
                  <a:cubicBezTo>
                    <a:pt x="712" y="2982"/>
                    <a:pt x="705" y="2982"/>
                    <a:pt x="698" y="2983"/>
                  </a:cubicBezTo>
                  <a:cubicBezTo>
                    <a:pt x="0" y="3194"/>
                    <a:pt x="529" y="3554"/>
                    <a:pt x="529" y="3850"/>
                  </a:cubicBezTo>
                  <a:cubicBezTo>
                    <a:pt x="719" y="4167"/>
                    <a:pt x="1164" y="3956"/>
                    <a:pt x="1417" y="4167"/>
                  </a:cubicBezTo>
                  <a:cubicBezTo>
                    <a:pt x="3215" y="3300"/>
                    <a:pt x="3194" y="1799"/>
                    <a:pt x="3279" y="318"/>
                  </a:cubicBezTo>
                  <a:cubicBezTo>
                    <a:pt x="3173" y="1"/>
                    <a:pt x="2834" y="85"/>
                    <a:pt x="2559" y="43"/>
                  </a:cubicBezTo>
                  <a:cubicBezTo>
                    <a:pt x="2540" y="43"/>
                    <a:pt x="2521" y="42"/>
                    <a:pt x="2503" y="42"/>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7" name="Google Shape;627;p5"/>
            <p:cNvSpPr/>
            <p:nvPr/>
          </p:nvSpPr>
          <p:spPr>
            <a:xfrm>
              <a:off x="-4075525" y="4015075"/>
              <a:ext cx="79525" cy="109500"/>
            </a:xfrm>
            <a:custGeom>
              <a:avLst/>
              <a:gdLst/>
              <a:ahLst/>
              <a:cxnLst/>
              <a:rect l="l" t="t" r="r" b="b"/>
              <a:pathLst>
                <a:path w="3181" h="4380" extrusionOk="0">
                  <a:moveTo>
                    <a:pt x="932" y="1"/>
                  </a:moveTo>
                  <a:cubicBezTo>
                    <a:pt x="832" y="1"/>
                    <a:pt x="730" y="52"/>
                    <a:pt x="678" y="144"/>
                  </a:cubicBezTo>
                  <a:cubicBezTo>
                    <a:pt x="847" y="631"/>
                    <a:pt x="1" y="990"/>
                    <a:pt x="762" y="1392"/>
                  </a:cubicBezTo>
                  <a:cubicBezTo>
                    <a:pt x="1101" y="1392"/>
                    <a:pt x="1143" y="990"/>
                    <a:pt x="1566" y="969"/>
                  </a:cubicBezTo>
                  <a:lnTo>
                    <a:pt x="1566" y="969"/>
                  </a:lnTo>
                  <a:cubicBezTo>
                    <a:pt x="974" y="1942"/>
                    <a:pt x="1926" y="3168"/>
                    <a:pt x="657" y="3866"/>
                  </a:cubicBezTo>
                  <a:cubicBezTo>
                    <a:pt x="635" y="3930"/>
                    <a:pt x="635" y="4014"/>
                    <a:pt x="657" y="4099"/>
                  </a:cubicBezTo>
                  <a:cubicBezTo>
                    <a:pt x="929" y="4297"/>
                    <a:pt x="1153" y="4380"/>
                    <a:pt x="1337" y="4380"/>
                  </a:cubicBezTo>
                  <a:cubicBezTo>
                    <a:pt x="1883" y="4380"/>
                    <a:pt x="2084" y="3653"/>
                    <a:pt x="2179" y="3020"/>
                  </a:cubicBezTo>
                  <a:cubicBezTo>
                    <a:pt x="2472" y="1809"/>
                    <a:pt x="3180" y="21"/>
                    <a:pt x="1554" y="21"/>
                  </a:cubicBezTo>
                  <a:cubicBezTo>
                    <a:pt x="1420" y="21"/>
                    <a:pt x="1269" y="34"/>
                    <a:pt x="1101" y="60"/>
                  </a:cubicBezTo>
                  <a:cubicBezTo>
                    <a:pt x="1053" y="20"/>
                    <a:pt x="993" y="1"/>
                    <a:pt x="93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8" name="Google Shape;628;p5"/>
            <p:cNvSpPr/>
            <p:nvPr/>
          </p:nvSpPr>
          <p:spPr>
            <a:xfrm>
              <a:off x="-3656075" y="4066250"/>
              <a:ext cx="123600" cy="94975"/>
            </a:xfrm>
            <a:custGeom>
              <a:avLst/>
              <a:gdLst/>
              <a:ahLst/>
              <a:cxnLst/>
              <a:rect l="l" t="t" r="r" b="b"/>
              <a:pathLst>
                <a:path w="4944" h="3799" extrusionOk="0">
                  <a:moveTo>
                    <a:pt x="4753" y="1"/>
                  </a:moveTo>
                  <a:lnTo>
                    <a:pt x="4626" y="43"/>
                  </a:lnTo>
                  <a:cubicBezTo>
                    <a:pt x="4245" y="466"/>
                    <a:pt x="4267" y="1100"/>
                    <a:pt x="3696" y="1439"/>
                  </a:cubicBezTo>
                  <a:cubicBezTo>
                    <a:pt x="3548" y="1650"/>
                    <a:pt x="3548" y="1967"/>
                    <a:pt x="3188" y="2031"/>
                  </a:cubicBezTo>
                  <a:cubicBezTo>
                    <a:pt x="2612" y="2142"/>
                    <a:pt x="2509" y="3151"/>
                    <a:pt x="1977" y="3151"/>
                  </a:cubicBezTo>
                  <a:cubicBezTo>
                    <a:pt x="1903" y="3151"/>
                    <a:pt x="1821" y="3132"/>
                    <a:pt x="1729" y="3088"/>
                  </a:cubicBezTo>
                  <a:cubicBezTo>
                    <a:pt x="1327" y="2771"/>
                    <a:pt x="2046" y="2708"/>
                    <a:pt x="2088" y="2433"/>
                  </a:cubicBezTo>
                  <a:cubicBezTo>
                    <a:pt x="2131" y="2073"/>
                    <a:pt x="2702" y="1756"/>
                    <a:pt x="2215" y="1375"/>
                  </a:cubicBezTo>
                  <a:lnTo>
                    <a:pt x="2215" y="1375"/>
                  </a:lnTo>
                  <a:cubicBezTo>
                    <a:pt x="0" y="2673"/>
                    <a:pt x="312" y="3799"/>
                    <a:pt x="1403" y="3799"/>
                  </a:cubicBezTo>
                  <a:cubicBezTo>
                    <a:pt x="2376" y="3799"/>
                    <a:pt x="3967" y="2906"/>
                    <a:pt x="4943" y="445"/>
                  </a:cubicBezTo>
                  <a:cubicBezTo>
                    <a:pt x="4859" y="297"/>
                    <a:pt x="4943" y="106"/>
                    <a:pt x="475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29" name="Google Shape;629;p5"/>
            <p:cNvSpPr/>
            <p:nvPr/>
          </p:nvSpPr>
          <p:spPr>
            <a:xfrm>
              <a:off x="-3192525" y="3784975"/>
              <a:ext cx="77750" cy="81700"/>
            </a:xfrm>
            <a:custGeom>
              <a:avLst/>
              <a:gdLst/>
              <a:ahLst/>
              <a:cxnLst/>
              <a:rect l="l" t="t" r="r" b="b"/>
              <a:pathLst>
                <a:path w="3110" h="3268" extrusionOk="0">
                  <a:moveTo>
                    <a:pt x="2475" y="0"/>
                  </a:moveTo>
                  <a:cubicBezTo>
                    <a:pt x="1439" y="465"/>
                    <a:pt x="550" y="1058"/>
                    <a:pt x="191" y="2073"/>
                  </a:cubicBezTo>
                  <a:cubicBezTo>
                    <a:pt x="466" y="2390"/>
                    <a:pt x="149" y="2580"/>
                    <a:pt x="0" y="2813"/>
                  </a:cubicBezTo>
                  <a:cubicBezTo>
                    <a:pt x="88" y="3155"/>
                    <a:pt x="209" y="3268"/>
                    <a:pt x="345" y="3268"/>
                  </a:cubicBezTo>
                  <a:cubicBezTo>
                    <a:pt x="538" y="3268"/>
                    <a:pt x="763" y="3043"/>
                    <a:pt x="973" y="2919"/>
                  </a:cubicBezTo>
                  <a:cubicBezTo>
                    <a:pt x="1418" y="2136"/>
                    <a:pt x="1692" y="1269"/>
                    <a:pt x="2708" y="825"/>
                  </a:cubicBezTo>
                  <a:cubicBezTo>
                    <a:pt x="3109" y="635"/>
                    <a:pt x="2898" y="0"/>
                    <a:pt x="2475"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0" name="Google Shape;630;p5"/>
            <p:cNvSpPr/>
            <p:nvPr/>
          </p:nvSpPr>
          <p:spPr>
            <a:xfrm>
              <a:off x="-4032675" y="4028700"/>
              <a:ext cx="35975" cy="92575"/>
            </a:xfrm>
            <a:custGeom>
              <a:avLst/>
              <a:gdLst/>
              <a:ahLst/>
              <a:cxnLst/>
              <a:rect l="l" t="t" r="r" b="b"/>
              <a:pathLst>
                <a:path w="1439" h="3703" extrusionOk="0">
                  <a:moveTo>
                    <a:pt x="846" y="1"/>
                  </a:moveTo>
                  <a:lnTo>
                    <a:pt x="613" y="86"/>
                  </a:lnTo>
                  <a:cubicBezTo>
                    <a:pt x="909" y="910"/>
                    <a:pt x="169" y="1629"/>
                    <a:pt x="296" y="2412"/>
                  </a:cubicBezTo>
                  <a:cubicBezTo>
                    <a:pt x="212" y="2877"/>
                    <a:pt x="0" y="3385"/>
                    <a:pt x="635" y="3702"/>
                  </a:cubicBezTo>
                  <a:cubicBezTo>
                    <a:pt x="656" y="3110"/>
                    <a:pt x="1396" y="2729"/>
                    <a:pt x="1248" y="2095"/>
                  </a:cubicBezTo>
                  <a:cubicBezTo>
                    <a:pt x="1417" y="1841"/>
                    <a:pt x="1206" y="1524"/>
                    <a:pt x="1417" y="1270"/>
                  </a:cubicBezTo>
                  <a:cubicBezTo>
                    <a:pt x="1438" y="783"/>
                    <a:pt x="1227" y="318"/>
                    <a:pt x="84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1" name="Google Shape;631;p5"/>
            <p:cNvSpPr/>
            <p:nvPr/>
          </p:nvSpPr>
          <p:spPr>
            <a:xfrm>
              <a:off x="-3468000" y="3868500"/>
              <a:ext cx="80850" cy="79200"/>
            </a:xfrm>
            <a:custGeom>
              <a:avLst/>
              <a:gdLst/>
              <a:ahLst/>
              <a:cxnLst/>
              <a:rect l="l" t="t" r="r" b="b"/>
              <a:pathLst>
                <a:path w="3234" h="3168" extrusionOk="0">
                  <a:moveTo>
                    <a:pt x="2623" y="1"/>
                  </a:moveTo>
                  <a:cubicBezTo>
                    <a:pt x="1079" y="1164"/>
                    <a:pt x="2221" y="2031"/>
                    <a:pt x="1037" y="2369"/>
                  </a:cubicBezTo>
                  <a:cubicBezTo>
                    <a:pt x="656" y="2539"/>
                    <a:pt x="233" y="2666"/>
                    <a:pt x="1" y="3025"/>
                  </a:cubicBezTo>
                  <a:cubicBezTo>
                    <a:pt x="192" y="3123"/>
                    <a:pt x="387" y="3168"/>
                    <a:pt x="581" y="3168"/>
                  </a:cubicBezTo>
                  <a:cubicBezTo>
                    <a:pt x="1935" y="3168"/>
                    <a:pt x="3234" y="1018"/>
                    <a:pt x="262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2" name="Google Shape;632;p5"/>
            <p:cNvSpPr/>
            <p:nvPr/>
          </p:nvSpPr>
          <p:spPr>
            <a:xfrm>
              <a:off x="-2837750" y="3784450"/>
              <a:ext cx="50250" cy="92000"/>
            </a:xfrm>
            <a:custGeom>
              <a:avLst/>
              <a:gdLst/>
              <a:ahLst/>
              <a:cxnLst/>
              <a:rect l="l" t="t" r="r" b="b"/>
              <a:pathLst>
                <a:path w="2010" h="3680" extrusionOk="0">
                  <a:moveTo>
                    <a:pt x="1947" y="0"/>
                  </a:moveTo>
                  <a:cubicBezTo>
                    <a:pt x="995" y="360"/>
                    <a:pt x="1" y="2115"/>
                    <a:pt x="466" y="2876"/>
                  </a:cubicBezTo>
                  <a:cubicBezTo>
                    <a:pt x="508" y="3320"/>
                    <a:pt x="572" y="3468"/>
                    <a:pt x="1037" y="3680"/>
                  </a:cubicBezTo>
                  <a:cubicBezTo>
                    <a:pt x="1312" y="3299"/>
                    <a:pt x="678" y="3130"/>
                    <a:pt x="1375" y="2728"/>
                  </a:cubicBezTo>
                  <a:cubicBezTo>
                    <a:pt x="1820" y="2200"/>
                    <a:pt x="1143" y="1438"/>
                    <a:pt x="1545" y="804"/>
                  </a:cubicBezTo>
                  <a:cubicBezTo>
                    <a:pt x="1629" y="529"/>
                    <a:pt x="2010" y="338"/>
                    <a:pt x="1947"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3" name="Google Shape;633;p5"/>
            <p:cNvSpPr/>
            <p:nvPr/>
          </p:nvSpPr>
          <p:spPr>
            <a:xfrm>
              <a:off x="-3664150" y="4085275"/>
              <a:ext cx="78800" cy="85150"/>
            </a:xfrm>
            <a:custGeom>
              <a:avLst/>
              <a:gdLst/>
              <a:ahLst/>
              <a:cxnLst/>
              <a:rect l="l" t="t" r="r" b="b"/>
              <a:pathLst>
                <a:path w="3152" h="3406" extrusionOk="0">
                  <a:moveTo>
                    <a:pt x="2623" y="1"/>
                  </a:moveTo>
                  <a:cubicBezTo>
                    <a:pt x="1861" y="403"/>
                    <a:pt x="1544" y="1185"/>
                    <a:pt x="825" y="1629"/>
                  </a:cubicBezTo>
                  <a:cubicBezTo>
                    <a:pt x="85" y="2264"/>
                    <a:pt x="317" y="2814"/>
                    <a:pt x="973" y="3406"/>
                  </a:cubicBezTo>
                  <a:cubicBezTo>
                    <a:pt x="1036" y="3229"/>
                    <a:pt x="1140" y="3174"/>
                    <a:pt x="1264" y="3174"/>
                  </a:cubicBezTo>
                  <a:cubicBezTo>
                    <a:pt x="1470" y="3174"/>
                    <a:pt x="1729" y="3325"/>
                    <a:pt x="1942" y="3325"/>
                  </a:cubicBezTo>
                  <a:cubicBezTo>
                    <a:pt x="2076" y="3325"/>
                    <a:pt x="2191" y="3265"/>
                    <a:pt x="2263" y="3068"/>
                  </a:cubicBezTo>
                  <a:cubicBezTo>
                    <a:pt x="0" y="2898"/>
                    <a:pt x="1650" y="1185"/>
                    <a:pt x="2644" y="657"/>
                  </a:cubicBezTo>
                  <a:lnTo>
                    <a:pt x="2750" y="572"/>
                  </a:lnTo>
                  <a:cubicBezTo>
                    <a:pt x="2834" y="360"/>
                    <a:pt x="3151" y="128"/>
                    <a:pt x="262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4" name="Google Shape;634;p5"/>
            <p:cNvSpPr/>
            <p:nvPr/>
          </p:nvSpPr>
          <p:spPr>
            <a:xfrm>
              <a:off x="-4320725" y="4022125"/>
              <a:ext cx="49075" cy="80125"/>
            </a:xfrm>
            <a:custGeom>
              <a:avLst/>
              <a:gdLst/>
              <a:ahLst/>
              <a:cxnLst/>
              <a:rect l="l" t="t" r="r" b="b"/>
              <a:pathLst>
                <a:path w="1963" h="3205" extrusionOk="0">
                  <a:moveTo>
                    <a:pt x="1249" y="1"/>
                  </a:moveTo>
                  <a:cubicBezTo>
                    <a:pt x="1077" y="1"/>
                    <a:pt x="950" y="90"/>
                    <a:pt x="990" y="327"/>
                  </a:cubicBezTo>
                  <a:cubicBezTo>
                    <a:pt x="1095" y="1152"/>
                    <a:pt x="461" y="1766"/>
                    <a:pt x="419" y="2506"/>
                  </a:cubicBezTo>
                  <a:cubicBezTo>
                    <a:pt x="1" y="2952"/>
                    <a:pt x="271" y="3205"/>
                    <a:pt x="637" y="3205"/>
                  </a:cubicBezTo>
                  <a:cubicBezTo>
                    <a:pt x="827" y="3205"/>
                    <a:pt x="1042" y="3137"/>
                    <a:pt x="1201" y="2992"/>
                  </a:cubicBezTo>
                  <a:cubicBezTo>
                    <a:pt x="1074" y="2315"/>
                    <a:pt x="1962" y="1892"/>
                    <a:pt x="1814" y="1216"/>
                  </a:cubicBezTo>
                  <a:cubicBezTo>
                    <a:pt x="1920" y="920"/>
                    <a:pt x="1920" y="581"/>
                    <a:pt x="1836" y="264"/>
                  </a:cubicBezTo>
                  <a:cubicBezTo>
                    <a:pt x="1700" y="117"/>
                    <a:pt x="1445" y="1"/>
                    <a:pt x="1249"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5" name="Google Shape;635;p5"/>
            <p:cNvSpPr/>
            <p:nvPr/>
          </p:nvSpPr>
          <p:spPr>
            <a:xfrm>
              <a:off x="-3802900" y="3939125"/>
              <a:ext cx="50475" cy="79625"/>
            </a:xfrm>
            <a:custGeom>
              <a:avLst/>
              <a:gdLst/>
              <a:ahLst/>
              <a:cxnLst/>
              <a:rect l="l" t="t" r="r" b="b"/>
              <a:pathLst>
                <a:path w="2019" h="3185" extrusionOk="0">
                  <a:moveTo>
                    <a:pt x="1673" y="0"/>
                  </a:moveTo>
                  <a:cubicBezTo>
                    <a:pt x="1055" y="0"/>
                    <a:pt x="0" y="2467"/>
                    <a:pt x="51" y="2928"/>
                  </a:cubicBezTo>
                  <a:cubicBezTo>
                    <a:pt x="142" y="3110"/>
                    <a:pt x="295" y="3184"/>
                    <a:pt x="464" y="3184"/>
                  </a:cubicBezTo>
                  <a:cubicBezTo>
                    <a:pt x="845" y="3184"/>
                    <a:pt x="1306" y="2808"/>
                    <a:pt x="1320" y="2442"/>
                  </a:cubicBezTo>
                  <a:cubicBezTo>
                    <a:pt x="1045" y="1279"/>
                    <a:pt x="1532" y="1363"/>
                    <a:pt x="2018" y="475"/>
                  </a:cubicBezTo>
                  <a:cubicBezTo>
                    <a:pt x="1941" y="139"/>
                    <a:pt x="1819" y="0"/>
                    <a:pt x="1673"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6" name="Google Shape;636;p5"/>
            <p:cNvSpPr/>
            <p:nvPr/>
          </p:nvSpPr>
          <p:spPr>
            <a:xfrm>
              <a:off x="-3005000" y="3965800"/>
              <a:ext cx="47250" cy="59700"/>
            </a:xfrm>
            <a:custGeom>
              <a:avLst/>
              <a:gdLst/>
              <a:ahLst/>
              <a:cxnLst/>
              <a:rect l="l" t="t" r="r" b="b"/>
              <a:pathLst>
                <a:path w="1890" h="2388" extrusionOk="0">
                  <a:moveTo>
                    <a:pt x="1361" y="0"/>
                  </a:moveTo>
                  <a:cubicBezTo>
                    <a:pt x="1150" y="275"/>
                    <a:pt x="790" y="169"/>
                    <a:pt x="473" y="233"/>
                  </a:cubicBezTo>
                  <a:cubicBezTo>
                    <a:pt x="156" y="444"/>
                    <a:pt x="790" y="719"/>
                    <a:pt x="431" y="952"/>
                  </a:cubicBezTo>
                  <a:cubicBezTo>
                    <a:pt x="152" y="1524"/>
                    <a:pt x="1" y="2388"/>
                    <a:pt x="504" y="2388"/>
                  </a:cubicBezTo>
                  <a:cubicBezTo>
                    <a:pt x="652" y="2388"/>
                    <a:pt x="855" y="2314"/>
                    <a:pt x="1128" y="2136"/>
                  </a:cubicBezTo>
                  <a:cubicBezTo>
                    <a:pt x="1403" y="1988"/>
                    <a:pt x="1361" y="1713"/>
                    <a:pt x="1361" y="1481"/>
                  </a:cubicBezTo>
                  <a:cubicBezTo>
                    <a:pt x="1361" y="952"/>
                    <a:pt x="1551" y="465"/>
                    <a:pt x="1890" y="64"/>
                  </a:cubicBezTo>
                  <a:lnTo>
                    <a:pt x="1361" y="0"/>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7" name="Google Shape;637;p5"/>
            <p:cNvSpPr/>
            <p:nvPr/>
          </p:nvSpPr>
          <p:spPr>
            <a:xfrm>
              <a:off x="-4008900" y="4184075"/>
              <a:ext cx="73525" cy="117600"/>
            </a:xfrm>
            <a:custGeom>
              <a:avLst/>
              <a:gdLst/>
              <a:ahLst/>
              <a:cxnLst/>
              <a:rect l="l" t="t" r="r" b="b"/>
              <a:pathLst>
                <a:path w="2941" h="4704" extrusionOk="0">
                  <a:moveTo>
                    <a:pt x="2423" y="1"/>
                  </a:moveTo>
                  <a:cubicBezTo>
                    <a:pt x="2379" y="1"/>
                    <a:pt x="2336" y="17"/>
                    <a:pt x="2306" y="46"/>
                  </a:cubicBezTo>
                  <a:cubicBezTo>
                    <a:pt x="952" y="892"/>
                    <a:pt x="1968" y="1780"/>
                    <a:pt x="678" y="2478"/>
                  </a:cubicBezTo>
                  <a:cubicBezTo>
                    <a:pt x="635" y="2880"/>
                    <a:pt x="1" y="3113"/>
                    <a:pt x="255" y="3599"/>
                  </a:cubicBezTo>
                  <a:cubicBezTo>
                    <a:pt x="476" y="4142"/>
                    <a:pt x="639" y="4704"/>
                    <a:pt x="1454" y="4704"/>
                  </a:cubicBezTo>
                  <a:cubicBezTo>
                    <a:pt x="1496" y="4704"/>
                    <a:pt x="1541" y="4702"/>
                    <a:pt x="1587" y="4699"/>
                  </a:cubicBezTo>
                  <a:lnTo>
                    <a:pt x="1587" y="4424"/>
                  </a:lnTo>
                  <a:cubicBezTo>
                    <a:pt x="64" y="3536"/>
                    <a:pt x="2941" y="1632"/>
                    <a:pt x="2560" y="67"/>
                  </a:cubicBezTo>
                  <a:cubicBezTo>
                    <a:pt x="2526" y="22"/>
                    <a:pt x="2474" y="1"/>
                    <a:pt x="242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8" name="Google Shape;638;p5"/>
            <p:cNvSpPr/>
            <p:nvPr/>
          </p:nvSpPr>
          <p:spPr>
            <a:xfrm>
              <a:off x="-4380075" y="4023725"/>
              <a:ext cx="58200" cy="77450"/>
            </a:xfrm>
            <a:custGeom>
              <a:avLst/>
              <a:gdLst/>
              <a:ahLst/>
              <a:cxnLst/>
              <a:rect l="l" t="t" r="r" b="b"/>
              <a:pathLst>
                <a:path w="2328" h="3098" extrusionOk="0">
                  <a:moveTo>
                    <a:pt x="1071" y="0"/>
                  </a:moveTo>
                  <a:cubicBezTo>
                    <a:pt x="1016" y="0"/>
                    <a:pt x="956" y="16"/>
                    <a:pt x="889" y="52"/>
                  </a:cubicBezTo>
                  <a:cubicBezTo>
                    <a:pt x="656" y="1046"/>
                    <a:pt x="64" y="2103"/>
                    <a:pt x="826" y="3097"/>
                  </a:cubicBezTo>
                  <a:cubicBezTo>
                    <a:pt x="2327" y="2378"/>
                    <a:pt x="1" y="2040"/>
                    <a:pt x="1566" y="1321"/>
                  </a:cubicBezTo>
                  <a:cubicBezTo>
                    <a:pt x="1585" y="1002"/>
                    <a:pt x="1504" y="0"/>
                    <a:pt x="107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39" name="Google Shape;639;p5"/>
            <p:cNvSpPr/>
            <p:nvPr/>
          </p:nvSpPr>
          <p:spPr>
            <a:xfrm>
              <a:off x="-3150750" y="3819575"/>
              <a:ext cx="66650" cy="57425"/>
            </a:xfrm>
            <a:custGeom>
              <a:avLst/>
              <a:gdLst/>
              <a:ahLst/>
              <a:cxnLst/>
              <a:rect l="l" t="t" r="r" b="b"/>
              <a:pathLst>
                <a:path w="2666" h="2297" extrusionOk="0">
                  <a:moveTo>
                    <a:pt x="2411" y="0"/>
                  </a:moveTo>
                  <a:cubicBezTo>
                    <a:pt x="2247" y="0"/>
                    <a:pt x="2130" y="129"/>
                    <a:pt x="1988" y="224"/>
                  </a:cubicBezTo>
                  <a:cubicBezTo>
                    <a:pt x="1100" y="668"/>
                    <a:pt x="0" y="1281"/>
                    <a:pt x="1058" y="2296"/>
                  </a:cubicBezTo>
                  <a:cubicBezTo>
                    <a:pt x="1692" y="1831"/>
                    <a:pt x="2284" y="1366"/>
                    <a:pt x="2581" y="668"/>
                  </a:cubicBezTo>
                  <a:cubicBezTo>
                    <a:pt x="2644" y="477"/>
                    <a:pt x="2665" y="266"/>
                    <a:pt x="2602" y="54"/>
                  </a:cubicBezTo>
                  <a:cubicBezTo>
                    <a:pt x="2531" y="16"/>
                    <a:pt x="2468" y="0"/>
                    <a:pt x="241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0" name="Google Shape;640;p5"/>
            <p:cNvSpPr/>
            <p:nvPr/>
          </p:nvSpPr>
          <p:spPr>
            <a:xfrm>
              <a:off x="-2983675" y="3995975"/>
              <a:ext cx="51325" cy="61325"/>
            </a:xfrm>
            <a:custGeom>
              <a:avLst/>
              <a:gdLst/>
              <a:ahLst/>
              <a:cxnLst/>
              <a:rect l="l" t="t" r="r" b="b"/>
              <a:pathLst>
                <a:path w="2053" h="2453" extrusionOk="0">
                  <a:moveTo>
                    <a:pt x="1471" y="1"/>
                  </a:moveTo>
                  <a:cubicBezTo>
                    <a:pt x="950" y="1"/>
                    <a:pt x="923" y="745"/>
                    <a:pt x="677" y="1183"/>
                  </a:cubicBezTo>
                  <a:cubicBezTo>
                    <a:pt x="466" y="1585"/>
                    <a:pt x="1" y="1923"/>
                    <a:pt x="318" y="2452"/>
                  </a:cubicBezTo>
                  <a:cubicBezTo>
                    <a:pt x="1291" y="2050"/>
                    <a:pt x="2052" y="1120"/>
                    <a:pt x="1862" y="104"/>
                  </a:cubicBezTo>
                  <a:cubicBezTo>
                    <a:pt x="1706" y="32"/>
                    <a:pt x="1578" y="1"/>
                    <a:pt x="1471"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1" name="Google Shape;641;p5"/>
            <p:cNvSpPr/>
            <p:nvPr/>
          </p:nvSpPr>
          <p:spPr>
            <a:xfrm>
              <a:off x="-3342675" y="3981125"/>
              <a:ext cx="38075" cy="76700"/>
            </a:xfrm>
            <a:custGeom>
              <a:avLst/>
              <a:gdLst/>
              <a:ahLst/>
              <a:cxnLst/>
              <a:rect l="l" t="t" r="r" b="b"/>
              <a:pathLst>
                <a:path w="1523" h="3068" extrusionOk="0">
                  <a:moveTo>
                    <a:pt x="1502" y="1"/>
                  </a:moveTo>
                  <a:lnTo>
                    <a:pt x="1502" y="1"/>
                  </a:lnTo>
                  <a:cubicBezTo>
                    <a:pt x="529" y="64"/>
                    <a:pt x="0" y="2031"/>
                    <a:pt x="169" y="2898"/>
                  </a:cubicBezTo>
                  <a:cubicBezTo>
                    <a:pt x="127" y="3025"/>
                    <a:pt x="190" y="3067"/>
                    <a:pt x="338" y="3067"/>
                  </a:cubicBezTo>
                  <a:cubicBezTo>
                    <a:pt x="1100" y="2285"/>
                    <a:pt x="677" y="910"/>
                    <a:pt x="1523" y="64"/>
                  </a:cubicBezTo>
                  <a:cubicBezTo>
                    <a:pt x="1481" y="43"/>
                    <a:pt x="1481" y="22"/>
                    <a:pt x="150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2" name="Google Shape;642;p5"/>
            <p:cNvSpPr/>
            <p:nvPr/>
          </p:nvSpPr>
          <p:spPr>
            <a:xfrm>
              <a:off x="-3610225" y="4065725"/>
              <a:ext cx="50250" cy="71925"/>
            </a:xfrm>
            <a:custGeom>
              <a:avLst/>
              <a:gdLst/>
              <a:ahLst/>
              <a:cxnLst/>
              <a:rect l="l" t="t" r="r" b="b"/>
              <a:pathLst>
                <a:path w="2010" h="2877" extrusionOk="0">
                  <a:moveTo>
                    <a:pt x="1608" y="0"/>
                  </a:moveTo>
                  <a:cubicBezTo>
                    <a:pt x="1100" y="0"/>
                    <a:pt x="931" y="360"/>
                    <a:pt x="656" y="614"/>
                  </a:cubicBezTo>
                  <a:cubicBezTo>
                    <a:pt x="910" y="931"/>
                    <a:pt x="720" y="1185"/>
                    <a:pt x="487" y="1439"/>
                  </a:cubicBezTo>
                  <a:cubicBezTo>
                    <a:pt x="487" y="1777"/>
                    <a:pt x="0" y="2010"/>
                    <a:pt x="106" y="2390"/>
                  </a:cubicBezTo>
                  <a:cubicBezTo>
                    <a:pt x="402" y="2496"/>
                    <a:pt x="656" y="2644"/>
                    <a:pt x="868" y="2877"/>
                  </a:cubicBezTo>
                  <a:cubicBezTo>
                    <a:pt x="1164" y="2750"/>
                    <a:pt x="910" y="2263"/>
                    <a:pt x="1396" y="2242"/>
                  </a:cubicBezTo>
                  <a:cubicBezTo>
                    <a:pt x="2010" y="2200"/>
                    <a:pt x="1967" y="1798"/>
                    <a:pt x="1967" y="1417"/>
                  </a:cubicBezTo>
                  <a:cubicBezTo>
                    <a:pt x="1896" y="1376"/>
                    <a:pt x="1836" y="1359"/>
                    <a:pt x="1783" y="1359"/>
                  </a:cubicBezTo>
                  <a:cubicBezTo>
                    <a:pt x="1565" y="1359"/>
                    <a:pt x="1461" y="1641"/>
                    <a:pt x="1206" y="1692"/>
                  </a:cubicBezTo>
                  <a:cubicBezTo>
                    <a:pt x="1375" y="1142"/>
                    <a:pt x="1925" y="487"/>
                    <a:pt x="160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3" name="Google Shape;643;p5"/>
            <p:cNvSpPr/>
            <p:nvPr/>
          </p:nvSpPr>
          <p:spPr>
            <a:xfrm>
              <a:off x="-4320850" y="4008100"/>
              <a:ext cx="48425" cy="76925"/>
            </a:xfrm>
            <a:custGeom>
              <a:avLst/>
              <a:gdLst/>
              <a:ahLst/>
              <a:cxnLst/>
              <a:rect l="l" t="t" r="r" b="b"/>
              <a:pathLst>
                <a:path w="1937" h="3077" extrusionOk="0">
                  <a:moveTo>
                    <a:pt x="1058" y="0"/>
                  </a:moveTo>
                  <a:cubicBezTo>
                    <a:pt x="720" y="423"/>
                    <a:pt x="1" y="804"/>
                    <a:pt x="783" y="1417"/>
                  </a:cubicBezTo>
                  <a:cubicBezTo>
                    <a:pt x="149" y="1861"/>
                    <a:pt x="635" y="2559"/>
                    <a:pt x="318" y="3067"/>
                  </a:cubicBezTo>
                  <a:cubicBezTo>
                    <a:pt x="356" y="3074"/>
                    <a:pt x="390" y="3077"/>
                    <a:pt x="420" y="3077"/>
                  </a:cubicBezTo>
                  <a:cubicBezTo>
                    <a:pt x="951" y="3077"/>
                    <a:pt x="415" y="2082"/>
                    <a:pt x="995" y="1882"/>
                  </a:cubicBezTo>
                  <a:cubicBezTo>
                    <a:pt x="1936" y="1555"/>
                    <a:pt x="540" y="653"/>
                    <a:pt x="1504" y="653"/>
                  </a:cubicBezTo>
                  <a:cubicBezTo>
                    <a:pt x="1536" y="653"/>
                    <a:pt x="1571" y="654"/>
                    <a:pt x="1608" y="656"/>
                  </a:cubicBezTo>
                  <a:cubicBezTo>
                    <a:pt x="1418" y="465"/>
                    <a:pt x="1439" y="106"/>
                    <a:pt x="105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4" name="Google Shape;644;p5"/>
            <p:cNvSpPr/>
            <p:nvPr/>
          </p:nvSpPr>
          <p:spPr>
            <a:xfrm>
              <a:off x="-3157100" y="3824600"/>
              <a:ext cx="60825" cy="59675"/>
            </a:xfrm>
            <a:custGeom>
              <a:avLst/>
              <a:gdLst/>
              <a:ahLst/>
              <a:cxnLst/>
              <a:rect l="l" t="t" r="r" b="b"/>
              <a:pathLst>
                <a:path w="2433" h="2387" extrusionOk="0">
                  <a:moveTo>
                    <a:pt x="1943" y="0"/>
                  </a:moveTo>
                  <a:cubicBezTo>
                    <a:pt x="1068" y="0"/>
                    <a:pt x="54" y="1187"/>
                    <a:pt x="1" y="1841"/>
                  </a:cubicBezTo>
                  <a:cubicBezTo>
                    <a:pt x="167" y="2091"/>
                    <a:pt x="543" y="2387"/>
                    <a:pt x="872" y="2387"/>
                  </a:cubicBezTo>
                  <a:cubicBezTo>
                    <a:pt x="1044" y="2387"/>
                    <a:pt x="1203" y="2306"/>
                    <a:pt x="1312" y="2095"/>
                  </a:cubicBezTo>
                  <a:cubicBezTo>
                    <a:pt x="635" y="805"/>
                    <a:pt x="1523" y="868"/>
                    <a:pt x="2433" y="149"/>
                  </a:cubicBezTo>
                  <a:cubicBezTo>
                    <a:pt x="2280" y="46"/>
                    <a:pt x="2114" y="0"/>
                    <a:pt x="1943"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5" name="Google Shape;645;p5"/>
            <p:cNvSpPr/>
            <p:nvPr/>
          </p:nvSpPr>
          <p:spPr>
            <a:xfrm>
              <a:off x="-3810725" y="4004925"/>
              <a:ext cx="59875" cy="39200"/>
            </a:xfrm>
            <a:custGeom>
              <a:avLst/>
              <a:gdLst/>
              <a:ahLst/>
              <a:cxnLst/>
              <a:rect l="l" t="t" r="r" b="b"/>
              <a:pathLst>
                <a:path w="2395" h="1568" extrusionOk="0">
                  <a:moveTo>
                    <a:pt x="1443" y="0"/>
                  </a:moveTo>
                  <a:cubicBezTo>
                    <a:pt x="1231" y="275"/>
                    <a:pt x="851" y="360"/>
                    <a:pt x="534" y="487"/>
                  </a:cubicBezTo>
                  <a:cubicBezTo>
                    <a:pt x="0" y="917"/>
                    <a:pt x="1218" y="1567"/>
                    <a:pt x="1600" y="1567"/>
                  </a:cubicBezTo>
                  <a:cubicBezTo>
                    <a:pt x="1612" y="1567"/>
                    <a:pt x="1623" y="1567"/>
                    <a:pt x="1633" y="1565"/>
                  </a:cubicBezTo>
                  <a:cubicBezTo>
                    <a:pt x="851" y="867"/>
                    <a:pt x="2183" y="1079"/>
                    <a:pt x="2395" y="487"/>
                  </a:cubicBezTo>
                  <a:cubicBezTo>
                    <a:pt x="2099" y="296"/>
                    <a:pt x="1781" y="127"/>
                    <a:pt x="1443"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6" name="Google Shape;646;p5"/>
            <p:cNvSpPr/>
            <p:nvPr/>
          </p:nvSpPr>
          <p:spPr>
            <a:xfrm>
              <a:off x="-4078925" y="4088975"/>
              <a:ext cx="62125" cy="43925"/>
            </a:xfrm>
            <a:custGeom>
              <a:avLst/>
              <a:gdLst/>
              <a:ahLst/>
              <a:cxnLst/>
              <a:rect l="l" t="t" r="r" b="b"/>
              <a:pathLst>
                <a:path w="2485" h="1757" extrusionOk="0">
                  <a:moveTo>
                    <a:pt x="2146" y="1"/>
                  </a:moveTo>
                  <a:cubicBezTo>
                    <a:pt x="1828" y="479"/>
                    <a:pt x="1977" y="1268"/>
                    <a:pt x="1519" y="1268"/>
                  </a:cubicBezTo>
                  <a:cubicBezTo>
                    <a:pt x="1369" y="1268"/>
                    <a:pt x="1154" y="1183"/>
                    <a:pt x="835" y="974"/>
                  </a:cubicBezTo>
                  <a:cubicBezTo>
                    <a:pt x="766" y="945"/>
                    <a:pt x="699" y="932"/>
                    <a:pt x="635" y="932"/>
                  </a:cubicBezTo>
                  <a:cubicBezTo>
                    <a:pt x="235" y="932"/>
                    <a:pt x="0" y="1444"/>
                    <a:pt x="475" y="1608"/>
                  </a:cubicBezTo>
                  <a:cubicBezTo>
                    <a:pt x="604" y="1685"/>
                    <a:pt x="742" y="1700"/>
                    <a:pt x="883" y="1700"/>
                  </a:cubicBezTo>
                  <a:cubicBezTo>
                    <a:pt x="970" y="1700"/>
                    <a:pt x="1058" y="1694"/>
                    <a:pt x="1144" y="1694"/>
                  </a:cubicBezTo>
                  <a:cubicBezTo>
                    <a:pt x="1264" y="1694"/>
                    <a:pt x="1381" y="1705"/>
                    <a:pt x="1491" y="1756"/>
                  </a:cubicBezTo>
                  <a:cubicBezTo>
                    <a:pt x="1871" y="1672"/>
                    <a:pt x="2336" y="1735"/>
                    <a:pt x="2485" y="1291"/>
                  </a:cubicBezTo>
                  <a:cubicBezTo>
                    <a:pt x="2210" y="910"/>
                    <a:pt x="2104" y="466"/>
                    <a:pt x="214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7" name="Google Shape;647;p5"/>
            <p:cNvSpPr/>
            <p:nvPr/>
          </p:nvSpPr>
          <p:spPr>
            <a:xfrm>
              <a:off x="-4088725" y="4028700"/>
              <a:ext cx="30150" cy="60850"/>
            </a:xfrm>
            <a:custGeom>
              <a:avLst/>
              <a:gdLst/>
              <a:ahLst/>
              <a:cxnLst/>
              <a:rect l="l" t="t" r="r" b="b"/>
              <a:pathLst>
                <a:path w="1206" h="2434" extrusionOk="0">
                  <a:moveTo>
                    <a:pt x="677" y="1"/>
                  </a:moveTo>
                  <a:cubicBezTo>
                    <a:pt x="360" y="339"/>
                    <a:pt x="85" y="678"/>
                    <a:pt x="85" y="1143"/>
                  </a:cubicBezTo>
                  <a:cubicBezTo>
                    <a:pt x="0" y="1566"/>
                    <a:pt x="0" y="2010"/>
                    <a:pt x="106" y="2433"/>
                  </a:cubicBezTo>
                  <a:cubicBezTo>
                    <a:pt x="825" y="2433"/>
                    <a:pt x="614" y="1820"/>
                    <a:pt x="931" y="1524"/>
                  </a:cubicBezTo>
                  <a:cubicBezTo>
                    <a:pt x="1142" y="1101"/>
                    <a:pt x="1206" y="318"/>
                    <a:pt x="677"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8" name="Google Shape;648;p5"/>
            <p:cNvSpPr/>
            <p:nvPr/>
          </p:nvSpPr>
          <p:spPr>
            <a:xfrm>
              <a:off x="-3951800" y="4181950"/>
              <a:ext cx="52900" cy="22325"/>
            </a:xfrm>
            <a:custGeom>
              <a:avLst/>
              <a:gdLst/>
              <a:ahLst/>
              <a:cxnLst/>
              <a:rect l="l" t="t" r="r" b="b"/>
              <a:pathLst>
                <a:path w="2116" h="893" extrusionOk="0">
                  <a:moveTo>
                    <a:pt x="1023" y="1"/>
                  </a:moveTo>
                  <a:cubicBezTo>
                    <a:pt x="742" y="1"/>
                    <a:pt x="403" y="46"/>
                    <a:pt x="1" y="131"/>
                  </a:cubicBezTo>
                  <a:lnTo>
                    <a:pt x="191" y="173"/>
                  </a:lnTo>
                  <a:cubicBezTo>
                    <a:pt x="237" y="826"/>
                    <a:pt x="871" y="891"/>
                    <a:pt x="1467" y="891"/>
                  </a:cubicBezTo>
                  <a:cubicBezTo>
                    <a:pt x="1614" y="891"/>
                    <a:pt x="1758" y="887"/>
                    <a:pt x="1891" y="887"/>
                  </a:cubicBezTo>
                  <a:cubicBezTo>
                    <a:pt x="1971" y="887"/>
                    <a:pt x="2047" y="888"/>
                    <a:pt x="2116" y="893"/>
                  </a:cubicBezTo>
                  <a:cubicBezTo>
                    <a:pt x="2056" y="275"/>
                    <a:pt x="1717" y="1"/>
                    <a:pt x="102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49" name="Google Shape;649;p5"/>
            <p:cNvSpPr/>
            <p:nvPr/>
          </p:nvSpPr>
          <p:spPr>
            <a:xfrm>
              <a:off x="-4357850" y="4008175"/>
              <a:ext cx="34300" cy="48575"/>
            </a:xfrm>
            <a:custGeom>
              <a:avLst/>
              <a:gdLst/>
              <a:ahLst/>
              <a:cxnLst/>
              <a:rect l="l" t="t" r="r" b="b"/>
              <a:pathLst>
                <a:path w="1372" h="1943" extrusionOk="0">
                  <a:moveTo>
                    <a:pt x="628" y="0"/>
                  </a:moveTo>
                  <a:cubicBezTo>
                    <a:pt x="542" y="0"/>
                    <a:pt x="440" y="19"/>
                    <a:pt x="317" y="61"/>
                  </a:cubicBezTo>
                  <a:cubicBezTo>
                    <a:pt x="381" y="336"/>
                    <a:pt x="0" y="420"/>
                    <a:pt x="0" y="674"/>
                  </a:cubicBezTo>
                  <a:cubicBezTo>
                    <a:pt x="529" y="970"/>
                    <a:pt x="360" y="1541"/>
                    <a:pt x="677" y="1943"/>
                  </a:cubicBezTo>
                  <a:cubicBezTo>
                    <a:pt x="829" y="1431"/>
                    <a:pt x="1372" y="0"/>
                    <a:pt x="62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0" name="Google Shape;650;p5"/>
            <p:cNvSpPr/>
            <p:nvPr/>
          </p:nvSpPr>
          <p:spPr>
            <a:xfrm>
              <a:off x="-2967275" y="3970025"/>
              <a:ext cx="35450" cy="55550"/>
            </a:xfrm>
            <a:custGeom>
              <a:avLst/>
              <a:gdLst/>
              <a:ahLst/>
              <a:cxnLst/>
              <a:rect l="l" t="t" r="r" b="b"/>
              <a:pathLst>
                <a:path w="1418" h="2222" extrusionOk="0">
                  <a:moveTo>
                    <a:pt x="571" y="0"/>
                  </a:moveTo>
                  <a:cubicBezTo>
                    <a:pt x="402" y="741"/>
                    <a:pt x="0" y="1439"/>
                    <a:pt x="21" y="2221"/>
                  </a:cubicBezTo>
                  <a:cubicBezTo>
                    <a:pt x="508" y="1925"/>
                    <a:pt x="296" y="1121"/>
                    <a:pt x="1142" y="1100"/>
                  </a:cubicBezTo>
                  <a:cubicBezTo>
                    <a:pt x="1417" y="741"/>
                    <a:pt x="719" y="339"/>
                    <a:pt x="57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1" name="Google Shape;651;p5"/>
            <p:cNvSpPr/>
            <p:nvPr/>
          </p:nvSpPr>
          <p:spPr>
            <a:xfrm>
              <a:off x="-4085025" y="4065200"/>
              <a:ext cx="28575" cy="56600"/>
            </a:xfrm>
            <a:custGeom>
              <a:avLst/>
              <a:gdLst/>
              <a:ahLst/>
              <a:cxnLst/>
              <a:rect l="l" t="t" r="r" b="b"/>
              <a:pathLst>
                <a:path w="1143" h="2264" extrusionOk="0">
                  <a:moveTo>
                    <a:pt x="550" y="0"/>
                  </a:moveTo>
                  <a:lnTo>
                    <a:pt x="550" y="0"/>
                  </a:lnTo>
                  <a:cubicBezTo>
                    <a:pt x="169" y="233"/>
                    <a:pt x="571" y="783"/>
                    <a:pt x="21" y="952"/>
                  </a:cubicBezTo>
                  <a:lnTo>
                    <a:pt x="0" y="1565"/>
                  </a:lnTo>
                  <a:cubicBezTo>
                    <a:pt x="169" y="1798"/>
                    <a:pt x="21" y="2221"/>
                    <a:pt x="529" y="2263"/>
                  </a:cubicBezTo>
                  <a:cubicBezTo>
                    <a:pt x="677" y="2094"/>
                    <a:pt x="867" y="1988"/>
                    <a:pt x="1079" y="1946"/>
                  </a:cubicBezTo>
                  <a:cubicBezTo>
                    <a:pt x="1142" y="1502"/>
                    <a:pt x="656" y="1227"/>
                    <a:pt x="846" y="762"/>
                  </a:cubicBezTo>
                  <a:cubicBezTo>
                    <a:pt x="952" y="466"/>
                    <a:pt x="825" y="148"/>
                    <a:pt x="55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2" name="Google Shape;652;p5"/>
            <p:cNvSpPr/>
            <p:nvPr/>
          </p:nvSpPr>
          <p:spPr>
            <a:xfrm>
              <a:off x="-4325075" y="4084750"/>
              <a:ext cx="34400" cy="32650"/>
            </a:xfrm>
            <a:custGeom>
              <a:avLst/>
              <a:gdLst/>
              <a:ahLst/>
              <a:cxnLst/>
              <a:rect l="l" t="t" r="r" b="b"/>
              <a:pathLst>
                <a:path w="1376" h="1306" extrusionOk="0">
                  <a:moveTo>
                    <a:pt x="487" y="1"/>
                  </a:moveTo>
                  <a:cubicBezTo>
                    <a:pt x="0" y="360"/>
                    <a:pt x="127" y="826"/>
                    <a:pt x="127" y="1270"/>
                  </a:cubicBezTo>
                  <a:cubicBezTo>
                    <a:pt x="236" y="1294"/>
                    <a:pt x="335" y="1305"/>
                    <a:pt x="425" y="1305"/>
                  </a:cubicBezTo>
                  <a:cubicBezTo>
                    <a:pt x="961" y="1305"/>
                    <a:pt x="1176" y="904"/>
                    <a:pt x="1375" y="487"/>
                  </a:cubicBezTo>
                  <a:cubicBezTo>
                    <a:pt x="1352" y="459"/>
                    <a:pt x="1314" y="448"/>
                    <a:pt x="1265" y="448"/>
                  </a:cubicBezTo>
                  <a:cubicBezTo>
                    <a:pt x="1107" y="448"/>
                    <a:pt x="845" y="561"/>
                    <a:pt x="681" y="561"/>
                  </a:cubicBezTo>
                  <a:cubicBezTo>
                    <a:pt x="516" y="561"/>
                    <a:pt x="449" y="449"/>
                    <a:pt x="677"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3" name="Google Shape;653;p5"/>
            <p:cNvSpPr/>
            <p:nvPr/>
          </p:nvSpPr>
          <p:spPr>
            <a:xfrm>
              <a:off x="-3991975" y="4205300"/>
              <a:ext cx="34925" cy="43875"/>
            </a:xfrm>
            <a:custGeom>
              <a:avLst/>
              <a:gdLst/>
              <a:ahLst/>
              <a:cxnLst/>
              <a:rect l="l" t="t" r="r" b="b"/>
              <a:pathLst>
                <a:path w="1397" h="1755" extrusionOk="0">
                  <a:moveTo>
                    <a:pt x="889" y="1"/>
                  </a:moveTo>
                  <a:lnTo>
                    <a:pt x="889" y="1"/>
                  </a:lnTo>
                  <a:cubicBezTo>
                    <a:pt x="339" y="445"/>
                    <a:pt x="360" y="1101"/>
                    <a:pt x="1" y="1629"/>
                  </a:cubicBezTo>
                  <a:cubicBezTo>
                    <a:pt x="115" y="1680"/>
                    <a:pt x="276" y="1754"/>
                    <a:pt x="395" y="1754"/>
                  </a:cubicBezTo>
                  <a:cubicBezTo>
                    <a:pt x="473" y="1754"/>
                    <a:pt x="534" y="1722"/>
                    <a:pt x="550" y="1629"/>
                  </a:cubicBezTo>
                  <a:cubicBezTo>
                    <a:pt x="698" y="1101"/>
                    <a:pt x="1396" y="635"/>
                    <a:pt x="889"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4" name="Google Shape;654;p5"/>
            <p:cNvSpPr/>
            <p:nvPr/>
          </p:nvSpPr>
          <p:spPr>
            <a:xfrm>
              <a:off x="-3204675" y="3844175"/>
              <a:ext cx="54875" cy="40375"/>
            </a:xfrm>
            <a:custGeom>
              <a:avLst/>
              <a:gdLst/>
              <a:ahLst/>
              <a:cxnLst/>
              <a:rect l="l" t="t" r="r" b="b"/>
              <a:pathLst>
                <a:path w="2195" h="1615" extrusionOk="0">
                  <a:moveTo>
                    <a:pt x="613" y="1"/>
                  </a:moveTo>
                  <a:cubicBezTo>
                    <a:pt x="0" y="487"/>
                    <a:pt x="402" y="1291"/>
                    <a:pt x="994" y="1608"/>
                  </a:cubicBezTo>
                  <a:cubicBezTo>
                    <a:pt x="1029" y="1612"/>
                    <a:pt x="1069" y="1614"/>
                    <a:pt x="1112" y="1614"/>
                  </a:cubicBezTo>
                  <a:cubicBezTo>
                    <a:pt x="1511" y="1614"/>
                    <a:pt x="2194" y="1432"/>
                    <a:pt x="1946" y="974"/>
                  </a:cubicBezTo>
                  <a:lnTo>
                    <a:pt x="1946" y="974"/>
                  </a:lnTo>
                  <a:cubicBezTo>
                    <a:pt x="1906" y="977"/>
                    <a:pt x="1870" y="979"/>
                    <a:pt x="1837" y="979"/>
                  </a:cubicBezTo>
                  <a:cubicBezTo>
                    <a:pt x="1486" y="979"/>
                    <a:pt x="1508" y="777"/>
                    <a:pt x="1354" y="487"/>
                  </a:cubicBezTo>
                  <a:cubicBezTo>
                    <a:pt x="1350" y="487"/>
                    <a:pt x="1346" y="487"/>
                    <a:pt x="1342" y="487"/>
                  </a:cubicBezTo>
                  <a:cubicBezTo>
                    <a:pt x="1184" y="487"/>
                    <a:pt x="944" y="747"/>
                    <a:pt x="793" y="747"/>
                  </a:cubicBezTo>
                  <a:cubicBezTo>
                    <a:pt x="699" y="747"/>
                    <a:pt x="640" y="646"/>
                    <a:pt x="656" y="318"/>
                  </a:cubicBezTo>
                  <a:cubicBezTo>
                    <a:pt x="740" y="212"/>
                    <a:pt x="719" y="64"/>
                    <a:pt x="61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5" name="Google Shape;655;p5"/>
            <p:cNvSpPr/>
            <p:nvPr/>
          </p:nvSpPr>
          <p:spPr>
            <a:xfrm>
              <a:off x="-3765150" y="3931925"/>
              <a:ext cx="57125" cy="40775"/>
            </a:xfrm>
            <a:custGeom>
              <a:avLst/>
              <a:gdLst/>
              <a:ahLst/>
              <a:cxnLst/>
              <a:rect l="l" t="t" r="r" b="b"/>
              <a:pathLst>
                <a:path w="2285" h="1631" extrusionOk="0">
                  <a:moveTo>
                    <a:pt x="816" y="1"/>
                  </a:moveTo>
                  <a:cubicBezTo>
                    <a:pt x="620" y="1"/>
                    <a:pt x="419" y="151"/>
                    <a:pt x="217" y="151"/>
                  </a:cubicBezTo>
                  <a:cubicBezTo>
                    <a:pt x="208" y="151"/>
                    <a:pt x="200" y="150"/>
                    <a:pt x="191" y="150"/>
                  </a:cubicBezTo>
                  <a:lnTo>
                    <a:pt x="1" y="340"/>
                  </a:lnTo>
                  <a:cubicBezTo>
                    <a:pt x="233" y="361"/>
                    <a:pt x="381" y="467"/>
                    <a:pt x="381" y="678"/>
                  </a:cubicBezTo>
                  <a:cubicBezTo>
                    <a:pt x="762" y="932"/>
                    <a:pt x="1460" y="932"/>
                    <a:pt x="1418" y="1567"/>
                  </a:cubicBezTo>
                  <a:lnTo>
                    <a:pt x="1502" y="1630"/>
                  </a:lnTo>
                  <a:cubicBezTo>
                    <a:pt x="2285" y="1398"/>
                    <a:pt x="1968" y="552"/>
                    <a:pt x="1227" y="509"/>
                  </a:cubicBezTo>
                  <a:cubicBezTo>
                    <a:pt x="1201" y="510"/>
                    <a:pt x="1176" y="511"/>
                    <a:pt x="1153" y="511"/>
                  </a:cubicBezTo>
                  <a:cubicBezTo>
                    <a:pt x="691" y="511"/>
                    <a:pt x="1041" y="312"/>
                    <a:pt x="1122" y="171"/>
                  </a:cubicBezTo>
                  <a:cubicBezTo>
                    <a:pt x="1022" y="43"/>
                    <a:pt x="920" y="1"/>
                    <a:pt x="81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6" name="Google Shape;656;p5"/>
            <p:cNvSpPr/>
            <p:nvPr/>
          </p:nvSpPr>
          <p:spPr>
            <a:xfrm>
              <a:off x="-3173325" y="3868500"/>
              <a:ext cx="35275" cy="26000"/>
            </a:xfrm>
            <a:custGeom>
              <a:avLst/>
              <a:gdLst/>
              <a:ahLst/>
              <a:cxnLst/>
              <a:rect l="l" t="t" r="r" b="b"/>
              <a:pathLst>
                <a:path w="1411" h="1040" extrusionOk="0">
                  <a:moveTo>
                    <a:pt x="692" y="1"/>
                  </a:moveTo>
                  <a:lnTo>
                    <a:pt x="480" y="339"/>
                  </a:lnTo>
                  <a:cubicBezTo>
                    <a:pt x="0" y="769"/>
                    <a:pt x="320" y="1040"/>
                    <a:pt x="718" y="1040"/>
                  </a:cubicBezTo>
                  <a:cubicBezTo>
                    <a:pt x="987" y="1040"/>
                    <a:pt x="1292" y="916"/>
                    <a:pt x="1411" y="635"/>
                  </a:cubicBezTo>
                  <a:cubicBezTo>
                    <a:pt x="1178" y="424"/>
                    <a:pt x="1094" y="64"/>
                    <a:pt x="69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7" name="Google Shape;657;p5"/>
            <p:cNvSpPr/>
            <p:nvPr/>
          </p:nvSpPr>
          <p:spPr>
            <a:xfrm>
              <a:off x="-4071825" y="4019150"/>
              <a:ext cx="32825" cy="43025"/>
            </a:xfrm>
            <a:custGeom>
              <a:avLst/>
              <a:gdLst/>
              <a:ahLst/>
              <a:cxnLst/>
              <a:rect l="l" t="t" r="r" b="b"/>
              <a:pathLst>
                <a:path w="1313" h="1721" extrusionOk="0">
                  <a:moveTo>
                    <a:pt x="404" y="0"/>
                  </a:moveTo>
                  <a:cubicBezTo>
                    <a:pt x="235" y="0"/>
                    <a:pt x="139" y="262"/>
                    <a:pt x="1" y="383"/>
                  </a:cubicBezTo>
                  <a:cubicBezTo>
                    <a:pt x="382" y="785"/>
                    <a:pt x="128" y="1250"/>
                    <a:pt x="191" y="1673"/>
                  </a:cubicBezTo>
                  <a:cubicBezTo>
                    <a:pt x="247" y="1706"/>
                    <a:pt x="302" y="1721"/>
                    <a:pt x="354" y="1721"/>
                  </a:cubicBezTo>
                  <a:cubicBezTo>
                    <a:pt x="602" y="1721"/>
                    <a:pt x="781" y="1396"/>
                    <a:pt x="572" y="1187"/>
                  </a:cubicBezTo>
                  <a:cubicBezTo>
                    <a:pt x="509" y="891"/>
                    <a:pt x="318" y="637"/>
                    <a:pt x="784" y="341"/>
                  </a:cubicBezTo>
                  <a:cubicBezTo>
                    <a:pt x="1312" y="2"/>
                    <a:pt x="635" y="150"/>
                    <a:pt x="530" y="45"/>
                  </a:cubicBezTo>
                  <a:cubicBezTo>
                    <a:pt x="483" y="14"/>
                    <a:pt x="442" y="0"/>
                    <a:pt x="404"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8" name="Google Shape;658;p5"/>
            <p:cNvSpPr/>
            <p:nvPr/>
          </p:nvSpPr>
          <p:spPr>
            <a:xfrm>
              <a:off x="-3573650" y="4061225"/>
              <a:ext cx="36950" cy="23575"/>
            </a:xfrm>
            <a:custGeom>
              <a:avLst/>
              <a:gdLst/>
              <a:ahLst/>
              <a:cxnLst/>
              <a:rect l="l" t="t" r="r" b="b"/>
              <a:pathLst>
                <a:path w="1478" h="943" extrusionOk="0">
                  <a:moveTo>
                    <a:pt x="790" y="0"/>
                  </a:moveTo>
                  <a:cubicBezTo>
                    <a:pt x="570" y="0"/>
                    <a:pt x="347" y="59"/>
                    <a:pt x="145" y="180"/>
                  </a:cubicBezTo>
                  <a:lnTo>
                    <a:pt x="145" y="477"/>
                  </a:lnTo>
                  <a:cubicBezTo>
                    <a:pt x="1" y="791"/>
                    <a:pt x="262" y="943"/>
                    <a:pt x="547" y="943"/>
                  </a:cubicBezTo>
                  <a:cubicBezTo>
                    <a:pt x="723" y="943"/>
                    <a:pt x="907" y="885"/>
                    <a:pt x="1012" y="773"/>
                  </a:cubicBezTo>
                  <a:cubicBezTo>
                    <a:pt x="1181" y="603"/>
                    <a:pt x="1097" y="265"/>
                    <a:pt x="1477" y="265"/>
                  </a:cubicBezTo>
                  <a:lnTo>
                    <a:pt x="1477" y="202"/>
                  </a:lnTo>
                  <a:cubicBezTo>
                    <a:pt x="1268" y="69"/>
                    <a:pt x="1030" y="0"/>
                    <a:pt x="79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59" name="Google Shape;659;p5"/>
            <p:cNvSpPr/>
            <p:nvPr/>
          </p:nvSpPr>
          <p:spPr>
            <a:xfrm>
              <a:off x="-3119550" y="3796875"/>
              <a:ext cx="38625" cy="31475"/>
            </a:xfrm>
            <a:custGeom>
              <a:avLst/>
              <a:gdLst/>
              <a:ahLst/>
              <a:cxnLst/>
              <a:rect l="l" t="t" r="r" b="b"/>
              <a:pathLst>
                <a:path w="1545" h="1259" extrusionOk="0">
                  <a:moveTo>
                    <a:pt x="1054" y="1"/>
                  </a:moveTo>
                  <a:cubicBezTo>
                    <a:pt x="988" y="1"/>
                    <a:pt x="907" y="51"/>
                    <a:pt x="804" y="180"/>
                  </a:cubicBezTo>
                  <a:cubicBezTo>
                    <a:pt x="846" y="730"/>
                    <a:pt x="21" y="772"/>
                    <a:pt x="0" y="1258"/>
                  </a:cubicBezTo>
                  <a:lnTo>
                    <a:pt x="931" y="1258"/>
                  </a:lnTo>
                  <a:cubicBezTo>
                    <a:pt x="1163" y="1047"/>
                    <a:pt x="1544" y="814"/>
                    <a:pt x="1333" y="455"/>
                  </a:cubicBezTo>
                  <a:cubicBezTo>
                    <a:pt x="1274" y="264"/>
                    <a:pt x="1205" y="1"/>
                    <a:pt x="105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0" name="Google Shape;660;p5"/>
            <p:cNvSpPr/>
            <p:nvPr/>
          </p:nvSpPr>
          <p:spPr>
            <a:xfrm>
              <a:off x="-3121150" y="3788200"/>
              <a:ext cx="29100" cy="17975"/>
            </a:xfrm>
            <a:custGeom>
              <a:avLst/>
              <a:gdLst/>
              <a:ahLst/>
              <a:cxnLst/>
              <a:rect l="l" t="t" r="r" b="b"/>
              <a:pathLst>
                <a:path w="1164" h="719" extrusionOk="0">
                  <a:moveTo>
                    <a:pt x="238" y="0"/>
                  </a:moveTo>
                  <a:cubicBezTo>
                    <a:pt x="161" y="0"/>
                    <a:pt x="83" y="11"/>
                    <a:pt x="1" y="40"/>
                  </a:cubicBezTo>
                  <a:cubicBezTo>
                    <a:pt x="24" y="523"/>
                    <a:pt x="190" y="718"/>
                    <a:pt x="432" y="718"/>
                  </a:cubicBezTo>
                  <a:cubicBezTo>
                    <a:pt x="636" y="718"/>
                    <a:pt x="893" y="580"/>
                    <a:pt x="1164" y="358"/>
                  </a:cubicBezTo>
                  <a:cubicBezTo>
                    <a:pt x="1122" y="294"/>
                    <a:pt x="1058" y="210"/>
                    <a:pt x="995" y="146"/>
                  </a:cubicBezTo>
                  <a:cubicBezTo>
                    <a:pt x="734" y="130"/>
                    <a:pt x="498" y="0"/>
                    <a:pt x="23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1" name="Google Shape;661;p5"/>
            <p:cNvSpPr/>
            <p:nvPr/>
          </p:nvSpPr>
          <p:spPr>
            <a:xfrm>
              <a:off x="-2999525" y="3965350"/>
              <a:ext cx="28575" cy="11425"/>
            </a:xfrm>
            <a:custGeom>
              <a:avLst/>
              <a:gdLst/>
              <a:ahLst/>
              <a:cxnLst/>
              <a:rect l="l" t="t" r="r" b="b"/>
              <a:pathLst>
                <a:path w="1143" h="457" extrusionOk="0">
                  <a:moveTo>
                    <a:pt x="911" y="0"/>
                  </a:moveTo>
                  <a:cubicBezTo>
                    <a:pt x="588" y="0"/>
                    <a:pt x="273" y="105"/>
                    <a:pt x="0" y="293"/>
                  </a:cubicBezTo>
                  <a:cubicBezTo>
                    <a:pt x="25" y="343"/>
                    <a:pt x="71" y="363"/>
                    <a:pt x="118" y="363"/>
                  </a:cubicBezTo>
                  <a:cubicBezTo>
                    <a:pt x="152" y="363"/>
                    <a:pt x="185" y="353"/>
                    <a:pt x="212" y="335"/>
                  </a:cubicBezTo>
                  <a:cubicBezTo>
                    <a:pt x="219" y="335"/>
                    <a:pt x="227" y="335"/>
                    <a:pt x="235" y="335"/>
                  </a:cubicBezTo>
                  <a:cubicBezTo>
                    <a:pt x="417" y="335"/>
                    <a:pt x="658" y="457"/>
                    <a:pt x="846" y="457"/>
                  </a:cubicBezTo>
                  <a:cubicBezTo>
                    <a:pt x="1009" y="457"/>
                    <a:pt x="1132" y="364"/>
                    <a:pt x="1142" y="18"/>
                  </a:cubicBezTo>
                  <a:cubicBezTo>
                    <a:pt x="1065" y="6"/>
                    <a:pt x="988" y="0"/>
                    <a:pt x="91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2" name="Google Shape;662;p5"/>
            <p:cNvSpPr/>
            <p:nvPr/>
          </p:nvSpPr>
          <p:spPr>
            <a:xfrm>
              <a:off x="-3600175" y="4081050"/>
              <a:ext cx="22225" cy="20650"/>
            </a:xfrm>
            <a:custGeom>
              <a:avLst/>
              <a:gdLst/>
              <a:ahLst/>
              <a:cxnLst/>
              <a:rect l="l" t="t" r="r" b="b"/>
              <a:pathLst>
                <a:path w="889" h="826" extrusionOk="0">
                  <a:moveTo>
                    <a:pt x="254" y="1"/>
                  </a:moveTo>
                  <a:lnTo>
                    <a:pt x="64" y="170"/>
                  </a:lnTo>
                  <a:cubicBezTo>
                    <a:pt x="296" y="381"/>
                    <a:pt x="0" y="614"/>
                    <a:pt x="85" y="826"/>
                  </a:cubicBezTo>
                  <a:cubicBezTo>
                    <a:pt x="592" y="614"/>
                    <a:pt x="889" y="381"/>
                    <a:pt x="25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3" name="Google Shape;663;p5"/>
            <p:cNvSpPr/>
            <p:nvPr/>
          </p:nvSpPr>
          <p:spPr>
            <a:xfrm>
              <a:off x="-3189350" y="3836775"/>
              <a:ext cx="16950" cy="15825"/>
            </a:xfrm>
            <a:custGeom>
              <a:avLst/>
              <a:gdLst/>
              <a:ahLst/>
              <a:cxnLst/>
              <a:rect l="l" t="t" r="r" b="b"/>
              <a:pathLst>
                <a:path w="678" h="633" extrusionOk="0">
                  <a:moveTo>
                    <a:pt x="64" y="1"/>
                  </a:moveTo>
                  <a:cubicBezTo>
                    <a:pt x="0" y="191"/>
                    <a:pt x="0" y="403"/>
                    <a:pt x="43" y="614"/>
                  </a:cubicBezTo>
                  <a:cubicBezTo>
                    <a:pt x="111" y="627"/>
                    <a:pt x="171" y="633"/>
                    <a:pt x="223" y="633"/>
                  </a:cubicBezTo>
                  <a:cubicBezTo>
                    <a:pt x="678" y="633"/>
                    <a:pt x="482" y="172"/>
                    <a:pt x="6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4" name="Google Shape;664;p5"/>
            <p:cNvSpPr/>
            <p:nvPr/>
          </p:nvSpPr>
          <p:spPr>
            <a:xfrm>
              <a:off x="-3179825" y="3876975"/>
              <a:ext cx="18525" cy="14300"/>
            </a:xfrm>
            <a:custGeom>
              <a:avLst/>
              <a:gdLst/>
              <a:ahLst/>
              <a:cxnLst/>
              <a:rect l="l" t="t" r="r" b="b"/>
              <a:pathLst>
                <a:path w="741" h="572" extrusionOk="0">
                  <a:moveTo>
                    <a:pt x="740" y="0"/>
                  </a:moveTo>
                  <a:lnTo>
                    <a:pt x="0" y="296"/>
                  </a:lnTo>
                  <a:lnTo>
                    <a:pt x="550" y="571"/>
                  </a:lnTo>
                  <a:lnTo>
                    <a:pt x="740" y="0"/>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5" name="Google Shape;665;p5"/>
            <p:cNvSpPr/>
            <p:nvPr/>
          </p:nvSpPr>
          <p:spPr>
            <a:xfrm>
              <a:off x="-3004300" y="3973200"/>
              <a:ext cx="24350" cy="16400"/>
            </a:xfrm>
            <a:custGeom>
              <a:avLst/>
              <a:gdLst/>
              <a:ahLst/>
              <a:cxnLst/>
              <a:rect l="l" t="t" r="r" b="b"/>
              <a:pathLst>
                <a:path w="974" h="656" extrusionOk="0">
                  <a:moveTo>
                    <a:pt x="191" y="0"/>
                  </a:moveTo>
                  <a:lnTo>
                    <a:pt x="1" y="148"/>
                  </a:lnTo>
                  <a:cubicBezTo>
                    <a:pt x="233" y="212"/>
                    <a:pt x="403" y="423"/>
                    <a:pt x="403" y="656"/>
                  </a:cubicBezTo>
                  <a:cubicBezTo>
                    <a:pt x="974" y="444"/>
                    <a:pt x="487" y="233"/>
                    <a:pt x="403" y="21"/>
                  </a:cubicBezTo>
                  <a:lnTo>
                    <a:pt x="191" y="0"/>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6" name="Google Shape;666;p5"/>
            <p:cNvSpPr/>
            <p:nvPr/>
          </p:nvSpPr>
          <p:spPr>
            <a:xfrm>
              <a:off x="-3762725" y="3972975"/>
              <a:ext cx="35150" cy="44200"/>
            </a:xfrm>
            <a:custGeom>
              <a:avLst/>
              <a:gdLst/>
              <a:ahLst/>
              <a:cxnLst/>
              <a:rect l="l" t="t" r="r" b="b"/>
              <a:pathLst>
                <a:path w="1406" h="1768" extrusionOk="0">
                  <a:moveTo>
                    <a:pt x="1321" y="1"/>
                  </a:moveTo>
                  <a:cubicBezTo>
                    <a:pt x="722" y="1"/>
                    <a:pt x="1" y="1240"/>
                    <a:pt x="263" y="1765"/>
                  </a:cubicBezTo>
                  <a:lnTo>
                    <a:pt x="475" y="1765"/>
                  </a:lnTo>
                  <a:cubicBezTo>
                    <a:pt x="513" y="1767"/>
                    <a:pt x="551" y="1768"/>
                    <a:pt x="588" y="1768"/>
                  </a:cubicBezTo>
                  <a:cubicBezTo>
                    <a:pt x="962" y="1768"/>
                    <a:pt x="1269" y="1661"/>
                    <a:pt x="1173" y="1257"/>
                  </a:cubicBezTo>
                  <a:cubicBezTo>
                    <a:pt x="1067" y="792"/>
                    <a:pt x="1321" y="411"/>
                    <a:pt x="1405" y="9"/>
                  </a:cubicBezTo>
                  <a:cubicBezTo>
                    <a:pt x="1378" y="4"/>
                    <a:pt x="1350" y="1"/>
                    <a:pt x="1321"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7" name="Google Shape;667;p5"/>
            <p:cNvSpPr/>
            <p:nvPr/>
          </p:nvSpPr>
          <p:spPr>
            <a:xfrm>
              <a:off x="-3483325" y="3859600"/>
              <a:ext cx="74575" cy="68050"/>
            </a:xfrm>
            <a:custGeom>
              <a:avLst/>
              <a:gdLst/>
              <a:ahLst/>
              <a:cxnLst/>
              <a:rect l="l" t="t" r="r" b="b"/>
              <a:pathLst>
                <a:path w="2983" h="2722" extrusionOk="0">
                  <a:moveTo>
                    <a:pt x="1470" y="1"/>
                  </a:moveTo>
                  <a:cubicBezTo>
                    <a:pt x="1384" y="1"/>
                    <a:pt x="1289" y="13"/>
                    <a:pt x="1185" y="40"/>
                  </a:cubicBezTo>
                  <a:cubicBezTo>
                    <a:pt x="275" y="166"/>
                    <a:pt x="487" y="1287"/>
                    <a:pt x="233" y="1879"/>
                  </a:cubicBezTo>
                  <a:cubicBezTo>
                    <a:pt x="85" y="2133"/>
                    <a:pt x="0" y="2345"/>
                    <a:pt x="296" y="2514"/>
                  </a:cubicBezTo>
                  <a:cubicBezTo>
                    <a:pt x="460" y="2664"/>
                    <a:pt x="635" y="2722"/>
                    <a:pt x="814" y="2722"/>
                  </a:cubicBezTo>
                  <a:cubicBezTo>
                    <a:pt x="1189" y="2722"/>
                    <a:pt x="1581" y="2468"/>
                    <a:pt x="1925" y="2281"/>
                  </a:cubicBezTo>
                  <a:cubicBezTo>
                    <a:pt x="2115" y="1774"/>
                    <a:pt x="2982" y="1308"/>
                    <a:pt x="2496" y="759"/>
                  </a:cubicBezTo>
                  <a:cubicBezTo>
                    <a:pt x="2223" y="450"/>
                    <a:pt x="1998" y="1"/>
                    <a:pt x="1470"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8" name="Google Shape;668;p5"/>
            <p:cNvSpPr/>
            <p:nvPr/>
          </p:nvSpPr>
          <p:spPr>
            <a:xfrm>
              <a:off x="-3453725" y="3856025"/>
              <a:ext cx="45500" cy="60625"/>
            </a:xfrm>
            <a:custGeom>
              <a:avLst/>
              <a:gdLst/>
              <a:ahLst/>
              <a:cxnLst/>
              <a:rect l="l" t="t" r="r" b="b"/>
              <a:pathLst>
                <a:path w="1820" h="2425" extrusionOk="0">
                  <a:moveTo>
                    <a:pt x="576" y="1"/>
                  </a:moveTo>
                  <a:cubicBezTo>
                    <a:pt x="396" y="1"/>
                    <a:pt x="203" y="55"/>
                    <a:pt x="1" y="183"/>
                  </a:cubicBezTo>
                  <a:cubicBezTo>
                    <a:pt x="1671" y="754"/>
                    <a:pt x="1037" y="1219"/>
                    <a:pt x="741" y="2424"/>
                  </a:cubicBezTo>
                  <a:lnTo>
                    <a:pt x="1100" y="2276"/>
                  </a:lnTo>
                  <a:cubicBezTo>
                    <a:pt x="1227" y="1769"/>
                    <a:pt x="1820" y="1409"/>
                    <a:pt x="1671" y="817"/>
                  </a:cubicBezTo>
                  <a:cubicBezTo>
                    <a:pt x="1441" y="387"/>
                    <a:pt x="1054" y="1"/>
                    <a:pt x="57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69" name="Google Shape;669;p5"/>
            <p:cNvSpPr/>
            <p:nvPr/>
          </p:nvSpPr>
          <p:spPr>
            <a:xfrm>
              <a:off x="-3974525" y="4186275"/>
              <a:ext cx="75625" cy="86200"/>
            </a:xfrm>
            <a:custGeom>
              <a:avLst/>
              <a:gdLst/>
              <a:ahLst/>
              <a:cxnLst/>
              <a:rect l="l" t="t" r="r" b="b"/>
              <a:pathLst>
                <a:path w="3025" h="3448" extrusionOk="0">
                  <a:moveTo>
                    <a:pt x="1100" y="0"/>
                  </a:moveTo>
                  <a:lnTo>
                    <a:pt x="0" y="2708"/>
                  </a:lnTo>
                  <a:cubicBezTo>
                    <a:pt x="297" y="2919"/>
                    <a:pt x="381" y="3427"/>
                    <a:pt x="762" y="3448"/>
                  </a:cubicBezTo>
                  <a:cubicBezTo>
                    <a:pt x="804" y="3440"/>
                    <a:pt x="850" y="3438"/>
                    <a:pt x="898" y="3438"/>
                  </a:cubicBezTo>
                  <a:cubicBezTo>
                    <a:pt x="961" y="3438"/>
                    <a:pt x="1028" y="3442"/>
                    <a:pt x="1090" y="3442"/>
                  </a:cubicBezTo>
                  <a:cubicBezTo>
                    <a:pt x="1248" y="3442"/>
                    <a:pt x="1384" y="3419"/>
                    <a:pt x="1396" y="3257"/>
                  </a:cubicBezTo>
                  <a:cubicBezTo>
                    <a:pt x="1460" y="2644"/>
                    <a:pt x="2031" y="2221"/>
                    <a:pt x="2115" y="1650"/>
                  </a:cubicBezTo>
                  <a:cubicBezTo>
                    <a:pt x="2158" y="1143"/>
                    <a:pt x="2560" y="868"/>
                    <a:pt x="3025" y="720"/>
                  </a:cubicBezTo>
                  <a:cubicBezTo>
                    <a:pt x="2475" y="297"/>
                    <a:pt x="1481" y="741"/>
                    <a:pt x="110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0" name="Google Shape;670;p5"/>
            <p:cNvSpPr/>
            <p:nvPr/>
          </p:nvSpPr>
          <p:spPr>
            <a:xfrm>
              <a:off x="-3962900" y="4206375"/>
              <a:ext cx="58725" cy="72450"/>
            </a:xfrm>
            <a:custGeom>
              <a:avLst/>
              <a:gdLst/>
              <a:ahLst/>
              <a:cxnLst/>
              <a:rect l="l" t="t" r="r" b="b"/>
              <a:pathLst>
                <a:path w="2349" h="2898" extrusionOk="0">
                  <a:moveTo>
                    <a:pt x="2348" y="0"/>
                  </a:moveTo>
                  <a:cubicBezTo>
                    <a:pt x="1989" y="21"/>
                    <a:pt x="1524" y="127"/>
                    <a:pt x="1524" y="381"/>
                  </a:cubicBezTo>
                  <a:cubicBezTo>
                    <a:pt x="1502" y="1036"/>
                    <a:pt x="952" y="1502"/>
                    <a:pt x="868" y="2094"/>
                  </a:cubicBezTo>
                  <a:cubicBezTo>
                    <a:pt x="804" y="2559"/>
                    <a:pt x="487" y="2559"/>
                    <a:pt x="107" y="2559"/>
                  </a:cubicBezTo>
                  <a:cubicBezTo>
                    <a:pt x="1" y="2644"/>
                    <a:pt x="1" y="2813"/>
                    <a:pt x="107" y="2898"/>
                  </a:cubicBezTo>
                  <a:cubicBezTo>
                    <a:pt x="1545" y="2665"/>
                    <a:pt x="1460" y="931"/>
                    <a:pt x="234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1" name="Google Shape;671;p5"/>
            <p:cNvSpPr/>
            <p:nvPr/>
          </p:nvSpPr>
          <p:spPr>
            <a:xfrm>
              <a:off x="-3991450" y="4269825"/>
              <a:ext cx="32800" cy="24875"/>
            </a:xfrm>
            <a:custGeom>
              <a:avLst/>
              <a:gdLst/>
              <a:ahLst/>
              <a:cxnLst/>
              <a:rect l="l" t="t" r="r" b="b"/>
              <a:pathLst>
                <a:path w="1312" h="995" extrusionOk="0">
                  <a:moveTo>
                    <a:pt x="318" y="0"/>
                  </a:moveTo>
                  <a:lnTo>
                    <a:pt x="318" y="0"/>
                  </a:lnTo>
                  <a:cubicBezTo>
                    <a:pt x="1" y="550"/>
                    <a:pt x="22" y="952"/>
                    <a:pt x="889" y="994"/>
                  </a:cubicBezTo>
                  <a:cubicBezTo>
                    <a:pt x="1164" y="761"/>
                    <a:pt x="1312" y="381"/>
                    <a:pt x="1249" y="21"/>
                  </a:cubicBezTo>
                  <a:cubicBezTo>
                    <a:pt x="1216" y="10"/>
                    <a:pt x="1184" y="4"/>
                    <a:pt x="1155" y="4"/>
                  </a:cubicBezTo>
                  <a:cubicBezTo>
                    <a:pt x="961" y="4"/>
                    <a:pt x="833" y="223"/>
                    <a:pt x="651" y="223"/>
                  </a:cubicBezTo>
                  <a:cubicBezTo>
                    <a:pt x="559" y="223"/>
                    <a:pt x="453" y="167"/>
                    <a:pt x="31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2" name="Google Shape;672;p5"/>
            <p:cNvSpPr/>
            <p:nvPr/>
          </p:nvSpPr>
          <p:spPr>
            <a:xfrm>
              <a:off x="-4071275" y="4031525"/>
              <a:ext cx="44950" cy="80100"/>
            </a:xfrm>
            <a:custGeom>
              <a:avLst/>
              <a:gdLst/>
              <a:ahLst/>
              <a:cxnLst/>
              <a:rect l="l" t="t" r="r" b="b"/>
              <a:pathLst>
                <a:path w="1798" h="3204" extrusionOk="0">
                  <a:moveTo>
                    <a:pt x="1334" y="0"/>
                  </a:moveTo>
                  <a:cubicBezTo>
                    <a:pt x="978" y="0"/>
                    <a:pt x="695" y="384"/>
                    <a:pt x="550" y="692"/>
                  </a:cubicBezTo>
                  <a:cubicBezTo>
                    <a:pt x="550" y="882"/>
                    <a:pt x="592" y="1072"/>
                    <a:pt x="360" y="1178"/>
                  </a:cubicBezTo>
                  <a:cubicBezTo>
                    <a:pt x="254" y="1834"/>
                    <a:pt x="0" y="2510"/>
                    <a:pt x="529" y="3103"/>
                  </a:cubicBezTo>
                  <a:cubicBezTo>
                    <a:pt x="686" y="3173"/>
                    <a:pt x="806" y="3204"/>
                    <a:pt x="900" y="3204"/>
                  </a:cubicBezTo>
                  <a:cubicBezTo>
                    <a:pt x="1148" y="3204"/>
                    <a:pt x="1214" y="2986"/>
                    <a:pt x="1290" y="2680"/>
                  </a:cubicBezTo>
                  <a:cubicBezTo>
                    <a:pt x="1459" y="1982"/>
                    <a:pt x="1227" y="1263"/>
                    <a:pt x="1523" y="586"/>
                  </a:cubicBezTo>
                  <a:cubicBezTo>
                    <a:pt x="1629" y="396"/>
                    <a:pt x="1798" y="142"/>
                    <a:pt x="1523" y="36"/>
                  </a:cubicBezTo>
                  <a:cubicBezTo>
                    <a:pt x="1458" y="11"/>
                    <a:pt x="1395" y="0"/>
                    <a:pt x="1334"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3" name="Google Shape;673;p5"/>
            <p:cNvSpPr/>
            <p:nvPr/>
          </p:nvSpPr>
          <p:spPr>
            <a:xfrm>
              <a:off x="-3599125" y="4067300"/>
              <a:ext cx="62425" cy="50775"/>
            </a:xfrm>
            <a:custGeom>
              <a:avLst/>
              <a:gdLst/>
              <a:ahLst/>
              <a:cxnLst/>
              <a:rect l="l" t="t" r="r" b="b"/>
              <a:pathLst>
                <a:path w="2497" h="2031" extrusionOk="0">
                  <a:moveTo>
                    <a:pt x="2340" y="0"/>
                  </a:moveTo>
                  <a:cubicBezTo>
                    <a:pt x="2001" y="0"/>
                    <a:pt x="1837" y="600"/>
                    <a:pt x="1564" y="600"/>
                  </a:cubicBezTo>
                  <a:cubicBezTo>
                    <a:pt x="1454" y="600"/>
                    <a:pt x="1327" y="504"/>
                    <a:pt x="1164" y="234"/>
                  </a:cubicBezTo>
                  <a:cubicBezTo>
                    <a:pt x="931" y="403"/>
                    <a:pt x="804" y="656"/>
                    <a:pt x="825" y="931"/>
                  </a:cubicBezTo>
                  <a:cubicBezTo>
                    <a:pt x="931" y="1354"/>
                    <a:pt x="1" y="1608"/>
                    <a:pt x="529" y="1925"/>
                  </a:cubicBezTo>
                  <a:cubicBezTo>
                    <a:pt x="645" y="2000"/>
                    <a:pt x="734" y="2030"/>
                    <a:pt x="807" y="2030"/>
                  </a:cubicBezTo>
                  <a:cubicBezTo>
                    <a:pt x="1142" y="2030"/>
                    <a:pt x="1106" y="1375"/>
                    <a:pt x="1507" y="1375"/>
                  </a:cubicBezTo>
                  <a:cubicBezTo>
                    <a:pt x="1513" y="1375"/>
                    <a:pt x="1518" y="1375"/>
                    <a:pt x="1523" y="1376"/>
                  </a:cubicBezTo>
                  <a:cubicBezTo>
                    <a:pt x="2496" y="1249"/>
                    <a:pt x="2094" y="445"/>
                    <a:pt x="2454" y="22"/>
                  </a:cubicBezTo>
                  <a:cubicBezTo>
                    <a:pt x="2414" y="7"/>
                    <a:pt x="2376" y="0"/>
                    <a:pt x="234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4" name="Google Shape;674;p5"/>
            <p:cNvSpPr/>
            <p:nvPr/>
          </p:nvSpPr>
          <p:spPr>
            <a:xfrm>
              <a:off x="-3631375" y="4122275"/>
              <a:ext cx="43625" cy="29450"/>
            </a:xfrm>
            <a:custGeom>
              <a:avLst/>
              <a:gdLst/>
              <a:ahLst/>
              <a:cxnLst/>
              <a:rect l="l" t="t" r="r" b="b"/>
              <a:pathLst>
                <a:path w="1745" h="1178" extrusionOk="0">
                  <a:moveTo>
                    <a:pt x="1407" y="1"/>
                  </a:moveTo>
                  <a:cubicBezTo>
                    <a:pt x="1295" y="1"/>
                    <a:pt x="1147" y="40"/>
                    <a:pt x="952" y="128"/>
                  </a:cubicBezTo>
                  <a:cubicBezTo>
                    <a:pt x="656" y="382"/>
                    <a:pt x="0" y="382"/>
                    <a:pt x="318" y="911"/>
                  </a:cubicBezTo>
                  <a:cubicBezTo>
                    <a:pt x="445" y="1102"/>
                    <a:pt x="608" y="1177"/>
                    <a:pt x="781" y="1177"/>
                  </a:cubicBezTo>
                  <a:cubicBezTo>
                    <a:pt x="1123" y="1177"/>
                    <a:pt x="1503" y="882"/>
                    <a:pt x="1714" y="615"/>
                  </a:cubicBezTo>
                  <a:cubicBezTo>
                    <a:pt x="1744" y="264"/>
                    <a:pt x="1698" y="1"/>
                    <a:pt x="1407"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5" name="Google Shape;675;p5"/>
            <p:cNvSpPr/>
            <p:nvPr/>
          </p:nvSpPr>
          <p:spPr>
            <a:xfrm>
              <a:off x="-3177200" y="3788150"/>
              <a:ext cx="89400" cy="85675"/>
            </a:xfrm>
            <a:custGeom>
              <a:avLst/>
              <a:gdLst/>
              <a:ahLst/>
              <a:cxnLst/>
              <a:rect l="l" t="t" r="r" b="b"/>
              <a:pathLst>
                <a:path w="3576" h="3427" extrusionOk="0">
                  <a:moveTo>
                    <a:pt x="2116" y="0"/>
                  </a:moveTo>
                  <a:cubicBezTo>
                    <a:pt x="2264" y="1058"/>
                    <a:pt x="783" y="317"/>
                    <a:pt x="255" y="2728"/>
                  </a:cubicBezTo>
                  <a:cubicBezTo>
                    <a:pt x="318" y="2961"/>
                    <a:pt x="1" y="3151"/>
                    <a:pt x="149" y="3426"/>
                  </a:cubicBezTo>
                  <a:cubicBezTo>
                    <a:pt x="1143" y="3257"/>
                    <a:pt x="1608" y="2242"/>
                    <a:pt x="2306" y="1607"/>
                  </a:cubicBezTo>
                  <a:cubicBezTo>
                    <a:pt x="2623" y="1248"/>
                    <a:pt x="3575" y="1269"/>
                    <a:pt x="3237" y="486"/>
                  </a:cubicBezTo>
                  <a:lnTo>
                    <a:pt x="3237" y="486"/>
                  </a:lnTo>
                  <a:cubicBezTo>
                    <a:pt x="3059" y="555"/>
                    <a:pt x="2903" y="592"/>
                    <a:pt x="2772" y="592"/>
                  </a:cubicBezTo>
                  <a:cubicBezTo>
                    <a:pt x="2499" y="592"/>
                    <a:pt x="2335" y="429"/>
                    <a:pt x="2306" y="42"/>
                  </a:cubicBezTo>
                  <a:lnTo>
                    <a:pt x="2116" y="0"/>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6" name="Google Shape;676;p5"/>
            <p:cNvSpPr/>
            <p:nvPr/>
          </p:nvSpPr>
          <p:spPr>
            <a:xfrm>
              <a:off x="-3774675" y="3952050"/>
              <a:ext cx="47100" cy="64750"/>
            </a:xfrm>
            <a:custGeom>
              <a:avLst/>
              <a:gdLst/>
              <a:ahLst/>
              <a:cxnLst/>
              <a:rect l="l" t="t" r="r" b="b"/>
              <a:pathLst>
                <a:path w="1884" h="2590" extrusionOk="0">
                  <a:moveTo>
                    <a:pt x="741" y="0"/>
                  </a:moveTo>
                  <a:cubicBezTo>
                    <a:pt x="339" y="529"/>
                    <a:pt x="403" y="1375"/>
                    <a:pt x="1" y="1946"/>
                  </a:cubicBezTo>
                  <a:cubicBezTo>
                    <a:pt x="22" y="2010"/>
                    <a:pt x="22" y="2052"/>
                    <a:pt x="1" y="2094"/>
                  </a:cubicBezTo>
                  <a:cubicBezTo>
                    <a:pt x="134" y="2342"/>
                    <a:pt x="268" y="2590"/>
                    <a:pt x="618" y="2590"/>
                  </a:cubicBezTo>
                  <a:cubicBezTo>
                    <a:pt x="656" y="2590"/>
                    <a:pt x="697" y="2587"/>
                    <a:pt x="741" y="2581"/>
                  </a:cubicBezTo>
                  <a:cubicBezTo>
                    <a:pt x="805" y="1988"/>
                    <a:pt x="1418" y="1587"/>
                    <a:pt x="1503" y="994"/>
                  </a:cubicBezTo>
                  <a:cubicBezTo>
                    <a:pt x="1883" y="191"/>
                    <a:pt x="1756" y="64"/>
                    <a:pt x="74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7" name="Google Shape;677;p5"/>
            <p:cNvSpPr/>
            <p:nvPr/>
          </p:nvSpPr>
          <p:spPr>
            <a:xfrm>
              <a:off x="-3756150" y="3948875"/>
              <a:ext cx="32800" cy="28050"/>
            </a:xfrm>
            <a:custGeom>
              <a:avLst/>
              <a:gdLst/>
              <a:ahLst/>
              <a:cxnLst/>
              <a:rect l="l" t="t" r="r" b="b"/>
              <a:pathLst>
                <a:path w="1312" h="1122" extrusionOk="0">
                  <a:moveTo>
                    <a:pt x="0" y="0"/>
                  </a:moveTo>
                  <a:lnTo>
                    <a:pt x="0" y="148"/>
                  </a:lnTo>
                  <a:cubicBezTo>
                    <a:pt x="698" y="212"/>
                    <a:pt x="973" y="529"/>
                    <a:pt x="762" y="1121"/>
                  </a:cubicBezTo>
                  <a:lnTo>
                    <a:pt x="1121" y="952"/>
                  </a:lnTo>
                  <a:cubicBezTo>
                    <a:pt x="1311" y="170"/>
                    <a:pt x="1185" y="64"/>
                    <a:pt x="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8" name="Google Shape;678;p5"/>
            <p:cNvSpPr/>
            <p:nvPr/>
          </p:nvSpPr>
          <p:spPr>
            <a:xfrm>
              <a:off x="-3783125" y="3961025"/>
              <a:ext cx="25400" cy="40225"/>
            </a:xfrm>
            <a:custGeom>
              <a:avLst/>
              <a:gdLst/>
              <a:ahLst/>
              <a:cxnLst/>
              <a:rect l="l" t="t" r="r" b="b"/>
              <a:pathLst>
                <a:path w="1016" h="1609" extrusionOk="0">
                  <a:moveTo>
                    <a:pt x="741" y="1"/>
                  </a:moveTo>
                  <a:lnTo>
                    <a:pt x="741" y="1"/>
                  </a:lnTo>
                  <a:cubicBezTo>
                    <a:pt x="1" y="424"/>
                    <a:pt x="212" y="1016"/>
                    <a:pt x="360" y="1608"/>
                  </a:cubicBezTo>
                  <a:lnTo>
                    <a:pt x="529" y="1439"/>
                  </a:lnTo>
                  <a:cubicBezTo>
                    <a:pt x="593" y="953"/>
                    <a:pt x="1016" y="508"/>
                    <a:pt x="741"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79" name="Google Shape;679;p5"/>
            <p:cNvSpPr/>
            <p:nvPr/>
          </p:nvSpPr>
          <p:spPr>
            <a:xfrm>
              <a:off x="-3772025" y="3961025"/>
              <a:ext cx="21175" cy="35975"/>
            </a:xfrm>
            <a:custGeom>
              <a:avLst/>
              <a:gdLst/>
              <a:ahLst/>
              <a:cxnLst/>
              <a:rect l="l" t="t" r="r" b="b"/>
              <a:pathLst>
                <a:path w="847" h="1439" extrusionOk="0">
                  <a:moveTo>
                    <a:pt x="297" y="1"/>
                  </a:moveTo>
                  <a:cubicBezTo>
                    <a:pt x="212" y="487"/>
                    <a:pt x="1" y="931"/>
                    <a:pt x="85" y="1439"/>
                  </a:cubicBezTo>
                  <a:cubicBezTo>
                    <a:pt x="339" y="974"/>
                    <a:pt x="847" y="572"/>
                    <a:pt x="46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80" name="Google Shape;680;p5"/>
            <p:cNvSpPr/>
            <p:nvPr/>
          </p:nvSpPr>
          <p:spPr>
            <a:xfrm>
              <a:off x="-3986150" y="4253950"/>
              <a:ext cx="14300" cy="15900"/>
            </a:xfrm>
            <a:custGeom>
              <a:avLst/>
              <a:gdLst/>
              <a:ahLst/>
              <a:cxnLst/>
              <a:rect l="l" t="t" r="r" b="b"/>
              <a:pathLst>
                <a:path w="572" h="636" extrusionOk="0">
                  <a:moveTo>
                    <a:pt x="465" y="1"/>
                  </a:moveTo>
                  <a:cubicBezTo>
                    <a:pt x="0" y="64"/>
                    <a:pt x="148" y="402"/>
                    <a:pt x="106" y="635"/>
                  </a:cubicBezTo>
                  <a:cubicBezTo>
                    <a:pt x="571" y="572"/>
                    <a:pt x="550" y="297"/>
                    <a:pt x="487"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81" name="Google Shape;681;p5"/>
            <p:cNvSpPr/>
            <p:nvPr/>
          </p:nvSpPr>
          <p:spPr>
            <a:xfrm>
              <a:off x="-4083975" y="4060975"/>
              <a:ext cx="26475" cy="48125"/>
            </a:xfrm>
            <a:custGeom>
              <a:avLst/>
              <a:gdLst/>
              <a:ahLst/>
              <a:cxnLst/>
              <a:rect l="l" t="t" r="r" b="b"/>
              <a:pathLst>
                <a:path w="1059" h="1925" extrusionOk="0">
                  <a:moveTo>
                    <a:pt x="677" y="0"/>
                  </a:moveTo>
                  <a:lnTo>
                    <a:pt x="508" y="169"/>
                  </a:lnTo>
                  <a:cubicBezTo>
                    <a:pt x="910" y="994"/>
                    <a:pt x="1" y="1438"/>
                    <a:pt x="1058" y="1925"/>
                  </a:cubicBezTo>
                  <a:cubicBezTo>
                    <a:pt x="783" y="1311"/>
                    <a:pt x="995" y="635"/>
                    <a:pt x="86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82" name="Google Shape;682;p5"/>
            <p:cNvSpPr/>
            <p:nvPr/>
          </p:nvSpPr>
          <p:spPr>
            <a:xfrm>
              <a:off x="-3472075" y="3894425"/>
              <a:ext cx="32275" cy="25475"/>
            </a:xfrm>
            <a:custGeom>
              <a:avLst/>
              <a:gdLst/>
              <a:ahLst/>
              <a:cxnLst/>
              <a:rect l="l" t="t" r="r" b="b"/>
              <a:pathLst>
                <a:path w="1291" h="1019" extrusionOk="0">
                  <a:moveTo>
                    <a:pt x="777" y="0"/>
                  </a:moveTo>
                  <a:cubicBezTo>
                    <a:pt x="227" y="21"/>
                    <a:pt x="375" y="592"/>
                    <a:pt x="16" y="740"/>
                  </a:cubicBezTo>
                  <a:cubicBezTo>
                    <a:pt x="1" y="941"/>
                    <a:pt x="156" y="1019"/>
                    <a:pt x="362" y="1019"/>
                  </a:cubicBezTo>
                  <a:cubicBezTo>
                    <a:pt x="741" y="1019"/>
                    <a:pt x="1291" y="754"/>
                    <a:pt x="1263" y="508"/>
                  </a:cubicBezTo>
                  <a:cubicBezTo>
                    <a:pt x="1263" y="233"/>
                    <a:pt x="1052" y="0"/>
                    <a:pt x="777"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683" name="Google Shape;683;p5"/>
            <p:cNvSpPr/>
            <p:nvPr/>
          </p:nvSpPr>
          <p:spPr>
            <a:xfrm>
              <a:off x="-3986675" y="4254300"/>
              <a:ext cx="27800" cy="31025"/>
            </a:xfrm>
            <a:custGeom>
              <a:avLst/>
              <a:gdLst/>
              <a:ahLst/>
              <a:cxnLst/>
              <a:rect l="l" t="t" r="r" b="b"/>
              <a:pathLst>
                <a:path w="1112" h="1241" extrusionOk="0">
                  <a:moveTo>
                    <a:pt x="639" y="0"/>
                  </a:moveTo>
                  <a:cubicBezTo>
                    <a:pt x="599" y="0"/>
                    <a:pt x="556" y="3"/>
                    <a:pt x="508" y="8"/>
                  </a:cubicBezTo>
                  <a:lnTo>
                    <a:pt x="127" y="642"/>
                  </a:lnTo>
                  <a:cubicBezTo>
                    <a:pt x="169" y="854"/>
                    <a:pt x="0" y="1150"/>
                    <a:pt x="360" y="1234"/>
                  </a:cubicBezTo>
                  <a:cubicBezTo>
                    <a:pt x="384" y="1238"/>
                    <a:pt x="407" y="1240"/>
                    <a:pt x="428" y="1240"/>
                  </a:cubicBezTo>
                  <a:cubicBezTo>
                    <a:pt x="763" y="1240"/>
                    <a:pt x="779" y="801"/>
                    <a:pt x="1058" y="642"/>
                  </a:cubicBezTo>
                  <a:cubicBezTo>
                    <a:pt x="1058" y="330"/>
                    <a:pt x="1111" y="0"/>
                    <a:pt x="63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grpSp>
      <p:pic>
        <p:nvPicPr>
          <p:cNvPr id="684" name="Google Shape;684;p5"/>
          <p:cNvPicPr preferRelativeResize="0"/>
          <p:nvPr/>
        </p:nvPicPr>
        <p:blipFill>
          <a:blip r:embed="rId3">
            <a:alphaModFix amt="66000"/>
          </a:blip>
          <a:stretch>
            <a:fillRect/>
          </a:stretch>
        </p:blipFill>
        <p:spPr>
          <a:xfrm>
            <a:off x="9579533" y="750167"/>
            <a:ext cx="4724400" cy="977900"/>
          </a:xfrm>
          <a:prstGeom prst="rect">
            <a:avLst/>
          </a:prstGeom>
          <a:noFill/>
          <a:ln>
            <a:noFill/>
          </a:ln>
        </p:spPr>
      </p:pic>
      <p:pic>
        <p:nvPicPr>
          <p:cNvPr id="685" name="Google Shape;685;p5"/>
          <p:cNvPicPr preferRelativeResize="0"/>
          <p:nvPr/>
        </p:nvPicPr>
        <p:blipFill>
          <a:blip r:embed="rId4">
            <a:alphaModFix amt="66000"/>
          </a:blip>
          <a:stretch>
            <a:fillRect/>
          </a:stretch>
        </p:blipFill>
        <p:spPr>
          <a:xfrm>
            <a:off x="-443684" y="6009383"/>
            <a:ext cx="5057368" cy="898400"/>
          </a:xfrm>
          <a:prstGeom prst="rect">
            <a:avLst/>
          </a:prstGeom>
          <a:noFill/>
          <a:ln>
            <a:noFill/>
          </a:ln>
        </p:spPr>
      </p:pic>
      <p:sp>
        <p:nvSpPr>
          <p:cNvPr id="686" name="Google Shape;686;p5"/>
          <p:cNvSpPr txBox="1">
            <a:spLocks noGrp="1"/>
          </p:cNvSpPr>
          <p:nvPr>
            <p:ph type="title"/>
          </p:nvPr>
        </p:nvSpPr>
        <p:spPr>
          <a:xfrm>
            <a:off x="955400" y="874100"/>
            <a:ext cx="102812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6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a:p>
        </p:txBody>
      </p:sp>
      <p:sp>
        <p:nvSpPr>
          <p:cNvPr id="687" name="Google Shape;687;p5"/>
          <p:cNvSpPr txBox="1">
            <a:spLocks noGrp="1"/>
          </p:cNvSpPr>
          <p:nvPr>
            <p:ph type="subTitle" idx="4"/>
          </p:nvPr>
        </p:nvSpPr>
        <p:spPr>
          <a:xfrm>
            <a:off x="6689884" y="4104337"/>
            <a:ext cx="3970800" cy="137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Char char="●"/>
              <a:defRPr sz="2000"/>
            </a:lvl1pPr>
            <a:lvl2pPr lvl="1" algn="ctr" rtl="0">
              <a:lnSpc>
                <a:spcPct val="100000"/>
              </a:lnSpc>
              <a:spcBef>
                <a:spcPts val="0"/>
              </a:spcBef>
              <a:spcAft>
                <a:spcPts val="0"/>
              </a:spcAft>
              <a:buSzPts val="1500"/>
              <a:buChar char="○"/>
              <a:defRPr sz="2000"/>
            </a:lvl2pPr>
            <a:lvl3pPr lvl="2" algn="ctr" rtl="0">
              <a:lnSpc>
                <a:spcPct val="100000"/>
              </a:lnSpc>
              <a:spcBef>
                <a:spcPts val="2133"/>
              </a:spcBef>
              <a:spcAft>
                <a:spcPts val="0"/>
              </a:spcAft>
              <a:buSzPts val="1500"/>
              <a:buChar char="■"/>
              <a:defRPr sz="2000"/>
            </a:lvl3pPr>
            <a:lvl4pPr lvl="3" algn="ctr" rtl="0">
              <a:lnSpc>
                <a:spcPct val="100000"/>
              </a:lnSpc>
              <a:spcBef>
                <a:spcPts val="2133"/>
              </a:spcBef>
              <a:spcAft>
                <a:spcPts val="0"/>
              </a:spcAft>
              <a:buSzPts val="1500"/>
              <a:buChar char="●"/>
              <a:defRPr sz="2000"/>
            </a:lvl4pPr>
            <a:lvl5pPr lvl="4" algn="ctr" rtl="0">
              <a:lnSpc>
                <a:spcPct val="100000"/>
              </a:lnSpc>
              <a:spcBef>
                <a:spcPts val="2133"/>
              </a:spcBef>
              <a:spcAft>
                <a:spcPts val="0"/>
              </a:spcAft>
              <a:buSzPts val="1500"/>
              <a:buChar char="○"/>
              <a:defRPr sz="2000"/>
            </a:lvl5pPr>
            <a:lvl6pPr lvl="5" algn="ctr" rtl="0">
              <a:lnSpc>
                <a:spcPct val="100000"/>
              </a:lnSpc>
              <a:spcBef>
                <a:spcPts val="2133"/>
              </a:spcBef>
              <a:spcAft>
                <a:spcPts val="0"/>
              </a:spcAft>
              <a:buSzPts val="1500"/>
              <a:buChar char="■"/>
              <a:defRPr sz="2000"/>
            </a:lvl6pPr>
            <a:lvl7pPr lvl="6" algn="ctr" rtl="0">
              <a:lnSpc>
                <a:spcPct val="100000"/>
              </a:lnSpc>
              <a:spcBef>
                <a:spcPts val="2133"/>
              </a:spcBef>
              <a:spcAft>
                <a:spcPts val="0"/>
              </a:spcAft>
              <a:buSzPts val="1500"/>
              <a:buChar char="●"/>
              <a:defRPr sz="2000"/>
            </a:lvl7pPr>
            <a:lvl8pPr lvl="7" algn="ctr" rtl="0">
              <a:lnSpc>
                <a:spcPct val="100000"/>
              </a:lnSpc>
              <a:spcBef>
                <a:spcPts val="2133"/>
              </a:spcBef>
              <a:spcAft>
                <a:spcPts val="0"/>
              </a:spcAft>
              <a:buSzPts val="1500"/>
              <a:buChar char="○"/>
              <a:defRPr sz="2000"/>
            </a:lvl8pPr>
            <a:lvl9pPr lvl="8" algn="ctr" rtl="0">
              <a:lnSpc>
                <a:spcPct val="100000"/>
              </a:lnSpc>
              <a:spcBef>
                <a:spcPts val="2133"/>
              </a:spcBef>
              <a:spcAft>
                <a:spcPts val="2133"/>
              </a:spcAft>
              <a:buSzPts val="1500"/>
              <a:buChar char="■"/>
              <a:defRPr sz="2000"/>
            </a:lvl9pPr>
          </a:lstStyle>
          <a:p>
            <a:endParaRPr/>
          </a:p>
        </p:txBody>
      </p:sp>
    </p:spTree>
    <p:extLst>
      <p:ext uri="{BB962C8B-B14F-4D97-AF65-F5344CB8AC3E}">
        <p14:creationId xmlns:p14="http://schemas.microsoft.com/office/powerpoint/2010/main" val="227992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and four columns 1">
  <p:cSld name="Title and four columns 1">
    <p:spTree>
      <p:nvGrpSpPr>
        <p:cNvPr id="1" name="Shape 3422"/>
        <p:cNvGrpSpPr/>
        <p:nvPr/>
      </p:nvGrpSpPr>
      <p:grpSpPr>
        <a:xfrm>
          <a:off x="0" y="0"/>
          <a:ext cx="0" cy="0"/>
          <a:chOff x="0" y="0"/>
          <a:chExt cx="0" cy="0"/>
        </a:xfrm>
      </p:grpSpPr>
      <p:pic>
        <p:nvPicPr>
          <p:cNvPr id="3423" name="Google Shape;3423;p21"/>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3424" name="Google Shape;3424;p21"/>
          <p:cNvGrpSpPr/>
          <p:nvPr/>
        </p:nvGrpSpPr>
        <p:grpSpPr>
          <a:xfrm>
            <a:off x="10694033" y="5956152"/>
            <a:ext cx="2808667" cy="796633"/>
            <a:chOff x="-2810250" y="3572525"/>
            <a:chExt cx="2106500" cy="597475"/>
          </a:xfrm>
        </p:grpSpPr>
        <p:sp>
          <p:nvSpPr>
            <p:cNvPr id="3425" name="Google Shape;3425;p21"/>
            <p:cNvSpPr/>
            <p:nvPr/>
          </p:nvSpPr>
          <p:spPr>
            <a:xfrm>
              <a:off x="-2396250" y="4007475"/>
              <a:ext cx="133850" cy="123700"/>
            </a:xfrm>
            <a:custGeom>
              <a:avLst/>
              <a:gdLst/>
              <a:ahLst/>
              <a:cxnLst/>
              <a:rect l="l" t="t" r="r" b="b"/>
              <a:pathLst>
                <a:path w="5354" h="4948" extrusionOk="0">
                  <a:moveTo>
                    <a:pt x="3665" y="0"/>
                  </a:moveTo>
                  <a:cubicBezTo>
                    <a:pt x="3419" y="0"/>
                    <a:pt x="3177" y="89"/>
                    <a:pt x="2983" y="258"/>
                  </a:cubicBezTo>
                  <a:cubicBezTo>
                    <a:pt x="2771" y="1971"/>
                    <a:pt x="1" y="2521"/>
                    <a:pt x="339" y="4445"/>
                  </a:cubicBezTo>
                  <a:cubicBezTo>
                    <a:pt x="400" y="4488"/>
                    <a:pt x="452" y="4505"/>
                    <a:pt x="498" y="4505"/>
                  </a:cubicBezTo>
                  <a:cubicBezTo>
                    <a:pt x="693" y="4505"/>
                    <a:pt x="777" y="4189"/>
                    <a:pt x="1039" y="4189"/>
                  </a:cubicBezTo>
                  <a:cubicBezTo>
                    <a:pt x="1052" y="4189"/>
                    <a:pt x="1065" y="4190"/>
                    <a:pt x="1079" y="4192"/>
                  </a:cubicBezTo>
                  <a:cubicBezTo>
                    <a:pt x="1164" y="4466"/>
                    <a:pt x="614" y="4466"/>
                    <a:pt x="762" y="4763"/>
                  </a:cubicBezTo>
                  <a:cubicBezTo>
                    <a:pt x="893" y="4882"/>
                    <a:pt x="1072" y="4948"/>
                    <a:pt x="1226" y="4948"/>
                  </a:cubicBezTo>
                  <a:cubicBezTo>
                    <a:pt x="1344" y="4948"/>
                    <a:pt x="1447" y="4909"/>
                    <a:pt x="1502" y="4826"/>
                  </a:cubicBezTo>
                  <a:cubicBezTo>
                    <a:pt x="1946" y="4213"/>
                    <a:pt x="2750" y="3853"/>
                    <a:pt x="3004" y="3155"/>
                  </a:cubicBezTo>
                  <a:cubicBezTo>
                    <a:pt x="3110" y="2817"/>
                    <a:pt x="3363" y="2542"/>
                    <a:pt x="3659" y="2373"/>
                  </a:cubicBezTo>
                  <a:cubicBezTo>
                    <a:pt x="4558" y="1871"/>
                    <a:pt x="5354" y="109"/>
                    <a:pt x="4167" y="109"/>
                  </a:cubicBezTo>
                  <a:cubicBezTo>
                    <a:pt x="4153" y="109"/>
                    <a:pt x="4139" y="109"/>
                    <a:pt x="4125" y="110"/>
                  </a:cubicBezTo>
                  <a:cubicBezTo>
                    <a:pt x="3977" y="36"/>
                    <a:pt x="3820" y="0"/>
                    <a:pt x="3665"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26" name="Google Shape;3426;p21"/>
            <p:cNvSpPr/>
            <p:nvPr/>
          </p:nvSpPr>
          <p:spPr>
            <a:xfrm>
              <a:off x="-1076525" y="3572525"/>
              <a:ext cx="126925" cy="104075"/>
            </a:xfrm>
            <a:custGeom>
              <a:avLst/>
              <a:gdLst/>
              <a:ahLst/>
              <a:cxnLst/>
              <a:rect l="l" t="t" r="r" b="b"/>
              <a:pathLst>
                <a:path w="5077" h="4163" extrusionOk="0">
                  <a:moveTo>
                    <a:pt x="3337" y="1"/>
                  </a:moveTo>
                  <a:cubicBezTo>
                    <a:pt x="3025" y="1"/>
                    <a:pt x="2736" y="55"/>
                    <a:pt x="2602" y="165"/>
                  </a:cubicBezTo>
                  <a:cubicBezTo>
                    <a:pt x="2665" y="715"/>
                    <a:pt x="1798" y="906"/>
                    <a:pt x="1841" y="1477"/>
                  </a:cubicBezTo>
                  <a:cubicBezTo>
                    <a:pt x="1819" y="1815"/>
                    <a:pt x="1544" y="1900"/>
                    <a:pt x="1248" y="1963"/>
                  </a:cubicBezTo>
                  <a:cubicBezTo>
                    <a:pt x="254" y="2513"/>
                    <a:pt x="1" y="4099"/>
                    <a:pt x="1502" y="4163"/>
                  </a:cubicBezTo>
                  <a:cubicBezTo>
                    <a:pt x="2412" y="3824"/>
                    <a:pt x="3173" y="3190"/>
                    <a:pt x="3659" y="2365"/>
                  </a:cubicBezTo>
                  <a:cubicBezTo>
                    <a:pt x="3793" y="1912"/>
                    <a:pt x="4060" y="1739"/>
                    <a:pt x="4460" y="1739"/>
                  </a:cubicBezTo>
                  <a:cubicBezTo>
                    <a:pt x="4565" y="1739"/>
                    <a:pt x="4678" y="1751"/>
                    <a:pt x="4801" y="1773"/>
                  </a:cubicBezTo>
                  <a:cubicBezTo>
                    <a:pt x="4738" y="1604"/>
                    <a:pt x="5076" y="1477"/>
                    <a:pt x="4865" y="1286"/>
                  </a:cubicBezTo>
                  <a:cubicBezTo>
                    <a:pt x="4670" y="1119"/>
                    <a:pt x="4486" y="1055"/>
                    <a:pt x="4305" y="1055"/>
                  </a:cubicBezTo>
                  <a:cubicBezTo>
                    <a:pt x="3779" y="1055"/>
                    <a:pt x="3290" y="1599"/>
                    <a:pt x="2708" y="1709"/>
                  </a:cubicBezTo>
                  <a:cubicBezTo>
                    <a:pt x="2792" y="1202"/>
                    <a:pt x="3215" y="948"/>
                    <a:pt x="3511" y="715"/>
                  </a:cubicBezTo>
                  <a:cubicBezTo>
                    <a:pt x="3571" y="673"/>
                    <a:pt x="3645" y="658"/>
                    <a:pt x="3726" y="658"/>
                  </a:cubicBezTo>
                  <a:cubicBezTo>
                    <a:pt x="3891" y="658"/>
                    <a:pt x="4083" y="718"/>
                    <a:pt x="4233" y="718"/>
                  </a:cubicBezTo>
                  <a:cubicBezTo>
                    <a:pt x="4373" y="718"/>
                    <a:pt x="4476" y="666"/>
                    <a:pt x="4484" y="461"/>
                  </a:cubicBezTo>
                  <a:cubicBezTo>
                    <a:pt x="4458" y="156"/>
                    <a:pt x="3864" y="1"/>
                    <a:pt x="3337"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27" name="Google Shape;3427;p21"/>
            <p:cNvSpPr/>
            <p:nvPr/>
          </p:nvSpPr>
          <p:spPr>
            <a:xfrm>
              <a:off x="-2407875" y="4057575"/>
              <a:ext cx="141200" cy="94050"/>
            </a:xfrm>
            <a:custGeom>
              <a:avLst/>
              <a:gdLst/>
              <a:ahLst/>
              <a:cxnLst/>
              <a:rect l="l" t="t" r="r" b="b"/>
              <a:pathLst>
                <a:path w="5648" h="3762" extrusionOk="0">
                  <a:moveTo>
                    <a:pt x="4962" y="0"/>
                  </a:moveTo>
                  <a:cubicBezTo>
                    <a:pt x="4363" y="0"/>
                    <a:pt x="3743" y="352"/>
                    <a:pt x="3532" y="940"/>
                  </a:cubicBezTo>
                  <a:cubicBezTo>
                    <a:pt x="3405" y="1638"/>
                    <a:pt x="2665" y="1743"/>
                    <a:pt x="2369" y="2293"/>
                  </a:cubicBezTo>
                  <a:cubicBezTo>
                    <a:pt x="2144" y="2744"/>
                    <a:pt x="1958" y="2962"/>
                    <a:pt x="1704" y="2962"/>
                  </a:cubicBezTo>
                  <a:cubicBezTo>
                    <a:pt x="1506" y="2962"/>
                    <a:pt x="1265" y="2828"/>
                    <a:pt x="931" y="2568"/>
                  </a:cubicBezTo>
                  <a:cubicBezTo>
                    <a:pt x="656" y="2399"/>
                    <a:pt x="677" y="2188"/>
                    <a:pt x="740" y="1955"/>
                  </a:cubicBezTo>
                  <a:cubicBezTo>
                    <a:pt x="844" y="1728"/>
                    <a:pt x="715" y="1616"/>
                    <a:pt x="571" y="1616"/>
                  </a:cubicBezTo>
                  <a:cubicBezTo>
                    <a:pt x="420" y="1616"/>
                    <a:pt x="253" y="1738"/>
                    <a:pt x="317" y="1976"/>
                  </a:cubicBezTo>
                  <a:cubicBezTo>
                    <a:pt x="85" y="2293"/>
                    <a:pt x="0" y="2801"/>
                    <a:pt x="360" y="3076"/>
                  </a:cubicBezTo>
                  <a:cubicBezTo>
                    <a:pt x="1067" y="3522"/>
                    <a:pt x="1545" y="3761"/>
                    <a:pt x="1963" y="3761"/>
                  </a:cubicBezTo>
                  <a:cubicBezTo>
                    <a:pt x="2358" y="3761"/>
                    <a:pt x="2699" y="3549"/>
                    <a:pt x="3130" y="3097"/>
                  </a:cubicBezTo>
                  <a:cubicBezTo>
                    <a:pt x="3997" y="2166"/>
                    <a:pt x="5097" y="1342"/>
                    <a:pt x="5647" y="178"/>
                  </a:cubicBezTo>
                  <a:cubicBezTo>
                    <a:pt x="5441" y="57"/>
                    <a:pt x="5203" y="0"/>
                    <a:pt x="4962"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28" name="Google Shape;3428;p21"/>
            <p:cNvSpPr/>
            <p:nvPr/>
          </p:nvSpPr>
          <p:spPr>
            <a:xfrm>
              <a:off x="-869800" y="3762375"/>
              <a:ext cx="147025" cy="84950"/>
            </a:xfrm>
            <a:custGeom>
              <a:avLst/>
              <a:gdLst/>
              <a:ahLst/>
              <a:cxnLst/>
              <a:rect l="l" t="t" r="r" b="b"/>
              <a:pathLst>
                <a:path w="5881" h="3398" extrusionOk="0">
                  <a:moveTo>
                    <a:pt x="3321" y="0"/>
                  </a:moveTo>
                  <a:cubicBezTo>
                    <a:pt x="2724" y="0"/>
                    <a:pt x="1587" y="1645"/>
                    <a:pt x="652" y="1645"/>
                  </a:cubicBezTo>
                  <a:cubicBezTo>
                    <a:pt x="646" y="1645"/>
                    <a:pt x="641" y="1645"/>
                    <a:pt x="635" y="1644"/>
                  </a:cubicBezTo>
                  <a:cubicBezTo>
                    <a:pt x="339" y="1666"/>
                    <a:pt x="530" y="2004"/>
                    <a:pt x="276" y="2067"/>
                  </a:cubicBezTo>
                  <a:cubicBezTo>
                    <a:pt x="1" y="2448"/>
                    <a:pt x="170" y="2829"/>
                    <a:pt x="276" y="3188"/>
                  </a:cubicBezTo>
                  <a:lnTo>
                    <a:pt x="445" y="3209"/>
                  </a:lnTo>
                  <a:cubicBezTo>
                    <a:pt x="481" y="3205"/>
                    <a:pt x="517" y="3203"/>
                    <a:pt x="553" y="3203"/>
                  </a:cubicBezTo>
                  <a:cubicBezTo>
                    <a:pt x="921" y="3203"/>
                    <a:pt x="1302" y="3397"/>
                    <a:pt x="1640" y="3397"/>
                  </a:cubicBezTo>
                  <a:cubicBezTo>
                    <a:pt x="1779" y="3397"/>
                    <a:pt x="1911" y="3365"/>
                    <a:pt x="2031" y="3273"/>
                  </a:cubicBezTo>
                  <a:cubicBezTo>
                    <a:pt x="2645" y="2850"/>
                    <a:pt x="3491" y="2554"/>
                    <a:pt x="3892" y="2089"/>
                  </a:cubicBezTo>
                  <a:cubicBezTo>
                    <a:pt x="4358" y="1306"/>
                    <a:pt x="5881" y="1243"/>
                    <a:pt x="5606" y="164"/>
                  </a:cubicBezTo>
                  <a:cubicBezTo>
                    <a:pt x="5575" y="156"/>
                    <a:pt x="5540" y="153"/>
                    <a:pt x="5503" y="153"/>
                  </a:cubicBezTo>
                  <a:cubicBezTo>
                    <a:pt x="4820" y="153"/>
                    <a:pt x="3102" y="1370"/>
                    <a:pt x="2581" y="1771"/>
                  </a:cubicBezTo>
                  <a:cubicBezTo>
                    <a:pt x="2877" y="1179"/>
                    <a:pt x="3533" y="756"/>
                    <a:pt x="3491" y="58"/>
                  </a:cubicBezTo>
                  <a:cubicBezTo>
                    <a:pt x="3441" y="18"/>
                    <a:pt x="3384" y="0"/>
                    <a:pt x="332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29" name="Google Shape;3429;p21"/>
            <p:cNvSpPr/>
            <p:nvPr/>
          </p:nvSpPr>
          <p:spPr>
            <a:xfrm>
              <a:off x="-2475025" y="3887900"/>
              <a:ext cx="118975" cy="96950"/>
            </a:xfrm>
            <a:custGeom>
              <a:avLst/>
              <a:gdLst/>
              <a:ahLst/>
              <a:cxnLst/>
              <a:rect l="l" t="t" r="r" b="b"/>
              <a:pathLst>
                <a:path w="4759" h="3878" extrusionOk="0">
                  <a:moveTo>
                    <a:pt x="2337" y="1"/>
                  </a:moveTo>
                  <a:cubicBezTo>
                    <a:pt x="1329" y="1"/>
                    <a:pt x="678" y="1172"/>
                    <a:pt x="550" y="1995"/>
                  </a:cubicBezTo>
                  <a:cubicBezTo>
                    <a:pt x="0" y="3010"/>
                    <a:pt x="867" y="3751"/>
                    <a:pt x="1883" y="3878"/>
                  </a:cubicBezTo>
                  <a:cubicBezTo>
                    <a:pt x="2665" y="3095"/>
                    <a:pt x="4759" y="1953"/>
                    <a:pt x="3215" y="832"/>
                  </a:cubicBezTo>
                  <a:cubicBezTo>
                    <a:pt x="2898" y="621"/>
                    <a:pt x="2961" y="346"/>
                    <a:pt x="2834" y="92"/>
                  </a:cubicBezTo>
                  <a:cubicBezTo>
                    <a:pt x="2660" y="29"/>
                    <a:pt x="2494" y="1"/>
                    <a:pt x="2337"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0" name="Google Shape;3430;p21"/>
            <p:cNvSpPr/>
            <p:nvPr/>
          </p:nvSpPr>
          <p:spPr>
            <a:xfrm>
              <a:off x="-1207650" y="3814575"/>
              <a:ext cx="107350" cy="83025"/>
            </a:xfrm>
            <a:custGeom>
              <a:avLst/>
              <a:gdLst/>
              <a:ahLst/>
              <a:cxnLst/>
              <a:rect l="l" t="t" r="r" b="b"/>
              <a:pathLst>
                <a:path w="4294" h="3321" extrusionOk="0">
                  <a:moveTo>
                    <a:pt x="2433" y="1"/>
                  </a:moveTo>
                  <a:lnTo>
                    <a:pt x="1883" y="275"/>
                  </a:lnTo>
                  <a:cubicBezTo>
                    <a:pt x="1967" y="1227"/>
                    <a:pt x="1037" y="1523"/>
                    <a:pt x="423" y="2031"/>
                  </a:cubicBezTo>
                  <a:cubicBezTo>
                    <a:pt x="0" y="2771"/>
                    <a:pt x="297" y="3194"/>
                    <a:pt x="1333" y="3321"/>
                  </a:cubicBezTo>
                  <a:cubicBezTo>
                    <a:pt x="3025" y="2665"/>
                    <a:pt x="2623" y="1227"/>
                    <a:pt x="4252" y="1121"/>
                  </a:cubicBezTo>
                  <a:lnTo>
                    <a:pt x="4294" y="783"/>
                  </a:lnTo>
                  <a:cubicBezTo>
                    <a:pt x="3955" y="22"/>
                    <a:pt x="3131" y="106"/>
                    <a:pt x="243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1" name="Google Shape;3431;p21"/>
            <p:cNvSpPr/>
            <p:nvPr/>
          </p:nvSpPr>
          <p:spPr>
            <a:xfrm>
              <a:off x="-1657600" y="3775075"/>
              <a:ext cx="115300" cy="89075"/>
            </a:xfrm>
            <a:custGeom>
              <a:avLst/>
              <a:gdLst/>
              <a:ahLst/>
              <a:cxnLst/>
              <a:rect l="l" t="t" r="r" b="b"/>
              <a:pathLst>
                <a:path w="4612" h="3563" extrusionOk="0">
                  <a:moveTo>
                    <a:pt x="3414" y="0"/>
                  </a:moveTo>
                  <a:cubicBezTo>
                    <a:pt x="2993" y="0"/>
                    <a:pt x="3192" y="1023"/>
                    <a:pt x="1840" y="1707"/>
                  </a:cubicBezTo>
                  <a:cubicBezTo>
                    <a:pt x="1883" y="2807"/>
                    <a:pt x="719" y="2575"/>
                    <a:pt x="0" y="2934"/>
                  </a:cubicBezTo>
                  <a:cubicBezTo>
                    <a:pt x="104" y="3374"/>
                    <a:pt x="451" y="3562"/>
                    <a:pt x="899" y="3562"/>
                  </a:cubicBezTo>
                  <a:cubicBezTo>
                    <a:pt x="2278" y="3562"/>
                    <a:pt x="4612" y="1777"/>
                    <a:pt x="3701" y="100"/>
                  </a:cubicBezTo>
                  <a:cubicBezTo>
                    <a:pt x="3579" y="31"/>
                    <a:pt x="3487" y="0"/>
                    <a:pt x="3414"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2" name="Google Shape;3432;p21"/>
            <p:cNvSpPr/>
            <p:nvPr/>
          </p:nvSpPr>
          <p:spPr>
            <a:xfrm>
              <a:off x="-2430100" y="3892350"/>
              <a:ext cx="79875" cy="94825"/>
            </a:xfrm>
            <a:custGeom>
              <a:avLst/>
              <a:gdLst/>
              <a:ahLst/>
              <a:cxnLst/>
              <a:rect l="l" t="t" r="r" b="b"/>
              <a:pathLst>
                <a:path w="3195" h="3793" extrusionOk="0">
                  <a:moveTo>
                    <a:pt x="1251" y="0"/>
                  </a:moveTo>
                  <a:cubicBezTo>
                    <a:pt x="1175" y="0"/>
                    <a:pt x="1096" y="7"/>
                    <a:pt x="1016" y="20"/>
                  </a:cubicBezTo>
                  <a:cubicBezTo>
                    <a:pt x="720" y="316"/>
                    <a:pt x="382" y="548"/>
                    <a:pt x="1185" y="760"/>
                  </a:cubicBezTo>
                  <a:cubicBezTo>
                    <a:pt x="2475" y="1162"/>
                    <a:pt x="1376" y="2684"/>
                    <a:pt x="530" y="3002"/>
                  </a:cubicBezTo>
                  <a:cubicBezTo>
                    <a:pt x="212" y="3065"/>
                    <a:pt x="1" y="3382"/>
                    <a:pt x="86" y="3700"/>
                  </a:cubicBezTo>
                  <a:cubicBezTo>
                    <a:pt x="287" y="3764"/>
                    <a:pt x="455" y="3793"/>
                    <a:pt x="600" y="3793"/>
                  </a:cubicBezTo>
                  <a:cubicBezTo>
                    <a:pt x="1354" y="3793"/>
                    <a:pt x="1459" y="3019"/>
                    <a:pt x="2116" y="2558"/>
                  </a:cubicBezTo>
                  <a:cubicBezTo>
                    <a:pt x="3194" y="1779"/>
                    <a:pt x="2538" y="0"/>
                    <a:pt x="125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3" name="Google Shape;3433;p21"/>
            <p:cNvSpPr/>
            <p:nvPr/>
          </p:nvSpPr>
          <p:spPr>
            <a:xfrm>
              <a:off x="-858675" y="3784450"/>
              <a:ext cx="124800" cy="72900"/>
            </a:xfrm>
            <a:custGeom>
              <a:avLst/>
              <a:gdLst/>
              <a:ahLst/>
              <a:cxnLst/>
              <a:rect l="l" t="t" r="r" b="b"/>
              <a:pathLst>
                <a:path w="4992" h="2916" extrusionOk="0">
                  <a:moveTo>
                    <a:pt x="4991" y="85"/>
                  </a:moveTo>
                  <a:lnTo>
                    <a:pt x="4991" y="85"/>
                  </a:lnTo>
                  <a:cubicBezTo>
                    <a:pt x="4590" y="233"/>
                    <a:pt x="3638" y="0"/>
                    <a:pt x="3553" y="529"/>
                  </a:cubicBezTo>
                  <a:cubicBezTo>
                    <a:pt x="3744" y="1523"/>
                    <a:pt x="2242" y="1142"/>
                    <a:pt x="1925" y="1840"/>
                  </a:cubicBezTo>
                  <a:cubicBezTo>
                    <a:pt x="1784" y="2210"/>
                    <a:pt x="1565" y="2322"/>
                    <a:pt x="1324" y="2322"/>
                  </a:cubicBezTo>
                  <a:cubicBezTo>
                    <a:pt x="952" y="2322"/>
                    <a:pt x="529" y="2056"/>
                    <a:pt x="260" y="2056"/>
                  </a:cubicBezTo>
                  <a:cubicBezTo>
                    <a:pt x="125" y="2056"/>
                    <a:pt x="30" y="2124"/>
                    <a:pt x="0" y="2326"/>
                  </a:cubicBezTo>
                  <a:cubicBezTo>
                    <a:pt x="340" y="2745"/>
                    <a:pt x="752" y="2916"/>
                    <a:pt x="1193" y="2916"/>
                  </a:cubicBezTo>
                  <a:cubicBezTo>
                    <a:pt x="2648" y="2916"/>
                    <a:pt x="4423" y="1058"/>
                    <a:pt x="4991" y="85"/>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4" name="Google Shape;3434;p21"/>
            <p:cNvSpPr/>
            <p:nvPr/>
          </p:nvSpPr>
          <p:spPr>
            <a:xfrm>
              <a:off x="-1715775" y="4022375"/>
              <a:ext cx="82525" cy="97300"/>
            </a:xfrm>
            <a:custGeom>
              <a:avLst/>
              <a:gdLst/>
              <a:ahLst/>
              <a:cxnLst/>
              <a:rect l="l" t="t" r="r" b="b"/>
              <a:pathLst>
                <a:path w="3301" h="3892" extrusionOk="0">
                  <a:moveTo>
                    <a:pt x="2164" y="1"/>
                  </a:moveTo>
                  <a:cubicBezTo>
                    <a:pt x="2076" y="1"/>
                    <a:pt x="2004" y="47"/>
                    <a:pt x="1968" y="191"/>
                  </a:cubicBezTo>
                  <a:cubicBezTo>
                    <a:pt x="1714" y="381"/>
                    <a:pt x="1545" y="677"/>
                    <a:pt x="1545" y="994"/>
                  </a:cubicBezTo>
                  <a:cubicBezTo>
                    <a:pt x="1376" y="1925"/>
                    <a:pt x="1" y="2411"/>
                    <a:pt x="530" y="3469"/>
                  </a:cubicBezTo>
                  <a:cubicBezTo>
                    <a:pt x="675" y="3736"/>
                    <a:pt x="995" y="3891"/>
                    <a:pt x="1306" y="3891"/>
                  </a:cubicBezTo>
                  <a:cubicBezTo>
                    <a:pt x="1536" y="3891"/>
                    <a:pt x="1760" y="3806"/>
                    <a:pt x="1904" y="3617"/>
                  </a:cubicBezTo>
                  <a:cubicBezTo>
                    <a:pt x="2179" y="2432"/>
                    <a:pt x="3300" y="1502"/>
                    <a:pt x="3258" y="233"/>
                  </a:cubicBezTo>
                  <a:lnTo>
                    <a:pt x="2708" y="148"/>
                  </a:lnTo>
                  <a:cubicBezTo>
                    <a:pt x="2698" y="150"/>
                    <a:pt x="2687" y="151"/>
                    <a:pt x="2676" y="151"/>
                  </a:cubicBezTo>
                  <a:cubicBezTo>
                    <a:pt x="2534" y="151"/>
                    <a:pt x="2323" y="1"/>
                    <a:pt x="216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5" name="Google Shape;3435;p21"/>
            <p:cNvSpPr/>
            <p:nvPr/>
          </p:nvSpPr>
          <p:spPr>
            <a:xfrm>
              <a:off x="-1209225" y="4031875"/>
              <a:ext cx="103650" cy="71425"/>
            </a:xfrm>
            <a:custGeom>
              <a:avLst/>
              <a:gdLst/>
              <a:ahLst/>
              <a:cxnLst/>
              <a:rect l="l" t="t" r="r" b="b"/>
              <a:pathLst>
                <a:path w="4146" h="2857" extrusionOk="0">
                  <a:moveTo>
                    <a:pt x="3786" y="1"/>
                  </a:moveTo>
                  <a:cubicBezTo>
                    <a:pt x="3046" y="85"/>
                    <a:pt x="2305" y="64"/>
                    <a:pt x="1586" y="128"/>
                  </a:cubicBezTo>
                  <a:lnTo>
                    <a:pt x="1015" y="593"/>
                  </a:lnTo>
                  <a:cubicBezTo>
                    <a:pt x="931" y="678"/>
                    <a:pt x="888" y="762"/>
                    <a:pt x="867" y="889"/>
                  </a:cubicBezTo>
                  <a:cubicBezTo>
                    <a:pt x="867" y="1460"/>
                    <a:pt x="0" y="1756"/>
                    <a:pt x="254" y="2412"/>
                  </a:cubicBezTo>
                  <a:cubicBezTo>
                    <a:pt x="536" y="2704"/>
                    <a:pt x="899" y="2857"/>
                    <a:pt x="1245" y="2857"/>
                  </a:cubicBezTo>
                  <a:cubicBezTo>
                    <a:pt x="1652" y="2857"/>
                    <a:pt x="2036" y="2646"/>
                    <a:pt x="2242" y="2200"/>
                  </a:cubicBezTo>
                  <a:cubicBezTo>
                    <a:pt x="2305" y="2031"/>
                    <a:pt x="2263" y="1862"/>
                    <a:pt x="2157" y="1756"/>
                  </a:cubicBezTo>
                  <a:cubicBezTo>
                    <a:pt x="2106" y="1735"/>
                    <a:pt x="2059" y="1725"/>
                    <a:pt x="2015" y="1725"/>
                  </a:cubicBezTo>
                  <a:cubicBezTo>
                    <a:pt x="1762" y="1725"/>
                    <a:pt x="1611" y="2027"/>
                    <a:pt x="1362" y="2027"/>
                  </a:cubicBezTo>
                  <a:cubicBezTo>
                    <a:pt x="1314" y="2027"/>
                    <a:pt x="1262" y="2016"/>
                    <a:pt x="1206" y="1989"/>
                  </a:cubicBezTo>
                  <a:cubicBezTo>
                    <a:pt x="1461" y="1559"/>
                    <a:pt x="1576" y="1366"/>
                    <a:pt x="1705" y="1366"/>
                  </a:cubicBezTo>
                  <a:cubicBezTo>
                    <a:pt x="1811" y="1366"/>
                    <a:pt x="1926" y="1497"/>
                    <a:pt x="2136" y="1735"/>
                  </a:cubicBezTo>
                  <a:cubicBezTo>
                    <a:pt x="2338" y="1823"/>
                    <a:pt x="2499" y="1859"/>
                    <a:pt x="2631" y="1859"/>
                  </a:cubicBezTo>
                  <a:cubicBezTo>
                    <a:pt x="3230" y="1859"/>
                    <a:pt x="3210" y="1093"/>
                    <a:pt x="3574" y="868"/>
                  </a:cubicBezTo>
                  <a:lnTo>
                    <a:pt x="3574" y="868"/>
                  </a:lnTo>
                  <a:cubicBezTo>
                    <a:pt x="3426" y="1079"/>
                    <a:pt x="3320" y="1291"/>
                    <a:pt x="3765" y="1418"/>
                  </a:cubicBezTo>
                  <a:cubicBezTo>
                    <a:pt x="3765" y="953"/>
                    <a:pt x="4145" y="487"/>
                    <a:pt x="378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6" name="Google Shape;3436;p21"/>
            <p:cNvSpPr/>
            <p:nvPr/>
          </p:nvSpPr>
          <p:spPr>
            <a:xfrm>
              <a:off x="-2402600" y="4013900"/>
              <a:ext cx="103125" cy="108950"/>
            </a:xfrm>
            <a:custGeom>
              <a:avLst/>
              <a:gdLst/>
              <a:ahLst/>
              <a:cxnLst/>
              <a:rect l="l" t="t" r="r" b="b"/>
              <a:pathLst>
                <a:path w="4125" h="4358" extrusionOk="0">
                  <a:moveTo>
                    <a:pt x="3258" y="1"/>
                  </a:moveTo>
                  <a:cubicBezTo>
                    <a:pt x="1883" y="720"/>
                    <a:pt x="826" y="1925"/>
                    <a:pt x="276" y="3385"/>
                  </a:cubicBezTo>
                  <a:cubicBezTo>
                    <a:pt x="635" y="3638"/>
                    <a:pt x="1" y="4188"/>
                    <a:pt x="656" y="4358"/>
                  </a:cubicBezTo>
                  <a:cubicBezTo>
                    <a:pt x="720" y="4315"/>
                    <a:pt x="741" y="4231"/>
                    <a:pt x="656" y="4188"/>
                  </a:cubicBezTo>
                  <a:cubicBezTo>
                    <a:pt x="635" y="2285"/>
                    <a:pt x="4125" y="1206"/>
                    <a:pt x="3258"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7" name="Google Shape;3437;p21"/>
            <p:cNvSpPr/>
            <p:nvPr/>
          </p:nvSpPr>
          <p:spPr>
            <a:xfrm>
              <a:off x="-2066325" y="3800825"/>
              <a:ext cx="83575" cy="106975"/>
            </a:xfrm>
            <a:custGeom>
              <a:avLst/>
              <a:gdLst/>
              <a:ahLst/>
              <a:cxnLst/>
              <a:rect l="l" t="t" r="r" b="b"/>
              <a:pathLst>
                <a:path w="3343" h="4279" extrusionOk="0">
                  <a:moveTo>
                    <a:pt x="1333" y="1"/>
                  </a:moveTo>
                  <a:lnTo>
                    <a:pt x="1333" y="22"/>
                  </a:lnTo>
                  <a:cubicBezTo>
                    <a:pt x="678" y="1333"/>
                    <a:pt x="1" y="2856"/>
                    <a:pt x="995" y="4188"/>
                  </a:cubicBezTo>
                  <a:cubicBezTo>
                    <a:pt x="1021" y="4179"/>
                    <a:pt x="1044" y="4174"/>
                    <a:pt x="1064" y="4174"/>
                  </a:cubicBezTo>
                  <a:cubicBezTo>
                    <a:pt x="1093" y="4174"/>
                    <a:pt x="1118" y="4185"/>
                    <a:pt x="1143" y="4209"/>
                  </a:cubicBezTo>
                  <a:cubicBezTo>
                    <a:pt x="1255" y="4257"/>
                    <a:pt x="1355" y="4278"/>
                    <a:pt x="1445" y="4278"/>
                  </a:cubicBezTo>
                  <a:cubicBezTo>
                    <a:pt x="2033" y="4278"/>
                    <a:pt x="2193" y="3371"/>
                    <a:pt x="2560" y="3004"/>
                  </a:cubicBezTo>
                  <a:cubicBezTo>
                    <a:pt x="2814" y="2581"/>
                    <a:pt x="3342" y="2200"/>
                    <a:pt x="3152" y="1650"/>
                  </a:cubicBezTo>
                  <a:cubicBezTo>
                    <a:pt x="2964" y="1253"/>
                    <a:pt x="3272" y="339"/>
                    <a:pt x="2645" y="339"/>
                  </a:cubicBezTo>
                  <a:cubicBezTo>
                    <a:pt x="2638" y="339"/>
                    <a:pt x="2631" y="339"/>
                    <a:pt x="2623" y="339"/>
                  </a:cubicBezTo>
                  <a:cubicBezTo>
                    <a:pt x="1777" y="1016"/>
                    <a:pt x="2285" y="2116"/>
                    <a:pt x="1629" y="2940"/>
                  </a:cubicBezTo>
                  <a:cubicBezTo>
                    <a:pt x="678" y="2010"/>
                    <a:pt x="3258" y="318"/>
                    <a:pt x="133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8" name="Google Shape;3438;p21"/>
            <p:cNvSpPr/>
            <p:nvPr/>
          </p:nvSpPr>
          <p:spPr>
            <a:xfrm>
              <a:off x="-2386200" y="4013900"/>
              <a:ext cx="131150" cy="123250"/>
            </a:xfrm>
            <a:custGeom>
              <a:avLst/>
              <a:gdLst/>
              <a:ahLst/>
              <a:cxnLst/>
              <a:rect l="l" t="t" r="r" b="b"/>
              <a:pathLst>
                <a:path w="5246" h="4930" extrusionOk="0">
                  <a:moveTo>
                    <a:pt x="4273" y="1"/>
                  </a:moveTo>
                  <a:cubicBezTo>
                    <a:pt x="4251" y="974"/>
                    <a:pt x="3702" y="1672"/>
                    <a:pt x="2708" y="2116"/>
                  </a:cubicBezTo>
                  <a:cubicBezTo>
                    <a:pt x="2517" y="2200"/>
                    <a:pt x="2390" y="2306"/>
                    <a:pt x="2433" y="2475"/>
                  </a:cubicBezTo>
                  <a:cubicBezTo>
                    <a:pt x="2644" y="3448"/>
                    <a:pt x="1142" y="3533"/>
                    <a:pt x="1079" y="4400"/>
                  </a:cubicBezTo>
                  <a:cubicBezTo>
                    <a:pt x="1079" y="4474"/>
                    <a:pt x="957" y="4521"/>
                    <a:pt x="809" y="4521"/>
                  </a:cubicBezTo>
                  <a:cubicBezTo>
                    <a:pt x="661" y="4521"/>
                    <a:pt x="487" y="4474"/>
                    <a:pt x="381" y="4358"/>
                  </a:cubicBezTo>
                  <a:cubicBezTo>
                    <a:pt x="430" y="4210"/>
                    <a:pt x="343" y="4184"/>
                    <a:pt x="233" y="4184"/>
                  </a:cubicBezTo>
                  <a:cubicBezTo>
                    <a:pt x="173" y="4184"/>
                    <a:pt x="107" y="4191"/>
                    <a:pt x="51" y="4191"/>
                  </a:cubicBezTo>
                  <a:cubicBezTo>
                    <a:pt x="33" y="4191"/>
                    <a:pt x="16" y="4191"/>
                    <a:pt x="0" y="4188"/>
                  </a:cubicBezTo>
                  <a:lnTo>
                    <a:pt x="0" y="4358"/>
                  </a:lnTo>
                  <a:cubicBezTo>
                    <a:pt x="211" y="4625"/>
                    <a:pt x="478" y="4929"/>
                    <a:pt x="770" y="4929"/>
                  </a:cubicBezTo>
                  <a:cubicBezTo>
                    <a:pt x="918" y="4929"/>
                    <a:pt x="1071" y="4852"/>
                    <a:pt x="1227" y="4654"/>
                  </a:cubicBezTo>
                  <a:cubicBezTo>
                    <a:pt x="1713" y="4061"/>
                    <a:pt x="2433" y="3638"/>
                    <a:pt x="2771" y="2983"/>
                  </a:cubicBezTo>
                  <a:cubicBezTo>
                    <a:pt x="3157" y="2175"/>
                    <a:pt x="3471" y="1892"/>
                    <a:pt x="4244" y="1892"/>
                  </a:cubicBezTo>
                  <a:cubicBezTo>
                    <a:pt x="4402" y="1892"/>
                    <a:pt x="4579" y="1904"/>
                    <a:pt x="4780" y="1925"/>
                  </a:cubicBezTo>
                  <a:cubicBezTo>
                    <a:pt x="5245" y="1164"/>
                    <a:pt x="4865" y="551"/>
                    <a:pt x="427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39" name="Google Shape;3439;p21"/>
            <p:cNvSpPr/>
            <p:nvPr/>
          </p:nvSpPr>
          <p:spPr>
            <a:xfrm>
              <a:off x="-1054850" y="3608375"/>
              <a:ext cx="98375" cy="83775"/>
            </a:xfrm>
            <a:custGeom>
              <a:avLst/>
              <a:gdLst/>
              <a:ahLst/>
              <a:cxnLst/>
              <a:rect l="l" t="t" r="r" b="b"/>
              <a:pathLst>
                <a:path w="3935" h="3351" extrusionOk="0">
                  <a:moveTo>
                    <a:pt x="3286" y="0"/>
                  </a:moveTo>
                  <a:cubicBezTo>
                    <a:pt x="3065" y="0"/>
                    <a:pt x="2878" y="122"/>
                    <a:pt x="2814" y="360"/>
                  </a:cubicBezTo>
                  <a:cubicBezTo>
                    <a:pt x="2602" y="1121"/>
                    <a:pt x="1820" y="1460"/>
                    <a:pt x="1545" y="2115"/>
                  </a:cubicBezTo>
                  <a:cubicBezTo>
                    <a:pt x="1312" y="2284"/>
                    <a:pt x="1058" y="2454"/>
                    <a:pt x="804" y="2581"/>
                  </a:cubicBezTo>
                  <a:cubicBezTo>
                    <a:pt x="402" y="2729"/>
                    <a:pt x="1" y="2855"/>
                    <a:pt x="64" y="3342"/>
                  </a:cubicBezTo>
                  <a:cubicBezTo>
                    <a:pt x="126" y="3347"/>
                    <a:pt x="187" y="3350"/>
                    <a:pt x="248" y="3350"/>
                  </a:cubicBezTo>
                  <a:cubicBezTo>
                    <a:pt x="1839" y="3350"/>
                    <a:pt x="3181" y="1540"/>
                    <a:pt x="3934" y="339"/>
                  </a:cubicBezTo>
                  <a:cubicBezTo>
                    <a:pt x="3738" y="111"/>
                    <a:pt x="3496" y="0"/>
                    <a:pt x="3286"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0" name="Google Shape;3440;p21"/>
            <p:cNvSpPr/>
            <p:nvPr/>
          </p:nvSpPr>
          <p:spPr>
            <a:xfrm>
              <a:off x="-2025025" y="3796425"/>
              <a:ext cx="88800" cy="110275"/>
            </a:xfrm>
            <a:custGeom>
              <a:avLst/>
              <a:gdLst/>
              <a:ahLst/>
              <a:cxnLst/>
              <a:rect l="l" t="t" r="r" b="b"/>
              <a:pathLst>
                <a:path w="3552" h="4411" extrusionOk="0">
                  <a:moveTo>
                    <a:pt x="889" y="1"/>
                  </a:moveTo>
                  <a:cubicBezTo>
                    <a:pt x="649" y="1"/>
                    <a:pt x="619" y="221"/>
                    <a:pt x="1162" y="663"/>
                  </a:cubicBezTo>
                  <a:cubicBezTo>
                    <a:pt x="1373" y="832"/>
                    <a:pt x="1310" y="1001"/>
                    <a:pt x="1141" y="1150"/>
                  </a:cubicBezTo>
                  <a:cubicBezTo>
                    <a:pt x="992" y="1678"/>
                    <a:pt x="1881" y="2186"/>
                    <a:pt x="1141" y="2588"/>
                  </a:cubicBezTo>
                  <a:cubicBezTo>
                    <a:pt x="770" y="2670"/>
                    <a:pt x="1" y="4411"/>
                    <a:pt x="696" y="4411"/>
                  </a:cubicBezTo>
                  <a:cubicBezTo>
                    <a:pt x="716" y="4411"/>
                    <a:pt x="737" y="4409"/>
                    <a:pt x="760" y="4406"/>
                  </a:cubicBezTo>
                  <a:cubicBezTo>
                    <a:pt x="3552" y="1477"/>
                    <a:pt x="1512" y="1"/>
                    <a:pt x="889"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1" name="Google Shape;3441;p21"/>
            <p:cNvSpPr/>
            <p:nvPr/>
          </p:nvSpPr>
          <p:spPr>
            <a:xfrm>
              <a:off x="-2743625" y="4091025"/>
              <a:ext cx="81975" cy="78875"/>
            </a:xfrm>
            <a:custGeom>
              <a:avLst/>
              <a:gdLst/>
              <a:ahLst/>
              <a:cxnLst/>
              <a:rect l="l" t="t" r="r" b="b"/>
              <a:pathLst>
                <a:path w="3279" h="3155" extrusionOk="0">
                  <a:moveTo>
                    <a:pt x="2655" y="0"/>
                  </a:moveTo>
                  <a:cubicBezTo>
                    <a:pt x="2457" y="0"/>
                    <a:pt x="2305" y="192"/>
                    <a:pt x="1967" y="638"/>
                  </a:cubicBezTo>
                  <a:cubicBezTo>
                    <a:pt x="1269" y="1463"/>
                    <a:pt x="127" y="2034"/>
                    <a:pt x="0" y="3155"/>
                  </a:cubicBezTo>
                  <a:cubicBezTo>
                    <a:pt x="1756" y="2943"/>
                    <a:pt x="2411" y="2119"/>
                    <a:pt x="3279" y="300"/>
                  </a:cubicBezTo>
                  <a:cubicBezTo>
                    <a:pt x="2979" y="109"/>
                    <a:pt x="2804" y="0"/>
                    <a:pt x="2655"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2" name="Google Shape;3442;p21"/>
            <p:cNvSpPr/>
            <p:nvPr/>
          </p:nvSpPr>
          <p:spPr>
            <a:xfrm>
              <a:off x="-1964275" y="3977375"/>
              <a:ext cx="102600" cy="85350"/>
            </a:xfrm>
            <a:custGeom>
              <a:avLst/>
              <a:gdLst/>
              <a:ahLst/>
              <a:cxnLst/>
              <a:rect l="l" t="t" r="r" b="b"/>
              <a:pathLst>
                <a:path w="4104" h="3414" extrusionOk="0">
                  <a:moveTo>
                    <a:pt x="3439" y="0"/>
                  </a:moveTo>
                  <a:cubicBezTo>
                    <a:pt x="3010" y="0"/>
                    <a:pt x="3012" y="466"/>
                    <a:pt x="2814" y="700"/>
                  </a:cubicBezTo>
                  <a:cubicBezTo>
                    <a:pt x="2665" y="1145"/>
                    <a:pt x="1946" y="1335"/>
                    <a:pt x="1925" y="1758"/>
                  </a:cubicBezTo>
                  <a:cubicBezTo>
                    <a:pt x="1862" y="2836"/>
                    <a:pt x="635" y="2562"/>
                    <a:pt x="1" y="3090"/>
                  </a:cubicBezTo>
                  <a:cubicBezTo>
                    <a:pt x="278" y="3316"/>
                    <a:pt x="585" y="3413"/>
                    <a:pt x="902" y="3413"/>
                  </a:cubicBezTo>
                  <a:cubicBezTo>
                    <a:pt x="2401" y="3413"/>
                    <a:pt x="4103" y="1232"/>
                    <a:pt x="3702" y="45"/>
                  </a:cubicBezTo>
                  <a:cubicBezTo>
                    <a:pt x="3599" y="14"/>
                    <a:pt x="3513" y="0"/>
                    <a:pt x="343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3" name="Google Shape;3443;p21"/>
            <p:cNvSpPr/>
            <p:nvPr/>
          </p:nvSpPr>
          <p:spPr>
            <a:xfrm>
              <a:off x="-2311650" y="3692450"/>
              <a:ext cx="94325" cy="88925"/>
            </a:xfrm>
            <a:custGeom>
              <a:avLst/>
              <a:gdLst/>
              <a:ahLst/>
              <a:cxnLst/>
              <a:rect l="l" t="t" r="r" b="b"/>
              <a:pathLst>
                <a:path w="3773" h="3557" extrusionOk="0">
                  <a:moveTo>
                    <a:pt x="3321" y="0"/>
                  </a:moveTo>
                  <a:lnTo>
                    <a:pt x="3321" y="0"/>
                  </a:lnTo>
                  <a:cubicBezTo>
                    <a:pt x="1354" y="550"/>
                    <a:pt x="3109" y="2411"/>
                    <a:pt x="910" y="2749"/>
                  </a:cubicBezTo>
                  <a:cubicBezTo>
                    <a:pt x="635" y="2961"/>
                    <a:pt x="43" y="2686"/>
                    <a:pt x="0" y="3215"/>
                  </a:cubicBezTo>
                  <a:cubicBezTo>
                    <a:pt x="318" y="3453"/>
                    <a:pt x="646" y="3557"/>
                    <a:pt x="967" y="3557"/>
                  </a:cubicBezTo>
                  <a:cubicBezTo>
                    <a:pt x="2441" y="3557"/>
                    <a:pt x="3772" y="1372"/>
                    <a:pt x="332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4" name="Google Shape;3444;p21"/>
            <p:cNvSpPr/>
            <p:nvPr/>
          </p:nvSpPr>
          <p:spPr>
            <a:xfrm>
              <a:off x="-1678225" y="3763825"/>
              <a:ext cx="87800" cy="86200"/>
            </a:xfrm>
            <a:custGeom>
              <a:avLst/>
              <a:gdLst/>
              <a:ahLst/>
              <a:cxnLst/>
              <a:rect l="l" t="t" r="r" b="b"/>
              <a:pathLst>
                <a:path w="3512" h="3448" extrusionOk="0">
                  <a:moveTo>
                    <a:pt x="2538" y="0"/>
                  </a:moveTo>
                  <a:lnTo>
                    <a:pt x="2538" y="0"/>
                  </a:lnTo>
                  <a:cubicBezTo>
                    <a:pt x="2010" y="360"/>
                    <a:pt x="1777" y="1037"/>
                    <a:pt x="1016" y="1163"/>
                  </a:cubicBezTo>
                  <a:cubicBezTo>
                    <a:pt x="614" y="1375"/>
                    <a:pt x="550" y="1819"/>
                    <a:pt x="275" y="2136"/>
                  </a:cubicBezTo>
                  <a:cubicBezTo>
                    <a:pt x="0" y="2454"/>
                    <a:pt x="297" y="3448"/>
                    <a:pt x="783" y="3448"/>
                  </a:cubicBezTo>
                  <a:cubicBezTo>
                    <a:pt x="1756" y="3384"/>
                    <a:pt x="3088" y="3363"/>
                    <a:pt x="2708" y="2157"/>
                  </a:cubicBezTo>
                  <a:lnTo>
                    <a:pt x="2581" y="2115"/>
                  </a:lnTo>
                  <a:cubicBezTo>
                    <a:pt x="2242" y="2263"/>
                    <a:pt x="2306" y="2644"/>
                    <a:pt x="2010" y="2792"/>
                  </a:cubicBezTo>
                  <a:cubicBezTo>
                    <a:pt x="1919" y="2832"/>
                    <a:pt x="1780" y="2858"/>
                    <a:pt x="1669" y="2858"/>
                  </a:cubicBezTo>
                  <a:cubicBezTo>
                    <a:pt x="1547" y="2858"/>
                    <a:pt x="1458" y="2827"/>
                    <a:pt x="1502" y="2750"/>
                  </a:cubicBezTo>
                  <a:cubicBezTo>
                    <a:pt x="1735" y="2390"/>
                    <a:pt x="1291" y="1798"/>
                    <a:pt x="2010" y="1629"/>
                  </a:cubicBezTo>
                  <a:cubicBezTo>
                    <a:pt x="2581" y="1396"/>
                    <a:pt x="3511" y="296"/>
                    <a:pt x="253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5" name="Google Shape;3445;p21"/>
            <p:cNvSpPr/>
            <p:nvPr/>
          </p:nvSpPr>
          <p:spPr>
            <a:xfrm>
              <a:off x="-2786250" y="4057250"/>
              <a:ext cx="89275" cy="103275"/>
            </a:xfrm>
            <a:custGeom>
              <a:avLst/>
              <a:gdLst/>
              <a:ahLst/>
              <a:cxnLst/>
              <a:rect l="l" t="t" r="r" b="b"/>
              <a:pathLst>
                <a:path w="3571" h="4131" extrusionOk="0">
                  <a:moveTo>
                    <a:pt x="3320" y="1"/>
                  </a:moveTo>
                  <a:cubicBezTo>
                    <a:pt x="3281" y="1"/>
                    <a:pt x="3236" y="14"/>
                    <a:pt x="3186" y="43"/>
                  </a:cubicBezTo>
                  <a:cubicBezTo>
                    <a:pt x="1875" y="297"/>
                    <a:pt x="902" y="1799"/>
                    <a:pt x="500" y="2941"/>
                  </a:cubicBezTo>
                  <a:cubicBezTo>
                    <a:pt x="0" y="3367"/>
                    <a:pt x="808" y="4130"/>
                    <a:pt x="1326" y="4130"/>
                  </a:cubicBezTo>
                  <a:cubicBezTo>
                    <a:pt x="1553" y="4130"/>
                    <a:pt x="1725" y="3983"/>
                    <a:pt x="1705" y="3596"/>
                  </a:cubicBezTo>
                  <a:cubicBezTo>
                    <a:pt x="1748" y="3195"/>
                    <a:pt x="1134" y="2793"/>
                    <a:pt x="1473" y="2454"/>
                  </a:cubicBezTo>
                  <a:cubicBezTo>
                    <a:pt x="2107" y="1862"/>
                    <a:pt x="2424" y="1016"/>
                    <a:pt x="3334" y="614"/>
                  </a:cubicBezTo>
                  <a:cubicBezTo>
                    <a:pt x="3570" y="487"/>
                    <a:pt x="3557" y="1"/>
                    <a:pt x="3320"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6" name="Google Shape;3446;p21"/>
            <p:cNvSpPr/>
            <p:nvPr/>
          </p:nvSpPr>
          <p:spPr>
            <a:xfrm>
              <a:off x="-1699900" y="4050150"/>
              <a:ext cx="94675" cy="82875"/>
            </a:xfrm>
            <a:custGeom>
              <a:avLst/>
              <a:gdLst/>
              <a:ahLst/>
              <a:cxnLst/>
              <a:rect l="l" t="t" r="r" b="b"/>
              <a:pathLst>
                <a:path w="3787" h="3315" extrusionOk="0">
                  <a:moveTo>
                    <a:pt x="2841" y="0"/>
                  </a:moveTo>
                  <a:cubicBezTo>
                    <a:pt x="2127" y="0"/>
                    <a:pt x="1428" y="2279"/>
                    <a:pt x="952" y="2590"/>
                  </a:cubicBezTo>
                  <a:cubicBezTo>
                    <a:pt x="719" y="2759"/>
                    <a:pt x="0" y="2611"/>
                    <a:pt x="402" y="3225"/>
                  </a:cubicBezTo>
                  <a:cubicBezTo>
                    <a:pt x="528" y="3288"/>
                    <a:pt x="645" y="3315"/>
                    <a:pt x="756" y="3315"/>
                  </a:cubicBezTo>
                  <a:cubicBezTo>
                    <a:pt x="1391" y="3315"/>
                    <a:pt x="1814" y="2413"/>
                    <a:pt x="2390" y="2125"/>
                  </a:cubicBezTo>
                  <a:cubicBezTo>
                    <a:pt x="2919" y="1596"/>
                    <a:pt x="3786" y="1089"/>
                    <a:pt x="3173" y="179"/>
                  </a:cubicBezTo>
                  <a:cubicBezTo>
                    <a:pt x="3062" y="55"/>
                    <a:pt x="2952" y="0"/>
                    <a:pt x="284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7" name="Google Shape;3447;p21"/>
            <p:cNvSpPr/>
            <p:nvPr/>
          </p:nvSpPr>
          <p:spPr>
            <a:xfrm>
              <a:off x="-2789625" y="3788150"/>
              <a:ext cx="65050" cy="96625"/>
            </a:xfrm>
            <a:custGeom>
              <a:avLst/>
              <a:gdLst/>
              <a:ahLst/>
              <a:cxnLst/>
              <a:rect l="l" t="t" r="r" b="b"/>
              <a:pathLst>
                <a:path w="2602" h="3865" extrusionOk="0">
                  <a:moveTo>
                    <a:pt x="1840" y="0"/>
                  </a:moveTo>
                  <a:lnTo>
                    <a:pt x="1840" y="0"/>
                  </a:lnTo>
                  <a:cubicBezTo>
                    <a:pt x="1312" y="1481"/>
                    <a:pt x="1502" y="2813"/>
                    <a:pt x="0" y="3849"/>
                  </a:cubicBezTo>
                  <a:cubicBezTo>
                    <a:pt x="99" y="3859"/>
                    <a:pt x="189" y="3864"/>
                    <a:pt x="273" y="3864"/>
                  </a:cubicBezTo>
                  <a:cubicBezTo>
                    <a:pt x="1228" y="3864"/>
                    <a:pt x="1253" y="3226"/>
                    <a:pt x="1798" y="2623"/>
                  </a:cubicBezTo>
                  <a:cubicBezTo>
                    <a:pt x="2602" y="2073"/>
                    <a:pt x="2559" y="719"/>
                    <a:pt x="184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8" name="Google Shape;3448;p21"/>
            <p:cNvSpPr/>
            <p:nvPr/>
          </p:nvSpPr>
          <p:spPr>
            <a:xfrm>
              <a:off x="-1955800" y="3959800"/>
              <a:ext cx="84075" cy="62725"/>
            </a:xfrm>
            <a:custGeom>
              <a:avLst/>
              <a:gdLst/>
              <a:ahLst/>
              <a:cxnLst/>
              <a:rect l="l" t="t" r="r" b="b"/>
              <a:pathLst>
                <a:path w="3363" h="2509" extrusionOk="0">
                  <a:moveTo>
                    <a:pt x="2039" y="1"/>
                  </a:moveTo>
                  <a:cubicBezTo>
                    <a:pt x="1810" y="1"/>
                    <a:pt x="1590" y="17"/>
                    <a:pt x="1417" y="29"/>
                  </a:cubicBezTo>
                  <a:cubicBezTo>
                    <a:pt x="1840" y="1361"/>
                    <a:pt x="0" y="1425"/>
                    <a:pt x="402" y="2228"/>
                  </a:cubicBezTo>
                  <a:cubicBezTo>
                    <a:pt x="582" y="2430"/>
                    <a:pt x="773" y="2509"/>
                    <a:pt x="968" y="2509"/>
                  </a:cubicBezTo>
                  <a:cubicBezTo>
                    <a:pt x="1551" y="2509"/>
                    <a:pt x="2173" y="1800"/>
                    <a:pt x="2665" y="1530"/>
                  </a:cubicBezTo>
                  <a:cubicBezTo>
                    <a:pt x="2897" y="1277"/>
                    <a:pt x="2771" y="748"/>
                    <a:pt x="3363" y="748"/>
                  </a:cubicBezTo>
                  <a:cubicBezTo>
                    <a:pt x="3332" y="117"/>
                    <a:pt x="2652" y="1"/>
                    <a:pt x="2039"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49" name="Google Shape;3449;p21"/>
            <p:cNvSpPr/>
            <p:nvPr/>
          </p:nvSpPr>
          <p:spPr>
            <a:xfrm>
              <a:off x="-2043050" y="3795025"/>
              <a:ext cx="43900" cy="86200"/>
            </a:xfrm>
            <a:custGeom>
              <a:avLst/>
              <a:gdLst/>
              <a:ahLst/>
              <a:cxnLst/>
              <a:rect l="l" t="t" r="r" b="b"/>
              <a:pathLst>
                <a:path w="1756" h="3448" extrusionOk="0">
                  <a:moveTo>
                    <a:pt x="741" y="0"/>
                  </a:moveTo>
                  <a:cubicBezTo>
                    <a:pt x="587" y="0"/>
                    <a:pt x="455" y="42"/>
                    <a:pt x="402" y="233"/>
                  </a:cubicBezTo>
                  <a:cubicBezTo>
                    <a:pt x="1756" y="867"/>
                    <a:pt x="0" y="1840"/>
                    <a:pt x="212" y="2771"/>
                  </a:cubicBezTo>
                  <a:cubicBezTo>
                    <a:pt x="233" y="3045"/>
                    <a:pt x="64" y="3426"/>
                    <a:pt x="593" y="3447"/>
                  </a:cubicBezTo>
                  <a:cubicBezTo>
                    <a:pt x="1692" y="3405"/>
                    <a:pt x="1142" y="1375"/>
                    <a:pt x="1692" y="571"/>
                  </a:cubicBezTo>
                  <a:cubicBezTo>
                    <a:pt x="1354" y="486"/>
                    <a:pt x="1523" y="106"/>
                    <a:pt x="1206" y="21"/>
                  </a:cubicBezTo>
                  <a:cubicBezTo>
                    <a:pt x="1178" y="25"/>
                    <a:pt x="1149" y="27"/>
                    <a:pt x="1119" y="27"/>
                  </a:cubicBezTo>
                  <a:cubicBezTo>
                    <a:pt x="999" y="27"/>
                    <a:pt x="863" y="0"/>
                    <a:pt x="74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0" name="Google Shape;3450;p21"/>
            <p:cNvSpPr/>
            <p:nvPr/>
          </p:nvSpPr>
          <p:spPr>
            <a:xfrm>
              <a:off x="-1207125" y="3842325"/>
              <a:ext cx="99900" cy="81125"/>
            </a:xfrm>
            <a:custGeom>
              <a:avLst/>
              <a:gdLst/>
              <a:ahLst/>
              <a:cxnLst/>
              <a:rect l="l" t="t" r="r" b="b"/>
              <a:pathLst>
                <a:path w="3996" h="3245" extrusionOk="0">
                  <a:moveTo>
                    <a:pt x="3626" y="1"/>
                  </a:moveTo>
                  <a:cubicBezTo>
                    <a:pt x="3227" y="1"/>
                    <a:pt x="2608" y="447"/>
                    <a:pt x="2813" y="857"/>
                  </a:cubicBezTo>
                  <a:cubicBezTo>
                    <a:pt x="2708" y="1788"/>
                    <a:pt x="614" y="2253"/>
                    <a:pt x="1" y="3057"/>
                  </a:cubicBezTo>
                  <a:cubicBezTo>
                    <a:pt x="184" y="3187"/>
                    <a:pt x="386" y="3245"/>
                    <a:pt x="600" y="3245"/>
                  </a:cubicBezTo>
                  <a:cubicBezTo>
                    <a:pt x="1841" y="3245"/>
                    <a:pt x="3462" y="1307"/>
                    <a:pt x="3913" y="477"/>
                  </a:cubicBezTo>
                  <a:cubicBezTo>
                    <a:pt x="3995" y="133"/>
                    <a:pt x="3843" y="1"/>
                    <a:pt x="362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1" name="Google Shape;3451;p21"/>
            <p:cNvSpPr/>
            <p:nvPr/>
          </p:nvSpPr>
          <p:spPr>
            <a:xfrm>
              <a:off x="-1440825" y="3903950"/>
              <a:ext cx="90450" cy="87775"/>
            </a:xfrm>
            <a:custGeom>
              <a:avLst/>
              <a:gdLst/>
              <a:ahLst/>
              <a:cxnLst/>
              <a:rect l="l" t="t" r="r" b="b"/>
              <a:pathLst>
                <a:path w="3618" h="3511" extrusionOk="0">
                  <a:moveTo>
                    <a:pt x="3045" y="1"/>
                  </a:moveTo>
                  <a:cubicBezTo>
                    <a:pt x="2929" y="1"/>
                    <a:pt x="2820" y="50"/>
                    <a:pt x="2750" y="169"/>
                  </a:cubicBezTo>
                  <a:cubicBezTo>
                    <a:pt x="2390" y="740"/>
                    <a:pt x="3152" y="1607"/>
                    <a:pt x="2221" y="1755"/>
                  </a:cubicBezTo>
                  <a:cubicBezTo>
                    <a:pt x="1735" y="2178"/>
                    <a:pt x="1" y="2728"/>
                    <a:pt x="1016" y="3511"/>
                  </a:cubicBezTo>
                  <a:cubicBezTo>
                    <a:pt x="1798" y="2876"/>
                    <a:pt x="3575" y="2601"/>
                    <a:pt x="3427" y="1396"/>
                  </a:cubicBezTo>
                  <a:cubicBezTo>
                    <a:pt x="3617" y="1078"/>
                    <a:pt x="3427" y="740"/>
                    <a:pt x="3554" y="444"/>
                  </a:cubicBezTo>
                  <a:cubicBezTo>
                    <a:pt x="3540" y="203"/>
                    <a:pt x="3279" y="1"/>
                    <a:pt x="3045"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2" name="Google Shape;3452;p21"/>
            <p:cNvSpPr/>
            <p:nvPr/>
          </p:nvSpPr>
          <p:spPr>
            <a:xfrm>
              <a:off x="-2317450" y="3668875"/>
              <a:ext cx="96225" cy="98400"/>
            </a:xfrm>
            <a:custGeom>
              <a:avLst/>
              <a:gdLst/>
              <a:ahLst/>
              <a:cxnLst/>
              <a:rect l="l" t="t" r="r" b="b"/>
              <a:pathLst>
                <a:path w="3849" h="3936" extrusionOk="0">
                  <a:moveTo>
                    <a:pt x="1791" y="0"/>
                  </a:moveTo>
                  <a:cubicBezTo>
                    <a:pt x="1353" y="0"/>
                    <a:pt x="906" y="63"/>
                    <a:pt x="825" y="457"/>
                  </a:cubicBezTo>
                  <a:cubicBezTo>
                    <a:pt x="1163" y="1091"/>
                    <a:pt x="359" y="1683"/>
                    <a:pt x="867" y="2275"/>
                  </a:cubicBezTo>
                  <a:cubicBezTo>
                    <a:pt x="874" y="2276"/>
                    <a:pt x="881" y="2276"/>
                    <a:pt x="888" y="2276"/>
                  </a:cubicBezTo>
                  <a:cubicBezTo>
                    <a:pt x="1665" y="2276"/>
                    <a:pt x="1339" y="1130"/>
                    <a:pt x="2051" y="795"/>
                  </a:cubicBezTo>
                  <a:lnTo>
                    <a:pt x="2051" y="795"/>
                  </a:lnTo>
                  <a:cubicBezTo>
                    <a:pt x="2013" y="1637"/>
                    <a:pt x="1854" y="3241"/>
                    <a:pt x="805" y="3241"/>
                  </a:cubicBezTo>
                  <a:cubicBezTo>
                    <a:pt x="695" y="3241"/>
                    <a:pt x="575" y="3223"/>
                    <a:pt x="444" y="3185"/>
                  </a:cubicBezTo>
                  <a:lnTo>
                    <a:pt x="444" y="3185"/>
                  </a:lnTo>
                  <a:cubicBezTo>
                    <a:pt x="1" y="3642"/>
                    <a:pt x="446" y="3936"/>
                    <a:pt x="907" y="3936"/>
                  </a:cubicBezTo>
                  <a:cubicBezTo>
                    <a:pt x="1151" y="3936"/>
                    <a:pt x="1398" y="3854"/>
                    <a:pt x="1523" y="3671"/>
                  </a:cubicBezTo>
                  <a:cubicBezTo>
                    <a:pt x="2009" y="3523"/>
                    <a:pt x="2284" y="3121"/>
                    <a:pt x="2643" y="2868"/>
                  </a:cubicBezTo>
                  <a:lnTo>
                    <a:pt x="2643" y="2550"/>
                  </a:lnTo>
                  <a:cubicBezTo>
                    <a:pt x="1671" y="1958"/>
                    <a:pt x="3849" y="1556"/>
                    <a:pt x="2453" y="12"/>
                  </a:cubicBezTo>
                  <a:lnTo>
                    <a:pt x="2453" y="12"/>
                  </a:lnTo>
                  <a:cubicBezTo>
                    <a:pt x="2425" y="14"/>
                    <a:pt x="2395" y="14"/>
                    <a:pt x="2363" y="14"/>
                  </a:cubicBezTo>
                  <a:cubicBezTo>
                    <a:pt x="2200" y="14"/>
                    <a:pt x="1997" y="0"/>
                    <a:pt x="179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3" name="Google Shape;3453;p21"/>
            <p:cNvSpPr/>
            <p:nvPr/>
          </p:nvSpPr>
          <p:spPr>
            <a:xfrm>
              <a:off x="-2754200" y="4058850"/>
              <a:ext cx="89900" cy="74375"/>
            </a:xfrm>
            <a:custGeom>
              <a:avLst/>
              <a:gdLst/>
              <a:ahLst/>
              <a:cxnLst/>
              <a:rect l="l" t="t" r="r" b="b"/>
              <a:pathLst>
                <a:path w="3596" h="2975" extrusionOk="0">
                  <a:moveTo>
                    <a:pt x="2052" y="0"/>
                  </a:moveTo>
                  <a:lnTo>
                    <a:pt x="2052" y="0"/>
                  </a:lnTo>
                  <a:cubicBezTo>
                    <a:pt x="2094" y="170"/>
                    <a:pt x="2115" y="339"/>
                    <a:pt x="1904" y="445"/>
                  </a:cubicBezTo>
                  <a:cubicBezTo>
                    <a:pt x="1333" y="762"/>
                    <a:pt x="0" y="2496"/>
                    <a:pt x="698" y="2919"/>
                  </a:cubicBezTo>
                  <a:cubicBezTo>
                    <a:pt x="785" y="2957"/>
                    <a:pt x="864" y="2974"/>
                    <a:pt x="936" y="2974"/>
                  </a:cubicBezTo>
                  <a:cubicBezTo>
                    <a:pt x="1184" y="2974"/>
                    <a:pt x="1360" y="2782"/>
                    <a:pt x="1523" y="2602"/>
                  </a:cubicBezTo>
                  <a:cubicBezTo>
                    <a:pt x="1988" y="1671"/>
                    <a:pt x="2919" y="1164"/>
                    <a:pt x="3596" y="445"/>
                  </a:cubicBezTo>
                  <a:cubicBezTo>
                    <a:pt x="3543" y="127"/>
                    <a:pt x="3268" y="80"/>
                    <a:pt x="2951" y="80"/>
                  </a:cubicBezTo>
                  <a:cubicBezTo>
                    <a:pt x="2815" y="80"/>
                    <a:pt x="2671" y="89"/>
                    <a:pt x="2534" y="89"/>
                  </a:cubicBezTo>
                  <a:cubicBezTo>
                    <a:pt x="2351" y="89"/>
                    <a:pt x="2179" y="73"/>
                    <a:pt x="2052"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4" name="Google Shape;3454;p21"/>
            <p:cNvSpPr/>
            <p:nvPr/>
          </p:nvSpPr>
          <p:spPr>
            <a:xfrm>
              <a:off x="-1445700" y="3896300"/>
              <a:ext cx="88975" cy="104875"/>
            </a:xfrm>
            <a:custGeom>
              <a:avLst/>
              <a:gdLst/>
              <a:ahLst/>
              <a:cxnLst/>
              <a:rect l="l" t="t" r="r" b="b"/>
              <a:pathLst>
                <a:path w="3559" h="4195" extrusionOk="0">
                  <a:moveTo>
                    <a:pt x="2453" y="1"/>
                  </a:moveTo>
                  <a:cubicBezTo>
                    <a:pt x="2421" y="1"/>
                    <a:pt x="2387" y="4"/>
                    <a:pt x="2353" y="10"/>
                  </a:cubicBezTo>
                  <a:cubicBezTo>
                    <a:pt x="2036" y="263"/>
                    <a:pt x="1697" y="454"/>
                    <a:pt x="1316" y="581"/>
                  </a:cubicBezTo>
                  <a:cubicBezTo>
                    <a:pt x="1278" y="1166"/>
                    <a:pt x="1545" y="1268"/>
                    <a:pt x="1822" y="1268"/>
                  </a:cubicBezTo>
                  <a:cubicBezTo>
                    <a:pt x="1970" y="1268"/>
                    <a:pt x="2120" y="1239"/>
                    <a:pt x="2229" y="1239"/>
                  </a:cubicBezTo>
                  <a:cubicBezTo>
                    <a:pt x="2366" y="1239"/>
                    <a:pt x="2436" y="1285"/>
                    <a:pt x="2353" y="1490"/>
                  </a:cubicBezTo>
                  <a:cubicBezTo>
                    <a:pt x="1972" y="2273"/>
                    <a:pt x="724" y="2357"/>
                    <a:pt x="534" y="3288"/>
                  </a:cubicBezTo>
                  <a:cubicBezTo>
                    <a:pt x="1" y="3751"/>
                    <a:pt x="212" y="4195"/>
                    <a:pt x="588" y="4195"/>
                  </a:cubicBezTo>
                  <a:cubicBezTo>
                    <a:pt x="778" y="4195"/>
                    <a:pt x="1011" y="4080"/>
                    <a:pt x="1211" y="3795"/>
                  </a:cubicBezTo>
                  <a:cubicBezTo>
                    <a:pt x="640" y="2865"/>
                    <a:pt x="2120" y="2759"/>
                    <a:pt x="2501" y="2167"/>
                  </a:cubicBezTo>
                  <a:cubicBezTo>
                    <a:pt x="3558" y="1977"/>
                    <a:pt x="2459" y="771"/>
                    <a:pt x="3241" y="285"/>
                  </a:cubicBezTo>
                  <a:cubicBezTo>
                    <a:pt x="2954" y="246"/>
                    <a:pt x="2754" y="1"/>
                    <a:pt x="245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5" name="Google Shape;3455;p21"/>
            <p:cNvSpPr/>
            <p:nvPr/>
          </p:nvSpPr>
          <p:spPr>
            <a:xfrm>
              <a:off x="-2068950" y="3801350"/>
              <a:ext cx="38075" cy="101025"/>
            </a:xfrm>
            <a:custGeom>
              <a:avLst/>
              <a:gdLst/>
              <a:ahLst/>
              <a:cxnLst/>
              <a:rect l="l" t="t" r="r" b="b"/>
              <a:pathLst>
                <a:path w="1523" h="4041" extrusionOk="0">
                  <a:moveTo>
                    <a:pt x="1438" y="1"/>
                  </a:moveTo>
                  <a:cubicBezTo>
                    <a:pt x="317" y="466"/>
                    <a:pt x="571" y="1629"/>
                    <a:pt x="148" y="2496"/>
                  </a:cubicBezTo>
                  <a:cubicBezTo>
                    <a:pt x="381" y="3025"/>
                    <a:pt x="0" y="3829"/>
                    <a:pt x="1015" y="4040"/>
                  </a:cubicBezTo>
                  <a:cubicBezTo>
                    <a:pt x="1332" y="3998"/>
                    <a:pt x="1311" y="3892"/>
                    <a:pt x="1184" y="3660"/>
                  </a:cubicBezTo>
                  <a:cubicBezTo>
                    <a:pt x="190" y="2412"/>
                    <a:pt x="1523" y="1270"/>
                    <a:pt x="1438"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6" name="Google Shape;3456;p21"/>
            <p:cNvSpPr/>
            <p:nvPr/>
          </p:nvSpPr>
          <p:spPr>
            <a:xfrm>
              <a:off x="-1966375" y="3961950"/>
              <a:ext cx="61350" cy="83775"/>
            </a:xfrm>
            <a:custGeom>
              <a:avLst/>
              <a:gdLst/>
              <a:ahLst/>
              <a:cxnLst/>
              <a:rect l="l" t="t" r="r" b="b"/>
              <a:pathLst>
                <a:path w="2454" h="3351" extrusionOk="0">
                  <a:moveTo>
                    <a:pt x="1687" y="0"/>
                  </a:moveTo>
                  <a:cubicBezTo>
                    <a:pt x="1476" y="0"/>
                    <a:pt x="1240" y="400"/>
                    <a:pt x="1036" y="493"/>
                  </a:cubicBezTo>
                  <a:cubicBezTo>
                    <a:pt x="1142" y="1064"/>
                    <a:pt x="656" y="1381"/>
                    <a:pt x="317" y="1762"/>
                  </a:cubicBezTo>
                  <a:cubicBezTo>
                    <a:pt x="0" y="2290"/>
                    <a:pt x="402" y="2734"/>
                    <a:pt x="571" y="3179"/>
                  </a:cubicBezTo>
                  <a:cubicBezTo>
                    <a:pt x="615" y="3310"/>
                    <a:pt x="743" y="3351"/>
                    <a:pt x="892" y="3351"/>
                  </a:cubicBezTo>
                  <a:cubicBezTo>
                    <a:pt x="1032" y="3351"/>
                    <a:pt x="1189" y="3315"/>
                    <a:pt x="1311" y="3284"/>
                  </a:cubicBezTo>
                  <a:cubicBezTo>
                    <a:pt x="1967" y="3136"/>
                    <a:pt x="1565" y="2586"/>
                    <a:pt x="1777" y="2269"/>
                  </a:cubicBezTo>
                  <a:lnTo>
                    <a:pt x="1777" y="2269"/>
                  </a:lnTo>
                  <a:cubicBezTo>
                    <a:pt x="1701" y="2283"/>
                    <a:pt x="1629" y="2289"/>
                    <a:pt x="1560" y="2289"/>
                  </a:cubicBezTo>
                  <a:cubicBezTo>
                    <a:pt x="901" y="2289"/>
                    <a:pt x="610" y="1691"/>
                    <a:pt x="1396" y="1423"/>
                  </a:cubicBezTo>
                  <a:cubicBezTo>
                    <a:pt x="2453" y="1127"/>
                    <a:pt x="2136" y="598"/>
                    <a:pt x="1777" y="27"/>
                  </a:cubicBezTo>
                  <a:cubicBezTo>
                    <a:pt x="1747" y="9"/>
                    <a:pt x="1717" y="0"/>
                    <a:pt x="1687"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7" name="Google Shape;3457;p21"/>
            <p:cNvSpPr/>
            <p:nvPr/>
          </p:nvSpPr>
          <p:spPr>
            <a:xfrm>
              <a:off x="-2808675" y="3778450"/>
              <a:ext cx="49750" cy="85475"/>
            </a:xfrm>
            <a:custGeom>
              <a:avLst/>
              <a:gdLst/>
              <a:ahLst/>
              <a:cxnLst/>
              <a:rect l="l" t="t" r="r" b="b"/>
              <a:pathLst>
                <a:path w="1990" h="3419" extrusionOk="0">
                  <a:moveTo>
                    <a:pt x="1208" y="0"/>
                  </a:moveTo>
                  <a:cubicBezTo>
                    <a:pt x="771" y="0"/>
                    <a:pt x="203" y="848"/>
                    <a:pt x="170" y="1213"/>
                  </a:cubicBezTo>
                  <a:cubicBezTo>
                    <a:pt x="149" y="1572"/>
                    <a:pt x="86" y="1932"/>
                    <a:pt x="276" y="2270"/>
                  </a:cubicBezTo>
                  <a:cubicBezTo>
                    <a:pt x="377" y="2317"/>
                    <a:pt x="456" y="2337"/>
                    <a:pt x="519" y="2337"/>
                  </a:cubicBezTo>
                  <a:cubicBezTo>
                    <a:pt x="852" y="2337"/>
                    <a:pt x="738" y="1784"/>
                    <a:pt x="1058" y="1784"/>
                  </a:cubicBezTo>
                  <a:cubicBezTo>
                    <a:pt x="1376" y="3412"/>
                    <a:pt x="191" y="2440"/>
                    <a:pt x="1" y="3137"/>
                  </a:cubicBezTo>
                  <a:cubicBezTo>
                    <a:pt x="170" y="3351"/>
                    <a:pt x="359" y="3419"/>
                    <a:pt x="551" y="3419"/>
                  </a:cubicBezTo>
                  <a:cubicBezTo>
                    <a:pt x="816" y="3419"/>
                    <a:pt x="1089" y="3292"/>
                    <a:pt x="1333" y="3243"/>
                  </a:cubicBezTo>
                  <a:cubicBezTo>
                    <a:pt x="1989" y="3095"/>
                    <a:pt x="1672" y="1551"/>
                    <a:pt x="1460" y="1086"/>
                  </a:cubicBezTo>
                  <a:cubicBezTo>
                    <a:pt x="1249" y="832"/>
                    <a:pt x="1270" y="452"/>
                    <a:pt x="1524" y="219"/>
                  </a:cubicBezTo>
                  <a:cubicBezTo>
                    <a:pt x="1437" y="64"/>
                    <a:pt x="1327" y="0"/>
                    <a:pt x="120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8" name="Google Shape;3458;p21"/>
            <p:cNvSpPr/>
            <p:nvPr/>
          </p:nvSpPr>
          <p:spPr>
            <a:xfrm>
              <a:off x="-1088675" y="3593575"/>
              <a:ext cx="68750" cy="87825"/>
            </a:xfrm>
            <a:custGeom>
              <a:avLst/>
              <a:gdLst/>
              <a:ahLst/>
              <a:cxnLst/>
              <a:rect l="l" t="t" r="r" b="b"/>
              <a:pathLst>
                <a:path w="2750" h="3513" extrusionOk="0">
                  <a:moveTo>
                    <a:pt x="2580" y="0"/>
                  </a:moveTo>
                  <a:lnTo>
                    <a:pt x="2580" y="0"/>
                  </a:lnTo>
                  <a:cubicBezTo>
                    <a:pt x="1544" y="64"/>
                    <a:pt x="635" y="1481"/>
                    <a:pt x="317" y="2369"/>
                  </a:cubicBezTo>
                  <a:cubicBezTo>
                    <a:pt x="0" y="2813"/>
                    <a:pt x="317" y="3194"/>
                    <a:pt x="677" y="3490"/>
                  </a:cubicBezTo>
                  <a:cubicBezTo>
                    <a:pt x="793" y="3505"/>
                    <a:pt x="890" y="3512"/>
                    <a:pt x="969" y="3512"/>
                  </a:cubicBezTo>
                  <a:cubicBezTo>
                    <a:pt x="1875" y="3512"/>
                    <a:pt x="589" y="2577"/>
                    <a:pt x="1036" y="2052"/>
                  </a:cubicBezTo>
                  <a:cubicBezTo>
                    <a:pt x="1269" y="1819"/>
                    <a:pt x="1354" y="1502"/>
                    <a:pt x="1607" y="1248"/>
                  </a:cubicBezTo>
                  <a:cubicBezTo>
                    <a:pt x="2750" y="1100"/>
                    <a:pt x="2305" y="825"/>
                    <a:pt x="258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59" name="Google Shape;3459;p21"/>
            <p:cNvSpPr/>
            <p:nvPr/>
          </p:nvSpPr>
          <p:spPr>
            <a:xfrm>
              <a:off x="-1974075" y="3998050"/>
              <a:ext cx="84900" cy="53525"/>
            </a:xfrm>
            <a:custGeom>
              <a:avLst/>
              <a:gdLst/>
              <a:ahLst/>
              <a:cxnLst/>
              <a:rect l="l" t="t" r="r" b="b"/>
              <a:pathLst>
                <a:path w="3396" h="2141" extrusionOk="0">
                  <a:moveTo>
                    <a:pt x="3396" y="0"/>
                  </a:moveTo>
                  <a:cubicBezTo>
                    <a:pt x="2846" y="64"/>
                    <a:pt x="2381" y="360"/>
                    <a:pt x="2085" y="804"/>
                  </a:cubicBezTo>
                  <a:cubicBezTo>
                    <a:pt x="2063" y="1058"/>
                    <a:pt x="1408" y="1100"/>
                    <a:pt x="1810" y="1502"/>
                  </a:cubicBezTo>
                  <a:cubicBezTo>
                    <a:pt x="1915" y="1629"/>
                    <a:pt x="1810" y="1756"/>
                    <a:pt x="1598" y="1777"/>
                  </a:cubicBezTo>
                  <a:cubicBezTo>
                    <a:pt x="1545" y="1777"/>
                    <a:pt x="1481" y="1778"/>
                    <a:pt x="1413" y="1778"/>
                  </a:cubicBezTo>
                  <a:cubicBezTo>
                    <a:pt x="1212" y="1778"/>
                    <a:pt x="990" y="1766"/>
                    <a:pt x="1006" y="1671"/>
                  </a:cubicBezTo>
                  <a:cubicBezTo>
                    <a:pt x="1091" y="1164"/>
                    <a:pt x="308" y="677"/>
                    <a:pt x="985" y="170"/>
                  </a:cubicBezTo>
                  <a:cubicBezTo>
                    <a:pt x="874" y="59"/>
                    <a:pt x="742" y="11"/>
                    <a:pt x="612" y="11"/>
                  </a:cubicBezTo>
                  <a:cubicBezTo>
                    <a:pt x="298" y="11"/>
                    <a:pt x="0" y="296"/>
                    <a:pt x="75" y="656"/>
                  </a:cubicBezTo>
                  <a:cubicBezTo>
                    <a:pt x="33" y="1015"/>
                    <a:pt x="329" y="1290"/>
                    <a:pt x="350" y="1650"/>
                  </a:cubicBezTo>
                  <a:cubicBezTo>
                    <a:pt x="366" y="1986"/>
                    <a:pt x="552" y="2141"/>
                    <a:pt x="844" y="2141"/>
                  </a:cubicBezTo>
                  <a:cubicBezTo>
                    <a:pt x="937" y="2141"/>
                    <a:pt x="1041" y="2125"/>
                    <a:pt x="1154" y="2094"/>
                  </a:cubicBezTo>
                  <a:cubicBezTo>
                    <a:pt x="1767" y="1904"/>
                    <a:pt x="2677" y="1967"/>
                    <a:pt x="2465" y="1015"/>
                  </a:cubicBezTo>
                  <a:cubicBezTo>
                    <a:pt x="2634" y="656"/>
                    <a:pt x="3311" y="444"/>
                    <a:pt x="3396"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0" name="Google Shape;3460;p21"/>
            <p:cNvSpPr/>
            <p:nvPr/>
          </p:nvSpPr>
          <p:spPr>
            <a:xfrm>
              <a:off x="-1722100" y="4027125"/>
              <a:ext cx="55525" cy="61375"/>
            </a:xfrm>
            <a:custGeom>
              <a:avLst/>
              <a:gdLst/>
              <a:ahLst/>
              <a:cxnLst/>
              <a:rect l="l" t="t" r="r" b="b"/>
              <a:pathLst>
                <a:path w="2221" h="2455" extrusionOk="0">
                  <a:moveTo>
                    <a:pt x="2221" y="1"/>
                  </a:moveTo>
                  <a:lnTo>
                    <a:pt x="2221" y="1"/>
                  </a:lnTo>
                  <a:cubicBezTo>
                    <a:pt x="804" y="318"/>
                    <a:pt x="360" y="1333"/>
                    <a:pt x="0" y="2390"/>
                  </a:cubicBezTo>
                  <a:cubicBezTo>
                    <a:pt x="108" y="2433"/>
                    <a:pt x="218" y="2455"/>
                    <a:pt x="327" y="2455"/>
                  </a:cubicBezTo>
                  <a:cubicBezTo>
                    <a:pt x="537" y="2455"/>
                    <a:pt x="742" y="2375"/>
                    <a:pt x="909" y="2221"/>
                  </a:cubicBezTo>
                  <a:cubicBezTo>
                    <a:pt x="1375" y="1862"/>
                    <a:pt x="1417" y="1227"/>
                    <a:pt x="2030" y="931"/>
                  </a:cubicBezTo>
                  <a:lnTo>
                    <a:pt x="2221" y="1"/>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1" name="Google Shape;3461;p21"/>
            <p:cNvSpPr/>
            <p:nvPr/>
          </p:nvSpPr>
          <p:spPr>
            <a:xfrm>
              <a:off x="-1677700" y="4028175"/>
              <a:ext cx="57125" cy="83050"/>
            </a:xfrm>
            <a:custGeom>
              <a:avLst/>
              <a:gdLst/>
              <a:ahLst/>
              <a:cxnLst/>
              <a:rect l="l" t="t" r="r" b="b"/>
              <a:pathLst>
                <a:path w="2285" h="3322" extrusionOk="0">
                  <a:moveTo>
                    <a:pt x="1735" y="1"/>
                  </a:moveTo>
                  <a:cubicBezTo>
                    <a:pt x="1396" y="149"/>
                    <a:pt x="677" y="128"/>
                    <a:pt x="1375" y="699"/>
                  </a:cubicBezTo>
                  <a:cubicBezTo>
                    <a:pt x="1841" y="1079"/>
                    <a:pt x="1" y="2327"/>
                    <a:pt x="254" y="3321"/>
                  </a:cubicBezTo>
                  <a:cubicBezTo>
                    <a:pt x="424" y="3300"/>
                    <a:pt x="614" y="3258"/>
                    <a:pt x="614" y="3131"/>
                  </a:cubicBezTo>
                  <a:cubicBezTo>
                    <a:pt x="572" y="2306"/>
                    <a:pt x="1545" y="1904"/>
                    <a:pt x="1714" y="1185"/>
                  </a:cubicBezTo>
                  <a:cubicBezTo>
                    <a:pt x="1746" y="1012"/>
                    <a:pt x="1834" y="955"/>
                    <a:pt x="1943" y="955"/>
                  </a:cubicBezTo>
                  <a:cubicBezTo>
                    <a:pt x="2048" y="955"/>
                    <a:pt x="2171" y="1007"/>
                    <a:pt x="2285" y="1058"/>
                  </a:cubicBezTo>
                  <a:cubicBezTo>
                    <a:pt x="2285" y="656"/>
                    <a:pt x="2242" y="233"/>
                    <a:pt x="1735"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2" name="Google Shape;3462;p21"/>
            <p:cNvSpPr/>
            <p:nvPr/>
          </p:nvSpPr>
          <p:spPr>
            <a:xfrm>
              <a:off x="-853400" y="3754725"/>
              <a:ext cx="70850" cy="55975"/>
            </a:xfrm>
            <a:custGeom>
              <a:avLst/>
              <a:gdLst/>
              <a:ahLst/>
              <a:cxnLst/>
              <a:rect l="l" t="t" r="r" b="b"/>
              <a:pathLst>
                <a:path w="2834" h="2239" extrusionOk="0">
                  <a:moveTo>
                    <a:pt x="2658" y="0"/>
                  </a:moveTo>
                  <a:cubicBezTo>
                    <a:pt x="2102" y="0"/>
                    <a:pt x="70" y="1639"/>
                    <a:pt x="1" y="1950"/>
                  </a:cubicBezTo>
                  <a:cubicBezTo>
                    <a:pt x="37" y="2133"/>
                    <a:pt x="200" y="2239"/>
                    <a:pt x="364" y="2239"/>
                  </a:cubicBezTo>
                  <a:cubicBezTo>
                    <a:pt x="485" y="2239"/>
                    <a:pt x="606" y="2182"/>
                    <a:pt x="677" y="2056"/>
                  </a:cubicBezTo>
                  <a:cubicBezTo>
                    <a:pt x="1248" y="1337"/>
                    <a:pt x="2285" y="1062"/>
                    <a:pt x="2771" y="280"/>
                  </a:cubicBezTo>
                  <a:cubicBezTo>
                    <a:pt x="2833" y="82"/>
                    <a:pt x="2783" y="0"/>
                    <a:pt x="265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3" name="Google Shape;3463;p21"/>
            <p:cNvSpPr/>
            <p:nvPr/>
          </p:nvSpPr>
          <p:spPr>
            <a:xfrm>
              <a:off x="-2343900" y="3700375"/>
              <a:ext cx="64525" cy="72450"/>
            </a:xfrm>
            <a:custGeom>
              <a:avLst/>
              <a:gdLst/>
              <a:ahLst/>
              <a:cxnLst/>
              <a:rect l="l" t="t" r="r" b="b"/>
              <a:pathLst>
                <a:path w="2581" h="2898" extrusionOk="0">
                  <a:moveTo>
                    <a:pt x="1333" y="0"/>
                  </a:moveTo>
                  <a:cubicBezTo>
                    <a:pt x="889" y="825"/>
                    <a:pt x="0" y="2454"/>
                    <a:pt x="1290" y="2898"/>
                  </a:cubicBezTo>
                  <a:cubicBezTo>
                    <a:pt x="1409" y="2752"/>
                    <a:pt x="1582" y="2736"/>
                    <a:pt x="1764" y="2736"/>
                  </a:cubicBezTo>
                  <a:cubicBezTo>
                    <a:pt x="1815" y="2736"/>
                    <a:pt x="1868" y="2737"/>
                    <a:pt x="1919" y="2737"/>
                  </a:cubicBezTo>
                  <a:cubicBezTo>
                    <a:pt x="2107" y="2737"/>
                    <a:pt x="2289" y="2720"/>
                    <a:pt x="2411" y="2559"/>
                  </a:cubicBezTo>
                  <a:cubicBezTo>
                    <a:pt x="2389" y="2558"/>
                    <a:pt x="2366" y="2557"/>
                    <a:pt x="2343" y="2557"/>
                  </a:cubicBezTo>
                  <a:cubicBezTo>
                    <a:pt x="2206" y="2557"/>
                    <a:pt x="2066" y="2580"/>
                    <a:pt x="1930" y="2580"/>
                  </a:cubicBezTo>
                  <a:cubicBezTo>
                    <a:pt x="1772" y="2580"/>
                    <a:pt x="1618" y="2549"/>
                    <a:pt x="1481" y="2411"/>
                  </a:cubicBezTo>
                  <a:cubicBezTo>
                    <a:pt x="1100" y="1629"/>
                    <a:pt x="2581" y="318"/>
                    <a:pt x="1333"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4" name="Google Shape;3464;p21"/>
            <p:cNvSpPr/>
            <p:nvPr/>
          </p:nvSpPr>
          <p:spPr>
            <a:xfrm>
              <a:off x="-1185450" y="4084450"/>
              <a:ext cx="52900" cy="46850"/>
            </a:xfrm>
            <a:custGeom>
              <a:avLst/>
              <a:gdLst/>
              <a:ahLst/>
              <a:cxnLst/>
              <a:rect l="l" t="t" r="r" b="b"/>
              <a:pathLst>
                <a:path w="2116" h="1874" extrusionOk="0">
                  <a:moveTo>
                    <a:pt x="1619" y="1"/>
                  </a:moveTo>
                  <a:cubicBezTo>
                    <a:pt x="1160" y="1"/>
                    <a:pt x="641" y="525"/>
                    <a:pt x="276" y="753"/>
                  </a:cubicBezTo>
                  <a:cubicBezTo>
                    <a:pt x="1" y="1049"/>
                    <a:pt x="170" y="1578"/>
                    <a:pt x="445" y="1874"/>
                  </a:cubicBezTo>
                  <a:cubicBezTo>
                    <a:pt x="1291" y="1578"/>
                    <a:pt x="1650" y="880"/>
                    <a:pt x="2116" y="288"/>
                  </a:cubicBezTo>
                  <a:cubicBezTo>
                    <a:pt x="1967" y="80"/>
                    <a:pt x="1798" y="1"/>
                    <a:pt x="1619"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5" name="Google Shape;3465;p21"/>
            <p:cNvSpPr/>
            <p:nvPr/>
          </p:nvSpPr>
          <p:spPr>
            <a:xfrm>
              <a:off x="-1229250" y="4107250"/>
              <a:ext cx="54925" cy="33150"/>
            </a:xfrm>
            <a:custGeom>
              <a:avLst/>
              <a:gdLst/>
              <a:ahLst/>
              <a:cxnLst/>
              <a:rect l="l" t="t" r="r" b="b"/>
              <a:pathLst>
                <a:path w="2197" h="1326" extrusionOk="0">
                  <a:moveTo>
                    <a:pt x="256" y="1"/>
                  </a:moveTo>
                  <a:cubicBezTo>
                    <a:pt x="0" y="1"/>
                    <a:pt x="44" y="176"/>
                    <a:pt x="167" y="666"/>
                  </a:cubicBezTo>
                  <a:cubicBezTo>
                    <a:pt x="615" y="1114"/>
                    <a:pt x="919" y="1326"/>
                    <a:pt x="1254" y="1326"/>
                  </a:cubicBezTo>
                  <a:cubicBezTo>
                    <a:pt x="1519" y="1326"/>
                    <a:pt x="1804" y="1193"/>
                    <a:pt x="2197" y="941"/>
                  </a:cubicBezTo>
                  <a:lnTo>
                    <a:pt x="2197" y="327"/>
                  </a:lnTo>
                  <a:cubicBezTo>
                    <a:pt x="1816" y="95"/>
                    <a:pt x="1372" y="264"/>
                    <a:pt x="991" y="137"/>
                  </a:cubicBezTo>
                  <a:cubicBezTo>
                    <a:pt x="630" y="54"/>
                    <a:pt x="397" y="1"/>
                    <a:pt x="256"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6" name="Google Shape;3466;p21"/>
            <p:cNvSpPr/>
            <p:nvPr/>
          </p:nvSpPr>
          <p:spPr>
            <a:xfrm>
              <a:off x="-1212950" y="3839725"/>
              <a:ext cx="111600" cy="76650"/>
            </a:xfrm>
            <a:custGeom>
              <a:avLst/>
              <a:gdLst/>
              <a:ahLst/>
              <a:cxnLst/>
              <a:rect l="l" t="t" r="r" b="b"/>
              <a:pathLst>
                <a:path w="4464" h="3066" extrusionOk="0">
                  <a:moveTo>
                    <a:pt x="3772" y="1"/>
                  </a:moveTo>
                  <a:cubicBezTo>
                    <a:pt x="2618" y="1"/>
                    <a:pt x="3318" y="1426"/>
                    <a:pt x="1947" y="1554"/>
                  </a:cubicBezTo>
                  <a:cubicBezTo>
                    <a:pt x="1926" y="2463"/>
                    <a:pt x="487" y="2146"/>
                    <a:pt x="1" y="2696"/>
                  </a:cubicBezTo>
                  <a:cubicBezTo>
                    <a:pt x="87" y="2953"/>
                    <a:pt x="240" y="3065"/>
                    <a:pt x="448" y="3065"/>
                  </a:cubicBezTo>
                  <a:cubicBezTo>
                    <a:pt x="548" y="3065"/>
                    <a:pt x="660" y="3040"/>
                    <a:pt x="784" y="2992"/>
                  </a:cubicBezTo>
                  <a:cubicBezTo>
                    <a:pt x="1439" y="2082"/>
                    <a:pt x="3279" y="2082"/>
                    <a:pt x="3173" y="729"/>
                  </a:cubicBezTo>
                  <a:cubicBezTo>
                    <a:pt x="3122" y="484"/>
                    <a:pt x="3487" y="270"/>
                    <a:pt x="3784" y="270"/>
                  </a:cubicBezTo>
                  <a:cubicBezTo>
                    <a:pt x="3975" y="270"/>
                    <a:pt x="4138" y="358"/>
                    <a:pt x="4146" y="581"/>
                  </a:cubicBezTo>
                  <a:cubicBezTo>
                    <a:pt x="4358" y="475"/>
                    <a:pt x="4379" y="263"/>
                    <a:pt x="4464" y="115"/>
                  </a:cubicBezTo>
                  <a:cubicBezTo>
                    <a:pt x="4178" y="35"/>
                    <a:pt x="3952" y="1"/>
                    <a:pt x="377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7" name="Google Shape;3467;p21"/>
            <p:cNvSpPr/>
            <p:nvPr/>
          </p:nvSpPr>
          <p:spPr>
            <a:xfrm>
              <a:off x="-1453300" y="3905525"/>
              <a:ext cx="62725" cy="53325"/>
            </a:xfrm>
            <a:custGeom>
              <a:avLst/>
              <a:gdLst/>
              <a:ahLst/>
              <a:cxnLst/>
              <a:rect l="l" t="t" r="r" b="b"/>
              <a:pathLst>
                <a:path w="2509" h="2133" extrusionOk="0">
                  <a:moveTo>
                    <a:pt x="1684" y="0"/>
                  </a:moveTo>
                  <a:cubicBezTo>
                    <a:pt x="1113" y="275"/>
                    <a:pt x="605" y="656"/>
                    <a:pt x="182" y="1142"/>
                  </a:cubicBezTo>
                  <a:cubicBezTo>
                    <a:pt x="0" y="1753"/>
                    <a:pt x="42" y="2133"/>
                    <a:pt x="273" y="2133"/>
                  </a:cubicBezTo>
                  <a:cubicBezTo>
                    <a:pt x="418" y="2133"/>
                    <a:pt x="637" y="1984"/>
                    <a:pt x="923" y="1650"/>
                  </a:cubicBezTo>
                  <a:cubicBezTo>
                    <a:pt x="1853" y="1290"/>
                    <a:pt x="2509" y="1311"/>
                    <a:pt x="1684" y="191"/>
                  </a:cubicBezTo>
                  <a:cubicBezTo>
                    <a:pt x="1747" y="169"/>
                    <a:pt x="1769" y="42"/>
                    <a:pt x="1684"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8" name="Google Shape;3468;p21"/>
            <p:cNvSpPr/>
            <p:nvPr/>
          </p:nvSpPr>
          <p:spPr>
            <a:xfrm>
              <a:off x="-1616375" y="3758075"/>
              <a:ext cx="48150" cy="53125"/>
            </a:xfrm>
            <a:custGeom>
              <a:avLst/>
              <a:gdLst/>
              <a:ahLst/>
              <a:cxnLst/>
              <a:rect l="l" t="t" r="r" b="b"/>
              <a:pathLst>
                <a:path w="1926" h="2125" extrusionOk="0">
                  <a:moveTo>
                    <a:pt x="769" y="0"/>
                  </a:moveTo>
                  <a:cubicBezTo>
                    <a:pt x="512" y="0"/>
                    <a:pt x="248" y="64"/>
                    <a:pt x="1" y="188"/>
                  </a:cubicBezTo>
                  <a:cubicBezTo>
                    <a:pt x="149" y="442"/>
                    <a:pt x="487" y="590"/>
                    <a:pt x="234" y="928"/>
                  </a:cubicBezTo>
                  <a:cubicBezTo>
                    <a:pt x="593" y="1288"/>
                    <a:pt x="276" y="1732"/>
                    <a:pt x="466" y="2112"/>
                  </a:cubicBezTo>
                  <a:cubicBezTo>
                    <a:pt x="516" y="2121"/>
                    <a:pt x="562" y="2125"/>
                    <a:pt x="605" y="2125"/>
                  </a:cubicBezTo>
                  <a:cubicBezTo>
                    <a:pt x="1453" y="2125"/>
                    <a:pt x="1000" y="611"/>
                    <a:pt x="1926" y="611"/>
                  </a:cubicBezTo>
                  <a:cubicBezTo>
                    <a:pt x="1644" y="195"/>
                    <a:pt x="1217" y="0"/>
                    <a:pt x="76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69" name="Google Shape;3469;p21"/>
            <p:cNvSpPr/>
            <p:nvPr/>
          </p:nvSpPr>
          <p:spPr>
            <a:xfrm>
              <a:off x="-1733750" y="4083050"/>
              <a:ext cx="57675" cy="47200"/>
            </a:xfrm>
            <a:custGeom>
              <a:avLst/>
              <a:gdLst/>
              <a:ahLst/>
              <a:cxnLst/>
              <a:rect l="l" t="t" r="r" b="b"/>
              <a:pathLst>
                <a:path w="2307" h="1888" extrusionOk="0">
                  <a:moveTo>
                    <a:pt x="1083" y="0"/>
                  </a:moveTo>
                  <a:cubicBezTo>
                    <a:pt x="871" y="0"/>
                    <a:pt x="661" y="47"/>
                    <a:pt x="466" y="153"/>
                  </a:cubicBezTo>
                  <a:lnTo>
                    <a:pt x="445" y="153"/>
                  </a:lnTo>
                  <a:cubicBezTo>
                    <a:pt x="1" y="1549"/>
                    <a:pt x="530" y="1613"/>
                    <a:pt x="1756" y="1888"/>
                  </a:cubicBezTo>
                  <a:cubicBezTo>
                    <a:pt x="1650" y="1486"/>
                    <a:pt x="2116" y="1486"/>
                    <a:pt x="2306" y="1274"/>
                  </a:cubicBezTo>
                  <a:lnTo>
                    <a:pt x="2306" y="1274"/>
                  </a:lnTo>
                  <a:cubicBezTo>
                    <a:pt x="2229" y="1288"/>
                    <a:pt x="2154" y="1295"/>
                    <a:pt x="2084" y="1295"/>
                  </a:cubicBezTo>
                  <a:cubicBezTo>
                    <a:pt x="1400" y="1295"/>
                    <a:pt x="1034" y="676"/>
                    <a:pt x="1206" y="5"/>
                  </a:cubicBezTo>
                  <a:cubicBezTo>
                    <a:pt x="1165" y="2"/>
                    <a:pt x="1124" y="0"/>
                    <a:pt x="1083"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0" name="Google Shape;3470;p21"/>
            <p:cNvSpPr/>
            <p:nvPr/>
          </p:nvSpPr>
          <p:spPr>
            <a:xfrm>
              <a:off x="-1208000" y="3821450"/>
              <a:ext cx="62225" cy="45350"/>
            </a:xfrm>
            <a:custGeom>
              <a:avLst/>
              <a:gdLst/>
              <a:ahLst/>
              <a:cxnLst/>
              <a:rect l="l" t="t" r="r" b="b"/>
              <a:pathLst>
                <a:path w="2489" h="1814" extrusionOk="0">
                  <a:moveTo>
                    <a:pt x="1897" y="0"/>
                  </a:moveTo>
                  <a:lnTo>
                    <a:pt x="839" y="677"/>
                  </a:lnTo>
                  <a:cubicBezTo>
                    <a:pt x="879" y="933"/>
                    <a:pt x="1" y="1813"/>
                    <a:pt x="478" y="1813"/>
                  </a:cubicBezTo>
                  <a:cubicBezTo>
                    <a:pt x="513" y="1813"/>
                    <a:pt x="556" y="1808"/>
                    <a:pt x="607" y="1798"/>
                  </a:cubicBezTo>
                  <a:cubicBezTo>
                    <a:pt x="1262" y="1312"/>
                    <a:pt x="2489" y="1164"/>
                    <a:pt x="1897"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1" name="Google Shape;3471;p21"/>
            <p:cNvSpPr/>
            <p:nvPr/>
          </p:nvSpPr>
          <p:spPr>
            <a:xfrm>
              <a:off x="-2325400" y="3681825"/>
              <a:ext cx="40100" cy="78850"/>
            </a:xfrm>
            <a:custGeom>
              <a:avLst/>
              <a:gdLst/>
              <a:ahLst/>
              <a:cxnLst/>
              <a:rect l="l" t="t" r="r" b="b"/>
              <a:pathLst>
                <a:path w="1604" h="3154" extrusionOk="0">
                  <a:moveTo>
                    <a:pt x="1244" y="1"/>
                  </a:moveTo>
                  <a:cubicBezTo>
                    <a:pt x="939" y="1"/>
                    <a:pt x="529" y="310"/>
                    <a:pt x="593" y="742"/>
                  </a:cubicBezTo>
                  <a:cubicBezTo>
                    <a:pt x="1587" y="1313"/>
                    <a:pt x="1" y="2307"/>
                    <a:pt x="741" y="3153"/>
                  </a:cubicBezTo>
                  <a:cubicBezTo>
                    <a:pt x="698" y="2942"/>
                    <a:pt x="804" y="2709"/>
                    <a:pt x="1016" y="2603"/>
                  </a:cubicBezTo>
                  <a:cubicBezTo>
                    <a:pt x="1143" y="2328"/>
                    <a:pt x="1164" y="2011"/>
                    <a:pt x="1121" y="1715"/>
                  </a:cubicBezTo>
                  <a:cubicBezTo>
                    <a:pt x="1396" y="1334"/>
                    <a:pt x="1143" y="827"/>
                    <a:pt x="1544" y="467"/>
                  </a:cubicBezTo>
                  <a:cubicBezTo>
                    <a:pt x="1604" y="138"/>
                    <a:pt x="1447" y="1"/>
                    <a:pt x="124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2" name="Google Shape;3472;p21"/>
            <p:cNvSpPr/>
            <p:nvPr/>
          </p:nvSpPr>
          <p:spPr>
            <a:xfrm>
              <a:off x="-1236725" y="4088800"/>
              <a:ext cx="61875" cy="35100"/>
            </a:xfrm>
            <a:custGeom>
              <a:avLst/>
              <a:gdLst/>
              <a:ahLst/>
              <a:cxnLst/>
              <a:rect l="l" t="t" r="r" b="b"/>
              <a:pathLst>
                <a:path w="2475" h="1404" extrusionOk="0">
                  <a:moveTo>
                    <a:pt x="1116" y="0"/>
                  </a:moveTo>
                  <a:cubicBezTo>
                    <a:pt x="773" y="0"/>
                    <a:pt x="529" y="325"/>
                    <a:pt x="191" y="325"/>
                  </a:cubicBezTo>
                  <a:cubicBezTo>
                    <a:pt x="106" y="706"/>
                    <a:pt x="0" y="1171"/>
                    <a:pt x="444" y="1404"/>
                  </a:cubicBezTo>
                  <a:cubicBezTo>
                    <a:pt x="396" y="1017"/>
                    <a:pt x="483" y="906"/>
                    <a:pt x="623" y="906"/>
                  </a:cubicBezTo>
                  <a:cubicBezTo>
                    <a:pt x="809" y="906"/>
                    <a:pt x="1087" y="1099"/>
                    <a:pt x="1269" y="1099"/>
                  </a:cubicBezTo>
                  <a:cubicBezTo>
                    <a:pt x="1310" y="1099"/>
                    <a:pt x="1346" y="1090"/>
                    <a:pt x="1375" y="1065"/>
                  </a:cubicBezTo>
                  <a:cubicBezTo>
                    <a:pt x="1476" y="964"/>
                    <a:pt x="1364" y="747"/>
                    <a:pt x="1503" y="747"/>
                  </a:cubicBezTo>
                  <a:cubicBezTo>
                    <a:pt x="1509" y="747"/>
                    <a:pt x="1516" y="747"/>
                    <a:pt x="1523" y="748"/>
                  </a:cubicBezTo>
                  <a:cubicBezTo>
                    <a:pt x="1692" y="769"/>
                    <a:pt x="1523" y="960"/>
                    <a:pt x="1565" y="1065"/>
                  </a:cubicBezTo>
                  <a:cubicBezTo>
                    <a:pt x="1648" y="1148"/>
                    <a:pt x="1733" y="1176"/>
                    <a:pt x="1818" y="1176"/>
                  </a:cubicBezTo>
                  <a:cubicBezTo>
                    <a:pt x="2000" y="1176"/>
                    <a:pt x="2186" y="1047"/>
                    <a:pt x="2366" y="1047"/>
                  </a:cubicBezTo>
                  <a:cubicBezTo>
                    <a:pt x="2402" y="1047"/>
                    <a:pt x="2439" y="1053"/>
                    <a:pt x="2475" y="1065"/>
                  </a:cubicBezTo>
                  <a:cubicBezTo>
                    <a:pt x="2390" y="473"/>
                    <a:pt x="1967" y="177"/>
                    <a:pt x="1396" y="71"/>
                  </a:cubicBezTo>
                  <a:cubicBezTo>
                    <a:pt x="1295" y="21"/>
                    <a:pt x="1202" y="0"/>
                    <a:pt x="1116"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3" name="Google Shape;3473;p21"/>
            <p:cNvSpPr/>
            <p:nvPr/>
          </p:nvSpPr>
          <p:spPr>
            <a:xfrm>
              <a:off x="-1155825" y="4050400"/>
              <a:ext cx="40725" cy="41250"/>
            </a:xfrm>
            <a:custGeom>
              <a:avLst/>
              <a:gdLst/>
              <a:ahLst/>
              <a:cxnLst/>
              <a:rect l="l" t="t" r="r" b="b"/>
              <a:pathLst>
                <a:path w="1629" h="1650" extrusionOk="0">
                  <a:moveTo>
                    <a:pt x="1354" y="0"/>
                  </a:moveTo>
                  <a:lnTo>
                    <a:pt x="1354" y="0"/>
                  </a:lnTo>
                  <a:cubicBezTo>
                    <a:pt x="635" y="973"/>
                    <a:pt x="635" y="973"/>
                    <a:pt x="0" y="994"/>
                  </a:cubicBezTo>
                  <a:lnTo>
                    <a:pt x="0" y="1481"/>
                  </a:lnTo>
                  <a:cubicBezTo>
                    <a:pt x="88" y="1528"/>
                    <a:pt x="188" y="1539"/>
                    <a:pt x="291" y="1539"/>
                  </a:cubicBezTo>
                  <a:cubicBezTo>
                    <a:pt x="372" y="1539"/>
                    <a:pt x="455" y="1532"/>
                    <a:pt x="538" y="1532"/>
                  </a:cubicBezTo>
                  <a:cubicBezTo>
                    <a:pt x="677" y="1532"/>
                    <a:pt x="813" y="1551"/>
                    <a:pt x="931" y="1650"/>
                  </a:cubicBezTo>
                  <a:cubicBezTo>
                    <a:pt x="1375" y="1438"/>
                    <a:pt x="1438" y="1036"/>
                    <a:pt x="1607" y="677"/>
                  </a:cubicBezTo>
                  <a:cubicBezTo>
                    <a:pt x="1311" y="529"/>
                    <a:pt x="1629" y="169"/>
                    <a:pt x="1354"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4" name="Google Shape;3474;p21"/>
            <p:cNvSpPr/>
            <p:nvPr/>
          </p:nvSpPr>
          <p:spPr>
            <a:xfrm>
              <a:off x="-2706625" y="4069925"/>
              <a:ext cx="49725" cy="45725"/>
            </a:xfrm>
            <a:custGeom>
              <a:avLst/>
              <a:gdLst/>
              <a:ahLst/>
              <a:cxnLst/>
              <a:rect l="l" t="t" r="r" b="b"/>
              <a:pathLst>
                <a:path w="1989" h="1829" extrusionOk="0">
                  <a:moveTo>
                    <a:pt x="1658" y="1"/>
                  </a:moveTo>
                  <a:cubicBezTo>
                    <a:pt x="1179" y="1"/>
                    <a:pt x="1051" y="430"/>
                    <a:pt x="741" y="657"/>
                  </a:cubicBezTo>
                  <a:cubicBezTo>
                    <a:pt x="403" y="996"/>
                    <a:pt x="85" y="1355"/>
                    <a:pt x="1" y="1799"/>
                  </a:cubicBezTo>
                  <a:cubicBezTo>
                    <a:pt x="67" y="1819"/>
                    <a:pt x="128" y="1828"/>
                    <a:pt x="184" y="1828"/>
                  </a:cubicBezTo>
                  <a:cubicBezTo>
                    <a:pt x="724" y="1828"/>
                    <a:pt x="848" y="997"/>
                    <a:pt x="1372" y="997"/>
                  </a:cubicBezTo>
                  <a:cubicBezTo>
                    <a:pt x="1490" y="997"/>
                    <a:pt x="1629" y="1039"/>
                    <a:pt x="1799" y="1144"/>
                  </a:cubicBezTo>
                  <a:cubicBezTo>
                    <a:pt x="1735" y="763"/>
                    <a:pt x="1989" y="361"/>
                    <a:pt x="1693" y="2"/>
                  </a:cubicBezTo>
                  <a:cubicBezTo>
                    <a:pt x="1681" y="1"/>
                    <a:pt x="1670" y="1"/>
                    <a:pt x="1658"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5" name="Google Shape;3475;p21"/>
            <p:cNvSpPr/>
            <p:nvPr/>
          </p:nvSpPr>
          <p:spPr>
            <a:xfrm>
              <a:off x="-2283100" y="3669175"/>
              <a:ext cx="56600" cy="63475"/>
            </a:xfrm>
            <a:custGeom>
              <a:avLst/>
              <a:gdLst/>
              <a:ahLst/>
              <a:cxnLst/>
              <a:rect l="l" t="t" r="r" b="b"/>
              <a:pathLst>
                <a:path w="2264" h="2539" extrusionOk="0">
                  <a:moveTo>
                    <a:pt x="1079" y="0"/>
                  </a:moveTo>
                  <a:cubicBezTo>
                    <a:pt x="1037" y="127"/>
                    <a:pt x="931" y="318"/>
                    <a:pt x="973" y="360"/>
                  </a:cubicBezTo>
                  <a:cubicBezTo>
                    <a:pt x="2264" y="1185"/>
                    <a:pt x="1" y="2094"/>
                    <a:pt x="1269" y="2538"/>
                  </a:cubicBezTo>
                  <a:cubicBezTo>
                    <a:pt x="1058" y="1798"/>
                    <a:pt x="1735" y="1417"/>
                    <a:pt x="2179" y="931"/>
                  </a:cubicBezTo>
                  <a:cubicBezTo>
                    <a:pt x="1883" y="529"/>
                    <a:pt x="1523" y="212"/>
                    <a:pt x="107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6" name="Google Shape;3476;p21"/>
            <p:cNvSpPr/>
            <p:nvPr/>
          </p:nvSpPr>
          <p:spPr>
            <a:xfrm>
              <a:off x="-792475" y="3742675"/>
              <a:ext cx="64400" cy="38575"/>
            </a:xfrm>
            <a:custGeom>
              <a:avLst/>
              <a:gdLst/>
              <a:ahLst/>
              <a:cxnLst/>
              <a:rect l="l" t="t" r="r" b="b"/>
              <a:pathLst>
                <a:path w="2576" h="1543" extrusionOk="0">
                  <a:moveTo>
                    <a:pt x="1244" y="0"/>
                  </a:moveTo>
                  <a:lnTo>
                    <a:pt x="1032" y="43"/>
                  </a:lnTo>
                  <a:cubicBezTo>
                    <a:pt x="1" y="909"/>
                    <a:pt x="355" y="1543"/>
                    <a:pt x="1021" y="1543"/>
                  </a:cubicBezTo>
                  <a:cubicBezTo>
                    <a:pt x="1378" y="1543"/>
                    <a:pt x="1826" y="1360"/>
                    <a:pt x="2195" y="931"/>
                  </a:cubicBezTo>
                  <a:lnTo>
                    <a:pt x="2365" y="910"/>
                  </a:lnTo>
                  <a:cubicBezTo>
                    <a:pt x="2576" y="762"/>
                    <a:pt x="2428" y="529"/>
                    <a:pt x="2195" y="529"/>
                  </a:cubicBezTo>
                  <a:cubicBezTo>
                    <a:pt x="2117" y="550"/>
                    <a:pt x="2047" y="560"/>
                    <a:pt x="1984" y="560"/>
                  </a:cubicBezTo>
                  <a:cubicBezTo>
                    <a:pt x="1606" y="560"/>
                    <a:pt x="1479" y="218"/>
                    <a:pt x="1244"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7" name="Google Shape;3477;p21"/>
            <p:cNvSpPr/>
            <p:nvPr/>
          </p:nvSpPr>
          <p:spPr>
            <a:xfrm>
              <a:off x="-1240425" y="3873700"/>
              <a:ext cx="47600" cy="44775"/>
            </a:xfrm>
            <a:custGeom>
              <a:avLst/>
              <a:gdLst/>
              <a:ahLst/>
              <a:cxnLst/>
              <a:rect l="l" t="t" r="r" b="b"/>
              <a:pathLst>
                <a:path w="1904" h="1791" extrusionOk="0">
                  <a:moveTo>
                    <a:pt x="882" y="1"/>
                  </a:moveTo>
                  <a:cubicBezTo>
                    <a:pt x="710" y="1"/>
                    <a:pt x="531" y="143"/>
                    <a:pt x="402" y="512"/>
                  </a:cubicBezTo>
                  <a:cubicBezTo>
                    <a:pt x="0" y="1098"/>
                    <a:pt x="805" y="1790"/>
                    <a:pt x="1452" y="1790"/>
                  </a:cubicBezTo>
                  <a:cubicBezTo>
                    <a:pt x="1622" y="1790"/>
                    <a:pt x="1780" y="1743"/>
                    <a:pt x="1904" y="1633"/>
                  </a:cubicBezTo>
                  <a:cubicBezTo>
                    <a:pt x="1586" y="1633"/>
                    <a:pt x="1290" y="1612"/>
                    <a:pt x="1163" y="1294"/>
                  </a:cubicBezTo>
                  <a:cubicBezTo>
                    <a:pt x="1673" y="844"/>
                    <a:pt x="1301" y="1"/>
                    <a:pt x="88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8" name="Google Shape;3478;p21"/>
            <p:cNvSpPr/>
            <p:nvPr/>
          </p:nvSpPr>
          <p:spPr>
            <a:xfrm>
              <a:off x="-1146850" y="3808550"/>
              <a:ext cx="59925" cy="25625"/>
            </a:xfrm>
            <a:custGeom>
              <a:avLst/>
              <a:gdLst/>
              <a:ahLst/>
              <a:cxnLst/>
              <a:rect l="l" t="t" r="r" b="b"/>
              <a:pathLst>
                <a:path w="2397" h="1025" extrusionOk="0">
                  <a:moveTo>
                    <a:pt x="1087" y="0"/>
                  </a:moveTo>
                  <a:cubicBezTo>
                    <a:pt x="682" y="0"/>
                    <a:pt x="250" y="94"/>
                    <a:pt x="1" y="242"/>
                  </a:cubicBezTo>
                  <a:cubicBezTo>
                    <a:pt x="593" y="538"/>
                    <a:pt x="1333" y="580"/>
                    <a:pt x="1862" y="1024"/>
                  </a:cubicBezTo>
                  <a:cubicBezTo>
                    <a:pt x="2396" y="276"/>
                    <a:pt x="1782" y="0"/>
                    <a:pt x="1087"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79" name="Google Shape;3479;p21"/>
            <p:cNvSpPr/>
            <p:nvPr/>
          </p:nvSpPr>
          <p:spPr>
            <a:xfrm>
              <a:off x="-1169575" y="4020525"/>
              <a:ext cx="55000" cy="23225"/>
            </a:xfrm>
            <a:custGeom>
              <a:avLst/>
              <a:gdLst/>
              <a:ahLst/>
              <a:cxnLst/>
              <a:rect l="l" t="t" r="r" b="b"/>
              <a:pathLst>
                <a:path w="2200" h="929" extrusionOk="0">
                  <a:moveTo>
                    <a:pt x="1519" y="0"/>
                  </a:moveTo>
                  <a:cubicBezTo>
                    <a:pt x="1011" y="0"/>
                    <a:pt x="375" y="354"/>
                    <a:pt x="0" y="582"/>
                  </a:cubicBezTo>
                  <a:cubicBezTo>
                    <a:pt x="71" y="565"/>
                    <a:pt x="137" y="558"/>
                    <a:pt x="200" y="558"/>
                  </a:cubicBezTo>
                  <a:cubicBezTo>
                    <a:pt x="652" y="558"/>
                    <a:pt x="921" y="928"/>
                    <a:pt x="1243" y="928"/>
                  </a:cubicBezTo>
                  <a:cubicBezTo>
                    <a:pt x="1399" y="928"/>
                    <a:pt x="1568" y="841"/>
                    <a:pt x="1777" y="582"/>
                  </a:cubicBezTo>
                  <a:cubicBezTo>
                    <a:pt x="1865" y="494"/>
                    <a:pt x="1997" y="450"/>
                    <a:pt x="2124" y="450"/>
                  </a:cubicBezTo>
                  <a:cubicBezTo>
                    <a:pt x="2150" y="450"/>
                    <a:pt x="2175" y="451"/>
                    <a:pt x="2200" y="455"/>
                  </a:cubicBezTo>
                  <a:cubicBezTo>
                    <a:pt x="2068" y="120"/>
                    <a:pt x="1815" y="0"/>
                    <a:pt x="151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0" name="Google Shape;3480;p21"/>
            <p:cNvSpPr/>
            <p:nvPr/>
          </p:nvSpPr>
          <p:spPr>
            <a:xfrm>
              <a:off x="-745525" y="3725025"/>
              <a:ext cx="41775" cy="41450"/>
            </a:xfrm>
            <a:custGeom>
              <a:avLst/>
              <a:gdLst/>
              <a:ahLst/>
              <a:cxnLst/>
              <a:rect l="l" t="t" r="r" b="b"/>
              <a:pathLst>
                <a:path w="1671" h="1658" extrusionOk="0">
                  <a:moveTo>
                    <a:pt x="624" y="1"/>
                  </a:moveTo>
                  <a:cubicBezTo>
                    <a:pt x="459" y="1"/>
                    <a:pt x="286" y="63"/>
                    <a:pt x="106" y="177"/>
                  </a:cubicBezTo>
                  <a:cubicBezTo>
                    <a:pt x="0" y="495"/>
                    <a:pt x="529" y="643"/>
                    <a:pt x="381" y="981"/>
                  </a:cubicBezTo>
                  <a:cubicBezTo>
                    <a:pt x="360" y="1087"/>
                    <a:pt x="402" y="1193"/>
                    <a:pt x="465" y="1277"/>
                  </a:cubicBezTo>
                  <a:lnTo>
                    <a:pt x="487" y="1616"/>
                  </a:lnTo>
                  <a:cubicBezTo>
                    <a:pt x="550" y="1637"/>
                    <a:pt x="592" y="1637"/>
                    <a:pt x="656" y="1658"/>
                  </a:cubicBezTo>
                  <a:cubicBezTo>
                    <a:pt x="952" y="1256"/>
                    <a:pt x="1671" y="854"/>
                    <a:pt x="1206" y="304"/>
                  </a:cubicBezTo>
                  <a:cubicBezTo>
                    <a:pt x="1019" y="95"/>
                    <a:pt x="827" y="1"/>
                    <a:pt x="62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1" name="Google Shape;3481;p21"/>
            <p:cNvSpPr/>
            <p:nvPr/>
          </p:nvSpPr>
          <p:spPr>
            <a:xfrm>
              <a:off x="-2762125" y="4128650"/>
              <a:ext cx="51300" cy="41350"/>
            </a:xfrm>
            <a:custGeom>
              <a:avLst/>
              <a:gdLst/>
              <a:ahLst/>
              <a:cxnLst/>
              <a:rect l="l" t="t" r="r" b="b"/>
              <a:pathLst>
                <a:path w="2052" h="1654" extrusionOk="0">
                  <a:moveTo>
                    <a:pt x="1946" y="0"/>
                  </a:moveTo>
                  <a:cubicBezTo>
                    <a:pt x="1396" y="21"/>
                    <a:pt x="1015" y="381"/>
                    <a:pt x="550" y="550"/>
                  </a:cubicBezTo>
                  <a:cubicBezTo>
                    <a:pt x="570" y="862"/>
                    <a:pt x="589" y="1192"/>
                    <a:pt x="128" y="1192"/>
                  </a:cubicBezTo>
                  <a:cubicBezTo>
                    <a:pt x="89" y="1192"/>
                    <a:pt x="46" y="1189"/>
                    <a:pt x="0" y="1185"/>
                  </a:cubicBezTo>
                  <a:lnTo>
                    <a:pt x="0" y="1185"/>
                  </a:lnTo>
                  <a:cubicBezTo>
                    <a:pt x="218" y="1363"/>
                    <a:pt x="325" y="1654"/>
                    <a:pt x="670" y="1654"/>
                  </a:cubicBezTo>
                  <a:cubicBezTo>
                    <a:pt x="692" y="1654"/>
                    <a:pt x="716" y="1652"/>
                    <a:pt x="740" y="1650"/>
                  </a:cubicBezTo>
                  <a:cubicBezTo>
                    <a:pt x="1290" y="1185"/>
                    <a:pt x="1354" y="444"/>
                    <a:pt x="2052" y="64"/>
                  </a:cubicBezTo>
                  <a:lnTo>
                    <a:pt x="1946" y="0"/>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2" name="Google Shape;3482;p21"/>
            <p:cNvSpPr/>
            <p:nvPr/>
          </p:nvSpPr>
          <p:spPr>
            <a:xfrm>
              <a:off x="-1231025" y="4054625"/>
              <a:ext cx="54075" cy="42050"/>
            </a:xfrm>
            <a:custGeom>
              <a:avLst/>
              <a:gdLst/>
              <a:ahLst/>
              <a:cxnLst/>
              <a:rect l="l" t="t" r="r" b="b"/>
              <a:pathLst>
                <a:path w="2163" h="1682" extrusionOk="0">
                  <a:moveTo>
                    <a:pt x="1908" y="0"/>
                  </a:moveTo>
                  <a:cubicBezTo>
                    <a:pt x="1253" y="0"/>
                    <a:pt x="1232" y="804"/>
                    <a:pt x="576" y="804"/>
                  </a:cubicBezTo>
                  <a:cubicBezTo>
                    <a:pt x="407" y="1015"/>
                    <a:pt x="216" y="1248"/>
                    <a:pt x="26" y="1460"/>
                  </a:cubicBezTo>
                  <a:cubicBezTo>
                    <a:pt x="1" y="1625"/>
                    <a:pt x="71" y="1682"/>
                    <a:pt x="189" y="1682"/>
                  </a:cubicBezTo>
                  <a:cubicBezTo>
                    <a:pt x="438" y="1682"/>
                    <a:pt x="899" y="1431"/>
                    <a:pt x="1113" y="1431"/>
                  </a:cubicBezTo>
                  <a:cubicBezTo>
                    <a:pt x="1134" y="1431"/>
                    <a:pt x="1152" y="1433"/>
                    <a:pt x="1168" y="1438"/>
                  </a:cubicBezTo>
                  <a:cubicBezTo>
                    <a:pt x="1337" y="1100"/>
                    <a:pt x="1464" y="719"/>
                    <a:pt x="1845" y="444"/>
                  </a:cubicBezTo>
                  <a:cubicBezTo>
                    <a:pt x="2014" y="339"/>
                    <a:pt x="2162" y="191"/>
                    <a:pt x="190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3" name="Google Shape;3483;p21"/>
            <p:cNvSpPr/>
            <p:nvPr/>
          </p:nvSpPr>
          <p:spPr>
            <a:xfrm>
              <a:off x="-1988600" y="4013900"/>
              <a:ext cx="43400" cy="40750"/>
            </a:xfrm>
            <a:custGeom>
              <a:avLst/>
              <a:gdLst/>
              <a:ahLst/>
              <a:cxnLst/>
              <a:rect l="l" t="t" r="r" b="b"/>
              <a:pathLst>
                <a:path w="1736" h="1630" extrusionOk="0">
                  <a:moveTo>
                    <a:pt x="593" y="1"/>
                  </a:moveTo>
                  <a:cubicBezTo>
                    <a:pt x="1" y="593"/>
                    <a:pt x="276" y="1291"/>
                    <a:pt x="974" y="1629"/>
                  </a:cubicBezTo>
                  <a:cubicBezTo>
                    <a:pt x="1012" y="1626"/>
                    <a:pt x="1050" y="1625"/>
                    <a:pt x="1088" y="1625"/>
                  </a:cubicBezTo>
                  <a:cubicBezTo>
                    <a:pt x="1151" y="1625"/>
                    <a:pt x="1213" y="1628"/>
                    <a:pt x="1274" y="1628"/>
                  </a:cubicBezTo>
                  <a:cubicBezTo>
                    <a:pt x="1449" y="1628"/>
                    <a:pt x="1614" y="1609"/>
                    <a:pt x="1735" y="1460"/>
                  </a:cubicBezTo>
                  <a:cubicBezTo>
                    <a:pt x="614" y="1375"/>
                    <a:pt x="1629" y="804"/>
                    <a:pt x="656" y="43"/>
                  </a:cubicBezTo>
                  <a:lnTo>
                    <a:pt x="593" y="1"/>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4" name="Google Shape;3484;p21"/>
            <p:cNvSpPr/>
            <p:nvPr/>
          </p:nvSpPr>
          <p:spPr>
            <a:xfrm>
              <a:off x="-1652850" y="3761175"/>
              <a:ext cx="37575" cy="32625"/>
            </a:xfrm>
            <a:custGeom>
              <a:avLst/>
              <a:gdLst/>
              <a:ahLst/>
              <a:cxnLst/>
              <a:rect l="l" t="t" r="r" b="b"/>
              <a:pathLst>
                <a:path w="1503" h="1305" extrusionOk="0">
                  <a:moveTo>
                    <a:pt x="1502" y="0"/>
                  </a:moveTo>
                  <a:cubicBezTo>
                    <a:pt x="847" y="191"/>
                    <a:pt x="297" y="656"/>
                    <a:pt x="1" y="1269"/>
                  </a:cubicBezTo>
                  <a:cubicBezTo>
                    <a:pt x="124" y="1294"/>
                    <a:pt x="235" y="1305"/>
                    <a:pt x="334" y="1305"/>
                  </a:cubicBezTo>
                  <a:cubicBezTo>
                    <a:pt x="1098" y="1305"/>
                    <a:pt x="1184" y="638"/>
                    <a:pt x="1502" y="170"/>
                  </a:cubicBezTo>
                  <a:lnTo>
                    <a:pt x="1502" y="0"/>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5" name="Google Shape;3485;p21"/>
            <p:cNvSpPr/>
            <p:nvPr/>
          </p:nvSpPr>
          <p:spPr>
            <a:xfrm>
              <a:off x="-1086575" y="3644850"/>
              <a:ext cx="51850" cy="47625"/>
            </a:xfrm>
            <a:custGeom>
              <a:avLst/>
              <a:gdLst/>
              <a:ahLst/>
              <a:cxnLst/>
              <a:rect l="l" t="t" r="r" b="b"/>
              <a:pathLst>
                <a:path w="2074" h="1905" extrusionOk="0">
                  <a:moveTo>
                    <a:pt x="952" y="1"/>
                  </a:moveTo>
                  <a:lnTo>
                    <a:pt x="952" y="1"/>
                  </a:lnTo>
                  <a:cubicBezTo>
                    <a:pt x="1" y="825"/>
                    <a:pt x="1946" y="1164"/>
                    <a:pt x="593" y="1460"/>
                  </a:cubicBezTo>
                  <a:lnTo>
                    <a:pt x="1333" y="1904"/>
                  </a:lnTo>
                  <a:cubicBezTo>
                    <a:pt x="1587" y="1650"/>
                    <a:pt x="1820" y="1396"/>
                    <a:pt x="2073" y="1143"/>
                  </a:cubicBezTo>
                  <a:cubicBezTo>
                    <a:pt x="1249" y="1100"/>
                    <a:pt x="931" y="677"/>
                    <a:pt x="95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6" name="Google Shape;3486;p21"/>
            <p:cNvSpPr/>
            <p:nvPr/>
          </p:nvSpPr>
          <p:spPr>
            <a:xfrm>
              <a:off x="-1963750" y="3974250"/>
              <a:ext cx="34400" cy="28075"/>
            </a:xfrm>
            <a:custGeom>
              <a:avLst/>
              <a:gdLst/>
              <a:ahLst/>
              <a:cxnLst/>
              <a:rect l="l" t="t" r="r" b="b"/>
              <a:pathLst>
                <a:path w="1376" h="1123" extrusionOk="0">
                  <a:moveTo>
                    <a:pt x="931" y="1"/>
                  </a:moveTo>
                  <a:lnTo>
                    <a:pt x="931" y="1"/>
                  </a:lnTo>
                  <a:cubicBezTo>
                    <a:pt x="530" y="191"/>
                    <a:pt x="191" y="529"/>
                    <a:pt x="1" y="952"/>
                  </a:cubicBezTo>
                  <a:cubicBezTo>
                    <a:pt x="122" y="1108"/>
                    <a:pt x="286" y="1122"/>
                    <a:pt x="457" y="1122"/>
                  </a:cubicBezTo>
                  <a:cubicBezTo>
                    <a:pt x="495" y="1122"/>
                    <a:pt x="533" y="1122"/>
                    <a:pt x="572" y="1122"/>
                  </a:cubicBezTo>
                  <a:cubicBezTo>
                    <a:pt x="1058" y="847"/>
                    <a:pt x="1375" y="508"/>
                    <a:pt x="931"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7" name="Google Shape;3487;p21"/>
            <p:cNvSpPr/>
            <p:nvPr/>
          </p:nvSpPr>
          <p:spPr>
            <a:xfrm>
              <a:off x="-1490600" y="3946225"/>
              <a:ext cx="70950" cy="49775"/>
            </a:xfrm>
            <a:custGeom>
              <a:avLst/>
              <a:gdLst/>
              <a:ahLst/>
              <a:cxnLst/>
              <a:rect l="l" t="t" r="r" b="b"/>
              <a:pathLst>
                <a:path w="2838" h="1991" extrusionOk="0">
                  <a:moveTo>
                    <a:pt x="2245" y="1"/>
                  </a:moveTo>
                  <a:lnTo>
                    <a:pt x="1695" y="487"/>
                  </a:lnTo>
                  <a:cubicBezTo>
                    <a:pt x="1666" y="486"/>
                    <a:pt x="1637" y="486"/>
                    <a:pt x="1608" y="486"/>
                  </a:cubicBezTo>
                  <a:cubicBezTo>
                    <a:pt x="1" y="486"/>
                    <a:pt x="150" y="1990"/>
                    <a:pt x="960" y="1990"/>
                  </a:cubicBezTo>
                  <a:cubicBezTo>
                    <a:pt x="1079" y="1990"/>
                    <a:pt x="1213" y="1958"/>
                    <a:pt x="1357" y="1883"/>
                  </a:cubicBezTo>
                  <a:cubicBezTo>
                    <a:pt x="701" y="974"/>
                    <a:pt x="2838" y="1016"/>
                    <a:pt x="2245"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8" name="Google Shape;3488;p21"/>
            <p:cNvSpPr/>
            <p:nvPr/>
          </p:nvSpPr>
          <p:spPr>
            <a:xfrm>
              <a:off x="-1472025" y="3987125"/>
              <a:ext cx="41800" cy="22275"/>
            </a:xfrm>
            <a:custGeom>
              <a:avLst/>
              <a:gdLst/>
              <a:ahLst/>
              <a:cxnLst/>
              <a:rect l="l" t="t" r="r" b="b"/>
              <a:pathLst>
                <a:path w="1672" h="891" extrusionOk="0">
                  <a:moveTo>
                    <a:pt x="993" y="1"/>
                  </a:moveTo>
                  <a:cubicBezTo>
                    <a:pt x="698" y="1"/>
                    <a:pt x="431" y="318"/>
                    <a:pt x="90" y="318"/>
                  </a:cubicBezTo>
                  <a:cubicBezTo>
                    <a:pt x="61" y="318"/>
                    <a:pt x="31" y="315"/>
                    <a:pt x="1" y="310"/>
                  </a:cubicBezTo>
                  <a:lnTo>
                    <a:pt x="1" y="310"/>
                  </a:lnTo>
                  <a:cubicBezTo>
                    <a:pt x="263" y="686"/>
                    <a:pt x="563" y="891"/>
                    <a:pt x="904" y="891"/>
                  </a:cubicBezTo>
                  <a:cubicBezTo>
                    <a:pt x="1140" y="891"/>
                    <a:pt x="1395" y="793"/>
                    <a:pt x="1672" y="585"/>
                  </a:cubicBezTo>
                  <a:cubicBezTo>
                    <a:pt x="1502" y="480"/>
                    <a:pt x="1375" y="332"/>
                    <a:pt x="1312" y="141"/>
                  </a:cubicBezTo>
                  <a:cubicBezTo>
                    <a:pt x="1200" y="39"/>
                    <a:pt x="1094" y="1"/>
                    <a:pt x="99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89" name="Google Shape;3489;p21"/>
            <p:cNvSpPr/>
            <p:nvPr/>
          </p:nvSpPr>
          <p:spPr>
            <a:xfrm>
              <a:off x="-1596800" y="3771225"/>
              <a:ext cx="32275" cy="39750"/>
            </a:xfrm>
            <a:custGeom>
              <a:avLst/>
              <a:gdLst/>
              <a:ahLst/>
              <a:cxnLst/>
              <a:rect l="l" t="t" r="r" b="b"/>
              <a:pathLst>
                <a:path w="1291" h="1590" extrusionOk="0">
                  <a:moveTo>
                    <a:pt x="275" y="0"/>
                  </a:moveTo>
                  <a:cubicBezTo>
                    <a:pt x="381" y="529"/>
                    <a:pt x="275" y="1079"/>
                    <a:pt x="0" y="1523"/>
                  </a:cubicBezTo>
                  <a:cubicBezTo>
                    <a:pt x="23" y="1568"/>
                    <a:pt x="64" y="1589"/>
                    <a:pt x="107" y="1589"/>
                  </a:cubicBezTo>
                  <a:cubicBezTo>
                    <a:pt x="144" y="1589"/>
                    <a:pt x="183" y="1574"/>
                    <a:pt x="212" y="1544"/>
                  </a:cubicBezTo>
                  <a:cubicBezTo>
                    <a:pt x="466" y="1163"/>
                    <a:pt x="1143" y="994"/>
                    <a:pt x="910" y="360"/>
                  </a:cubicBezTo>
                  <a:cubicBezTo>
                    <a:pt x="868" y="254"/>
                    <a:pt x="1143" y="275"/>
                    <a:pt x="1291" y="254"/>
                  </a:cubicBezTo>
                  <a:cubicBezTo>
                    <a:pt x="1252" y="46"/>
                    <a:pt x="1004" y="38"/>
                    <a:pt x="741" y="38"/>
                  </a:cubicBezTo>
                  <a:cubicBezTo>
                    <a:pt x="719" y="38"/>
                    <a:pt x="697" y="38"/>
                    <a:pt x="675" y="38"/>
                  </a:cubicBezTo>
                  <a:cubicBezTo>
                    <a:pt x="532" y="38"/>
                    <a:pt x="388" y="36"/>
                    <a:pt x="275"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0" name="Google Shape;3490;p21"/>
            <p:cNvSpPr/>
            <p:nvPr/>
          </p:nvSpPr>
          <p:spPr>
            <a:xfrm>
              <a:off x="-1470950" y="3934075"/>
              <a:ext cx="33850" cy="32025"/>
            </a:xfrm>
            <a:custGeom>
              <a:avLst/>
              <a:gdLst/>
              <a:ahLst/>
              <a:cxnLst/>
              <a:rect l="l" t="t" r="r" b="b"/>
              <a:pathLst>
                <a:path w="1354" h="1281" extrusionOk="0">
                  <a:moveTo>
                    <a:pt x="888" y="0"/>
                  </a:moveTo>
                  <a:lnTo>
                    <a:pt x="888" y="0"/>
                  </a:lnTo>
                  <a:cubicBezTo>
                    <a:pt x="508" y="296"/>
                    <a:pt x="212" y="698"/>
                    <a:pt x="0" y="1121"/>
                  </a:cubicBezTo>
                  <a:cubicBezTo>
                    <a:pt x="167" y="1223"/>
                    <a:pt x="318" y="1281"/>
                    <a:pt x="454" y="1281"/>
                  </a:cubicBezTo>
                  <a:cubicBezTo>
                    <a:pt x="628" y="1281"/>
                    <a:pt x="779" y="1187"/>
                    <a:pt x="909" y="973"/>
                  </a:cubicBezTo>
                  <a:cubicBezTo>
                    <a:pt x="761" y="656"/>
                    <a:pt x="1354" y="317"/>
                    <a:pt x="88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1" name="Google Shape;3491;p21"/>
            <p:cNvSpPr/>
            <p:nvPr/>
          </p:nvSpPr>
          <p:spPr>
            <a:xfrm>
              <a:off x="-1216100" y="4046700"/>
              <a:ext cx="32800" cy="31975"/>
            </a:xfrm>
            <a:custGeom>
              <a:avLst/>
              <a:gdLst/>
              <a:ahLst/>
              <a:cxnLst/>
              <a:rect l="l" t="t" r="r" b="b"/>
              <a:pathLst>
                <a:path w="1312" h="1279" extrusionOk="0">
                  <a:moveTo>
                    <a:pt x="1290" y="0"/>
                  </a:moveTo>
                  <a:cubicBezTo>
                    <a:pt x="783" y="275"/>
                    <a:pt x="317" y="656"/>
                    <a:pt x="0" y="1142"/>
                  </a:cubicBezTo>
                  <a:cubicBezTo>
                    <a:pt x="96" y="1238"/>
                    <a:pt x="189" y="1278"/>
                    <a:pt x="279" y="1278"/>
                  </a:cubicBezTo>
                  <a:cubicBezTo>
                    <a:pt x="666" y="1278"/>
                    <a:pt x="1003" y="544"/>
                    <a:pt x="1311" y="338"/>
                  </a:cubicBezTo>
                  <a:lnTo>
                    <a:pt x="1290" y="0"/>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2" name="Google Shape;3492;p21"/>
            <p:cNvSpPr/>
            <p:nvPr/>
          </p:nvSpPr>
          <p:spPr>
            <a:xfrm>
              <a:off x="-2706625" y="4053750"/>
              <a:ext cx="37575" cy="16975"/>
            </a:xfrm>
            <a:custGeom>
              <a:avLst/>
              <a:gdLst/>
              <a:ahLst/>
              <a:cxnLst/>
              <a:rect l="l" t="t" r="r" b="b"/>
              <a:pathLst>
                <a:path w="1503" h="679" extrusionOk="0">
                  <a:moveTo>
                    <a:pt x="819" y="0"/>
                  </a:moveTo>
                  <a:cubicBezTo>
                    <a:pt x="554" y="0"/>
                    <a:pt x="278" y="96"/>
                    <a:pt x="1" y="162"/>
                  </a:cubicBezTo>
                  <a:cubicBezTo>
                    <a:pt x="43" y="183"/>
                    <a:pt x="85" y="204"/>
                    <a:pt x="149" y="204"/>
                  </a:cubicBezTo>
                  <a:cubicBezTo>
                    <a:pt x="350" y="562"/>
                    <a:pt x="493" y="679"/>
                    <a:pt x="642" y="679"/>
                  </a:cubicBezTo>
                  <a:cubicBezTo>
                    <a:pt x="855" y="679"/>
                    <a:pt x="1080" y="443"/>
                    <a:pt x="1502" y="331"/>
                  </a:cubicBezTo>
                  <a:cubicBezTo>
                    <a:pt x="1291" y="79"/>
                    <a:pt x="1060" y="0"/>
                    <a:pt x="81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3" name="Google Shape;3493;p21"/>
            <p:cNvSpPr/>
            <p:nvPr/>
          </p:nvSpPr>
          <p:spPr>
            <a:xfrm>
              <a:off x="-1211875" y="3838375"/>
              <a:ext cx="33850" cy="28500"/>
            </a:xfrm>
            <a:custGeom>
              <a:avLst/>
              <a:gdLst/>
              <a:ahLst/>
              <a:cxnLst/>
              <a:rect l="l" t="t" r="r" b="b"/>
              <a:pathLst>
                <a:path w="1354" h="1140" extrusionOk="0">
                  <a:moveTo>
                    <a:pt x="994" y="0"/>
                  </a:moveTo>
                  <a:cubicBezTo>
                    <a:pt x="592" y="254"/>
                    <a:pt x="148" y="466"/>
                    <a:pt x="0" y="931"/>
                  </a:cubicBezTo>
                  <a:cubicBezTo>
                    <a:pt x="76" y="1071"/>
                    <a:pt x="113" y="1140"/>
                    <a:pt x="187" y="1140"/>
                  </a:cubicBezTo>
                  <a:cubicBezTo>
                    <a:pt x="258" y="1140"/>
                    <a:pt x="364" y="1076"/>
                    <a:pt x="571" y="952"/>
                  </a:cubicBezTo>
                  <a:cubicBezTo>
                    <a:pt x="762" y="656"/>
                    <a:pt x="1354" y="487"/>
                    <a:pt x="994"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4" name="Google Shape;3494;p21"/>
            <p:cNvSpPr/>
            <p:nvPr/>
          </p:nvSpPr>
          <p:spPr>
            <a:xfrm>
              <a:off x="-771325" y="3734850"/>
              <a:ext cx="38500" cy="23000"/>
            </a:xfrm>
            <a:custGeom>
              <a:avLst/>
              <a:gdLst/>
              <a:ahLst/>
              <a:cxnLst/>
              <a:rect l="l" t="t" r="r" b="b"/>
              <a:pathLst>
                <a:path w="1540" h="920" extrusionOk="0">
                  <a:moveTo>
                    <a:pt x="1165" y="1"/>
                  </a:moveTo>
                  <a:cubicBezTo>
                    <a:pt x="675" y="1"/>
                    <a:pt x="1" y="919"/>
                    <a:pt x="1080" y="919"/>
                  </a:cubicBezTo>
                  <a:cubicBezTo>
                    <a:pt x="1197" y="919"/>
                    <a:pt x="1336" y="908"/>
                    <a:pt x="1497" y="884"/>
                  </a:cubicBezTo>
                  <a:lnTo>
                    <a:pt x="1540" y="609"/>
                  </a:lnTo>
                  <a:cubicBezTo>
                    <a:pt x="1540" y="159"/>
                    <a:pt x="1368" y="1"/>
                    <a:pt x="1165"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5" name="Google Shape;3495;p21"/>
            <p:cNvSpPr/>
            <p:nvPr/>
          </p:nvSpPr>
          <p:spPr>
            <a:xfrm>
              <a:off x="-1220875" y="3861625"/>
              <a:ext cx="25950" cy="29125"/>
            </a:xfrm>
            <a:custGeom>
              <a:avLst/>
              <a:gdLst/>
              <a:ahLst/>
              <a:cxnLst/>
              <a:rect l="l" t="t" r="r" b="b"/>
              <a:pathLst>
                <a:path w="1038" h="1165" extrusionOk="0">
                  <a:moveTo>
                    <a:pt x="360" y="1"/>
                  </a:moveTo>
                  <a:cubicBezTo>
                    <a:pt x="149" y="85"/>
                    <a:pt x="22" y="276"/>
                    <a:pt x="1" y="487"/>
                  </a:cubicBezTo>
                  <a:cubicBezTo>
                    <a:pt x="276" y="572"/>
                    <a:pt x="445" y="868"/>
                    <a:pt x="403" y="1164"/>
                  </a:cubicBezTo>
                  <a:cubicBezTo>
                    <a:pt x="1037" y="1016"/>
                    <a:pt x="487" y="381"/>
                    <a:pt x="931" y="170"/>
                  </a:cubicBezTo>
                  <a:lnTo>
                    <a:pt x="931" y="22"/>
                  </a:lnTo>
                  <a:cubicBezTo>
                    <a:pt x="909" y="15"/>
                    <a:pt x="887" y="11"/>
                    <a:pt x="865" y="11"/>
                  </a:cubicBezTo>
                  <a:cubicBezTo>
                    <a:pt x="755" y="11"/>
                    <a:pt x="645" y="87"/>
                    <a:pt x="535" y="87"/>
                  </a:cubicBezTo>
                  <a:cubicBezTo>
                    <a:pt x="477" y="87"/>
                    <a:pt x="419" y="66"/>
                    <a:pt x="360"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6" name="Google Shape;3496;p21"/>
            <p:cNvSpPr/>
            <p:nvPr/>
          </p:nvSpPr>
          <p:spPr>
            <a:xfrm>
              <a:off x="-1411225" y="3896275"/>
              <a:ext cx="23300" cy="15350"/>
            </a:xfrm>
            <a:custGeom>
              <a:avLst/>
              <a:gdLst/>
              <a:ahLst/>
              <a:cxnLst/>
              <a:rect l="l" t="t" r="r" b="b"/>
              <a:pathLst>
                <a:path w="932" h="614" extrusionOk="0">
                  <a:moveTo>
                    <a:pt x="649" y="0"/>
                  </a:moveTo>
                  <a:cubicBezTo>
                    <a:pt x="410" y="0"/>
                    <a:pt x="184" y="218"/>
                    <a:pt x="1" y="370"/>
                  </a:cubicBezTo>
                  <a:lnTo>
                    <a:pt x="1" y="561"/>
                  </a:lnTo>
                  <a:cubicBezTo>
                    <a:pt x="137" y="595"/>
                    <a:pt x="262" y="613"/>
                    <a:pt x="374" y="613"/>
                  </a:cubicBezTo>
                  <a:cubicBezTo>
                    <a:pt x="680" y="613"/>
                    <a:pt x="885" y="473"/>
                    <a:pt x="932" y="116"/>
                  </a:cubicBezTo>
                  <a:cubicBezTo>
                    <a:pt x="837" y="33"/>
                    <a:pt x="742" y="0"/>
                    <a:pt x="64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7" name="Google Shape;3497;p21"/>
            <p:cNvSpPr/>
            <p:nvPr/>
          </p:nvSpPr>
          <p:spPr>
            <a:xfrm>
              <a:off x="-788900" y="3743725"/>
              <a:ext cx="26375" cy="19075"/>
            </a:xfrm>
            <a:custGeom>
              <a:avLst/>
              <a:gdLst/>
              <a:ahLst/>
              <a:cxnLst/>
              <a:rect l="l" t="t" r="r" b="b"/>
              <a:pathLst>
                <a:path w="1055" h="763" extrusionOk="0">
                  <a:moveTo>
                    <a:pt x="889" y="1"/>
                  </a:moveTo>
                  <a:lnTo>
                    <a:pt x="889" y="1"/>
                  </a:lnTo>
                  <a:cubicBezTo>
                    <a:pt x="572" y="64"/>
                    <a:pt x="255" y="191"/>
                    <a:pt x="1" y="402"/>
                  </a:cubicBezTo>
                  <a:cubicBezTo>
                    <a:pt x="170" y="466"/>
                    <a:pt x="170" y="614"/>
                    <a:pt x="191" y="762"/>
                  </a:cubicBezTo>
                  <a:cubicBezTo>
                    <a:pt x="196" y="762"/>
                    <a:pt x="201" y="763"/>
                    <a:pt x="206" y="763"/>
                  </a:cubicBezTo>
                  <a:cubicBezTo>
                    <a:pt x="450" y="763"/>
                    <a:pt x="1055" y="290"/>
                    <a:pt x="889"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8" name="Google Shape;3498;p21"/>
            <p:cNvSpPr/>
            <p:nvPr/>
          </p:nvSpPr>
          <p:spPr>
            <a:xfrm>
              <a:off x="-761400" y="3741600"/>
              <a:ext cx="23825" cy="20050"/>
            </a:xfrm>
            <a:custGeom>
              <a:avLst/>
              <a:gdLst/>
              <a:ahLst/>
              <a:cxnLst/>
              <a:rect l="l" t="t" r="r" b="b"/>
              <a:pathLst>
                <a:path w="953" h="802" extrusionOk="0">
                  <a:moveTo>
                    <a:pt x="212" y="1"/>
                  </a:moveTo>
                  <a:lnTo>
                    <a:pt x="1" y="43"/>
                  </a:lnTo>
                  <a:cubicBezTo>
                    <a:pt x="32" y="422"/>
                    <a:pt x="64" y="802"/>
                    <a:pt x="439" y="802"/>
                  </a:cubicBezTo>
                  <a:cubicBezTo>
                    <a:pt x="566" y="802"/>
                    <a:pt x="733" y="758"/>
                    <a:pt x="952" y="657"/>
                  </a:cubicBezTo>
                  <a:cubicBezTo>
                    <a:pt x="635" y="487"/>
                    <a:pt x="106" y="509"/>
                    <a:pt x="21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499" name="Google Shape;3499;p21"/>
            <p:cNvSpPr/>
            <p:nvPr/>
          </p:nvSpPr>
          <p:spPr>
            <a:xfrm>
              <a:off x="-752400" y="3729450"/>
              <a:ext cx="32275" cy="20650"/>
            </a:xfrm>
            <a:custGeom>
              <a:avLst/>
              <a:gdLst/>
              <a:ahLst/>
              <a:cxnLst/>
              <a:rect l="l" t="t" r="r" b="b"/>
              <a:pathLst>
                <a:path w="1291" h="826" extrusionOk="0">
                  <a:moveTo>
                    <a:pt x="381" y="0"/>
                  </a:moveTo>
                  <a:cubicBezTo>
                    <a:pt x="190" y="0"/>
                    <a:pt x="21" y="149"/>
                    <a:pt x="0" y="339"/>
                  </a:cubicBezTo>
                  <a:cubicBezTo>
                    <a:pt x="39" y="337"/>
                    <a:pt x="76" y="336"/>
                    <a:pt x="113" y="336"/>
                  </a:cubicBezTo>
                  <a:cubicBezTo>
                    <a:pt x="479" y="336"/>
                    <a:pt x="744" y="441"/>
                    <a:pt x="783" y="825"/>
                  </a:cubicBezTo>
                  <a:cubicBezTo>
                    <a:pt x="1290" y="318"/>
                    <a:pt x="529" y="275"/>
                    <a:pt x="38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0" name="Google Shape;3500;p21"/>
            <p:cNvSpPr/>
            <p:nvPr/>
          </p:nvSpPr>
          <p:spPr>
            <a:xfrm>
              <a:off x="-1687225" y="3817225"/>
              <a:ext cx="15900" cy="16400"/>
            </a:xfrm>
            <a:custGeom>
              <a:avLst/>
              <a:gdLst/>
              <a:ahLst/>
              <a:cxnLst/>
              <a:rect l="l" t="t" r="r" b="b"/>
              <a:pathLst>
                <a:path w="636" h="656" extrusionOk="0">
                  <a:moveTo>
                    <a:pt x="635" y="0"/>
                  </a:moveTo>
                  <a:cubicBezTo>
                    <a:pt x="1" y="212"/>
                    <a:pt x="297" y="444"/>
                    <a:pt x="635" y="656"/>
                  </a:cubicBezTo>
                  <a:lnTo>
                    <a:pt x="635" y="0"/>
                  </a:ln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1" name="Google Shape;3501;p21"/>
            <p:cNvSpPr/>
            <p:nvPr/>
          </p:nvSpPr>
          <p:spPr>
            <a:xfrm>
              <a:off x="-2011875" y="3793675"/>
              <a:ext cx="15900" cy="15650"/>
            </a:xfrm>
            <a:custGeom>
              <a:avLst/>
              <a:gdLst/>
              <a:ahLst/>
              <a:cxnLst/>
              <a:rect l="l" t="t" r="r" b="b"/>
              <a:pathLst>
                <a:path w="636" h="626" extrusionOk="0">
                  <a:moveTo>
                    <a:pt x="209" y="1"/>
                  </a:moveTo>
                  <a:cubicBezTo>
                    <a:pt x="86" y="1"/>
                    <a:pt x="1" y="38"/>
                    <a:pt x="65" y="139"/>
                  </a:cubicBezTo>
                  <a:cubicBezTo>
                    <a:pt x="86" y="350"/>
                    <a:pt x="65" y="604"/>
                    <a:pt x="445" y="625"/>
                  </a:cubicBezTo>
                  <a:cubicBezTo>
                    <a:pt x="340" y="414"/>
                    <a:pt x="149" y="181"/>
                    <a:pt x="636" y="139"/>
                  </a:cubicBezTo>
                  <a:cubicBezTo>
                    <a:pt x="600" y="66"/>
                    <a:pt x="371" y="1"/>
                    <a:pt x="209"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2" name="Google Shape;3502;p21"/>
            <p:cNvSpPr/>
            <p:nvPr/>
          </p:nvSpPr>
          <p:spPr>
            <a:xfrm>
              <a:off x="-1358350" y="3914500"/>
              <a:ext cx="10075" cy="24350"/>
            </a:xfrm>
            <a:custGeom>
              <a:avLst/>
              <a:gdLst/>
              <a:ahLst/>
              <a:cxnLst/>
              <a:rect l="l" t="t" r="r" b="b"/>
              <a:pathLst>
                <a:path w="403" h="974" extrusionOk="0">
                  <a:moveTo>
                    <a:pt x="255" y="1"/>
                  </a:moveTo>
                  <a:lnTo>
                    <a:pt x="255" y="1"/>
                  </a:lnTo>
                  <a:cubicBezTo>
                    <a:pt x="1" y="297"/>
                    <a:pt x="170" y="635"/>
                    <a:pt x="128" y="974"/>
                  </a:cubicBezTo>
                  <a:cubicBezTo>
                    <a:pt x="403" y="656"/>
                    <a:pt x="255" y="318"/>
                    <a:pt x="255"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3" name="Google Shape;3503;p21"/>
            <p:cNvSpPr/>
            <p:nvPr/>
          </p:nvSpPr>
          <p:spPr>
            <a:xfrm>
              <a:off x="-1730575" y="4086875"/>
              <a:ext cx="7950" cy="25400"/>
            </a:xfrm>
            <a:custGeom>
              <a:avLst/>
              <a:gdLst/>
              <a:ahLst/>
              <a:cxnLst/>
              <a:rect l="l" t="t" r="r" b="b"/>
              <a:pathLst>
                <a:path w="318" h="1016" extrusionOk="0">
                  <a:moveTo>
                    <a:pt x="318" y="0"/>
                  </a:moveTo>
                  <a:cubicBezTo>
                    <a:pt x="1" y="170"/>
                    <a:pt x="254" y="445"/>
                    <a:pt x="149" y="656"/>
                  </a:cubicBezTo>
                  <a:lnTo>
                    <a:pt x="297" y="1016"/>
                  </a:lnTo>
                  <a:cubicBezTo>
                    <a:pt x="318" y="677"/>
                    <a:pt x="318" y="339"/>
                    <a:pt x="31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4" name="Google Shape;3504;p21"/>
            <p:cNvSpPr/>
            <p:nvPr/>
          </p:nvSpPr>
          <p:spPr>
            <a:xfrm>
              <a:off x="-2407350" y="4106975"/>
              <a:ext cx="7425" cy="21175"/>
            </a:xfrm>
            <a:custGeom>
              <a:avLst/>
              <a:gdLst/>
              <a:ahLst/>
              <a:cxnLst/>
              <a:rect l="l" t="t" r="r" b="b"/>
              <a:pathLst>
                <a:path w="297" h="847" extrusionOk="0">
                  <a:moveTo>
                    <a:pt x="296" y="0"/>
                  </a:moveTo>
                  <a:lnTo>
                    <a:pt x="106" y="148"/>
                  </a:lnTo>
                  <a:cubicBezTo>
                    <a:pt x="148" y="381"/>
                    <a:pt x="0" y="656"/>
                    <a:pt x="254" y="846"/>
                  </a:cubicBezTo>
                  <a:cubicBezTo>
                    <a:pt x="275" y="550"/>
                    <a:pt x="275" y="275"/>
                    <a:pt x="296"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5" name="Google Shape;3505;p21"/>
            <p:cNvSpPr/>
            <p:nvPr/>
          </p:nvSpPr>
          <p:spPr>
            <a:xfrm>
              <a:off x="-2381450" y="4102725"/>
              <a:ext cx="34000" cy="20125"/>
            </a:xfrm>
            <a:custGeom>
              <a:avLst/>
              <a:gdLst/>
              <a:ahLst/>
              <a:cxnLst/>
              <a:rect l="l" t="t" r="r" b="b"/>
              <a:pathLst>
                <a:path w="1360" h="805" extrusionOk="0">
                  <a:moveTo>
                    <a:pt x="402" y="1"/>
                  </a:moveTo>
                  <a:cubicBezTo>
                    <a:pt x="198" y="1"/>
                    <a:pt x="7" y="163"/>
                    <a:pt x="1" y="635"/>
                  </a:cubicBezTo>
                  <a:lnTo>
                    <a:pt x="170" y="805"/>
                  </a:lnTo>
                  <a:cubicBezTo>
                    <a:pt x="1359" y="776"/>
                    <a:pt x="848" y="1"/>
                    <a:pt x="40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6" name="Google Shape;3506;p21"/>
            <p:cNvSpPr/>
            <p:nvPr/>
          </p:nvSpPr>
          <p:spPr>
            <a:xfrm>
              <a:off x="-1025775" y="3585100"/>
              <a:ext cx="56600" cy="38700"/>
            </a:xfrm>
            <a:custGeom>
              <a:avLst/>
              <a:gdLst/>
              <a:ahLst/>
              <a:cxnLst/>
              <a:rect l="l" t="t" r="r" b="b"/>
              <a:pathLst>
                <a:path w="2264" h="1548" extrusionOk="0">
                  <a:moveTo>
                    <a:pt x="1312" y="1"/>
                  </a:moveTo>
                  <a:cubicBezTo>
                    <a:pt x="995" y="403"/>
                    <a:pt x="1" y="931"/>
                    <a:pt x="508" y="1481"/>
                  </a:cubicBezTo>
                  <a:cubicBezTo>
                    <a:pt x="588" y="1527"/>
                    <a:pt x="664" y="1547"/>
                    <a:pt x="739" y="1547"/>
                  </a:cubicBezTo>
                  <a:cubicBezTo>
                    <a:pt x="1142" y="1547"/>
                    <a:pt x="1487" y="962"/>
                    <a:pt x="1862" y="783"/>
                  </a:cubicBezTo>
                  <a:cubicBezTo>
                    <a:pt x="2264" y="233"/>
                    <a:pt x="1672" y="170"/>
                    <a:pt x="131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7" name="Google Shape;3507;p21"/>
            <p:cNvSpPr/>
            <p:nvPr/>
          </p:nvSpPr>
          <p:spPr>
            <a:xfrm>
              <a:off x="-1048500" y="3593025"/>
              <a:ext cx="32275" cy="32750"/>
            </a:xfrm>
            <a:custGeom>
              <a:avLst/>
              <a:gdLst/>
              <a:ahLst/>
              <a:cxnLst/>
              <a:rect l="l" t="t" r="r" b="b"/>
              <a:pathLst>
                <a:path w="1291" h="1310" extrusionOk="0">
                  <a:moveTo>
                    <a:pt x="931" y="1"/>
                  </a:moveTo>
                  <a:cubicBezTo>
                    <a:pt x="656" y="445"/>
                    <a:pt x="868" y="1164"/>
                    <a:pt x="0" y="1291"/>
                  </a:cubicBezTo>
                  <a:cubicBezTo>
                    <a:pt x="113" y="1303"/>
                    <a:pt x="212" y="1309"/>
                    <a:pt x="297" y="1309"/>
                  </a:cubicBezTo>
                  <a:cubicBezTo>
                    <a:pt x="1237" y="1309"/>
                    <a:pt x="651" y="602"/>
                    <a:pt x="1291"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8" name="Google Shape;3508;p21"/>
            <p:cNvSpPr/>
            <p:nvPr/>
          </p:nvSpPr>
          <p:spPr>
            <a:xfrm>
              <a:off x="-1034750" y="3661250"/>
              <a:ext cx="18525" cy="11650"/>
            </a:xfrm>
            <a:custGeom>
              <a:avLst/>
              <a:gdLst/>
              <a:ahLst/>
              <a:cxnLst/>
              <a:rect l="l" t="t" r="r" b="b"/>
              <a:pathLst>
                <a:path w="741" h="466" extrusionOk="0">
                  <a:moveTo>
                    <a:pt x="741" y="0"/>
                  </a:moveTo>
                  <a:cubicBezTo>
                    <a:pt x="423" y="0"/>
                    <a:pt x="148" y="191"/>
                    <a:pt x="0" y="466"/>
                  </a:cubicBezTo>
                  <a:cubicBezTo>
                    <a:pt x="339" y="423"/>
                    <a:pt x="677" y="381"/>
                    <a:pt x="74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09" name="Google Shape;3509;p21"/>
            <p:cNvSpPr/>
            <p:nvPr/>
          </p:nvSpPr>
          <p:spPr>
            <a:xfrm>
              <a:off x="-1062775" y="3625300"/>
              <a:ext cx="14300" cy="19575"/>
            </a:xfrm>
            <a:custGeom>
              <a:avLst/>
              <a:gdLst/>
              <a:ahLst/>
              <a:cxnLst/>
              <a:rect l="l" t="t" r="r" b="b"/>
              <a:pathLst>
                <a:path w="572" h="783" extrusionOk="0">
                  <a:moveTo>
                    <a:pt x="571" y="0"/>
                  </a:moveTo>
                  <a:lnTo>
                    <a:pt x="571" y="0"/>
                  </a:lnTo>
                  <a:cubicBezTo>
                    <a:pt x="254" y="148"/>
                    <a:pt x="43" y="444"/>
                    <a:pt x="0" y="783"/>
                  </a:cubicBezTo>
                  <a:cubicBezTo>
                    <a:pt x="318" y="635"/>
                    <a:pt x="529" y="338"/>
                    <a:pt x="57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0" name="Google Shape;3510;p21"/>
            <p:cNvSpPr/>
            <p:nvPr/>
          </p:nvSpPr>
          <p:spPr>
            <a:xfrm>
              <a:off x="-822725" y="3762225"/>
              <a:ext cx="85150" cy="50825"/>
            </a:xfrm>
            <a:custGeom>
              <a:avLst/>
              <a:gdLst/>
              <a:ahLst/>
              <a:cxnLst/>
              <a:rect l="l" t="t" r="r" b="b"/>
              <a:pathLst>
                <a:path w="3406" h="2033" extrusionOk="0">
                  <a:moveTo>
                    <a:pt x="1735" y="1"/>
                  </a:moveTo>
                  <a:cubicBezTo>
                    <a:pt x="1671" y="1"/>
                    <a:pt x="1608" y="1"/>
                    <a:pt x="1544" y="22"/>
                  </a:cubicBezTo>
                  <a:cubicBezTo>
                    <a:pt x="1312" y="614"/>
                    <a:pt x="931" y="1143"/>
                    <a:pt x="466" y="1566"/>
                  </a:cubicBezTo>
                  <a:cubicBezTo>
                    <a:pt x="318" y="1693"/>
                    <a:pt x="0" y="1777"/>
                    <a:pt x="191" y="1989"/>
                  </a:cubicBezTo>
                  <a:cubicBezTo>
                    <a:pt x="289" y="2019"/>
                    <a:pt x="384" y="2032"/>
                    <a:pt x="474" y="2032"/>
                  </a:cubicBezTo>
                  <a:cubicBezTo>
                    <a:pt x="1371" y="2032"/>
                    <a:pt x="1894" y="692"/>
                    <a:pt x="2996" y="692"/>
                  </a:cubicBezTo>
                  <a:cubicBezTo>
                    <a:pt x="3040" y="692"/>
                    <a:pt x="3084" y="694"/>
                    <a:pt x="3130" y="699"/>
                  </a:cubicBezTo>
                  <a:cubicBezTo>
                    <a:pt x="3384" y="699"/>
                    <a:pt x="3384" y="360"/>
                    <a:pt x="3405" y="149"/>
                  </a:cubicBezTo>
                  <a:lnTo>
                    <a:pt x="3405" y="149"/>
                  </a:lnTo>
                  <a:cubicBezTo>
                    <a:pt x="3072" y="322"/>
                    <a:pt x="2514" y="632"/>
                    <a:pt x="2133" y="632"/>
                  </a:cubicBezTo>
                  <a:cubicBezTo>
                    <a:pt x="1863" y="632"/>
                    <a:pt x="1682" y="475"/>
                    <a:pt x="1735"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1" name="Google Shape;3511;p21"/>
            <p:cNvSpPr/>
            <p:nvPr/>
          </p:nvSpPr>
          <p:spPr>
            <a:xfrm>
              <a:off x="-2451200" y="3912425"/>
              <a:ext cx="70300" cy="49250"/>
            </a:xfrm>
            <a:custGeom>
              <a:avLst/>
              <a:gdLst/>
              <a:ahLst/>
              <a:cxnLst/>
              <a:rect l="l" t="t" r="r" b="b"/>
              <a:pathLst>
                <a:path w="2812" h="1970" extrusionOk="0">
                  <a:moveTo>
                    <a:pt x="668" y="0"/>
                  </a:moveTo>
                  <a:cubicBezTo>
                    <a:pt x="0" y="0"/>
                    <a:pt x="860" y="606"/>
                    <a:pt x="485" y="1247"/>
                  </a:cubicBezTo>
                  <a:cubicBezTo>
                    <a:pt x="633" y="1522"/>
                    <a:pt x="422" y="1881"/>
                    <a:pt x="845" y="1945"/>
                  </a:cubicBezTo>
                  <a:cubicBezTo>
                    <a:pt x="927" y="1960"/>
                    <a:pt x="1009" y="1969"/>
                    <a:pt x="1087" y="1969"/>
                  </a:cubicBezTo>
                  <a:cubicBezTo>
                    <a:pt x="1335" y="1969"/>
                    <a:pt x="1552" y="1879"/>
                    <a:pt x="1649" y="1606"/>
                  </a:cubicBezTo>
                  <a:cubicBezTo>
                    <a:pt x="2008" y="1099"/>
                    <a:pt x="2812" y="845"/>
                    <a:pt x="2072" y="253"/>
                  </a:cubicBezTo>
                  <a:cubicBezTo>
                    <a:pt x="1331" y="76"/>
                    <a:pt x="904" y="0"/>
                    <a:pt x="66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2" name="Google Shape;3512;p21"/>
            <p:cNvSpPr/>
            <p:nvPr/>
          </p:nvSpPr>
          <p:spPr>
            <a:xfrm>
              <a:off x="-1211350" y="3866225"/>
              <a:ext cx="37025" cy="40175"/>
            </a:xfrm>
            <a:custGeom>
              <a:avLst/>
              <a:gdLst/>
              <a:ahLst/>
              <a:cxnLst/>
              <a:rect l="l" t="t" r="r" b="b"/>
              <a:pathLst>
                <a:path w="1481" h="1607" extrusionOk="0">
                  <a:moveTo>
                    <a:pt x="639" y="1"/>
                  </a:moveTo>
                  <a:cubicBezTo>
                    <a:pt x="52" y="1"/>
                    <a:pt x="322" y="719"/>
                    <a:pt x="0" y="980"/>
                  </a:cubicBezTo>
                  <a:cubicBezTo>
                    <a:pt x="0" y="1170"/>
                    <a:pt x="0" y="1382"/>
                    <a:pt x="0" y="1593"/>
                  </a:cubicBezTo>
                  <a:cubicBezTo>
                    <a:pt x="64" y="1602"/>
                    <a:pt x="126" y="1607"/>
                    <a:pt x="186" y="1607"/>
                  </a:cubicBezTo>
                  <a:cubicBezTo>
                    <a:pt x="684" y="1607"/>
                    <a:pt x="1066" y="1317"/>
                    <a:pt x="1481" y="1128"/>
                  </a:cubicBezTo>
                  <a:cubicBezTo>
                    <a:pt x="614" y="959"/>
                    <a:pt x="381" y="599"/>
                    <a:pt x="741" y="7"/>
                  </a:cubicBezTo>
                  <a:cubicBezTo>
                    <a:pt x="704" y="3"/>
                    <a:pt x="670" y="1"/>
                    <a:pt x="639"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3" name="Google Shape;3513;p21"/>
            <p:cNvSpPr/>
            <p:nvPr/>
          </p:nvSpPr>
          <p:spPr>
            <a:xfrm>
              <a:off x="-1616475" y="3809175"/>
              <a:ext cx="24450" cy="8600"/>
            </a:xfrm>
            <a:custGeom>
              <a:avLst/>
              <a:gdLst/>
              <a:ahLst/>
              <a:cxnLst/>
              <a:rect l="l" t="t" r="r" b="b"/>
              <a:pathLst>
                <a:path w="978" h="344" extrusionOk="0">
                  <a:moveTo>
                    <a:pt x="682" y="0"/>
                  </a:moveTo>
                  <a:cubicBezTo>
                    <a:pt x="426" y="0"/>
                    <a:pt x="0" y="69"/>
                    <a:pt x="238" y="343"/>
                  </a:cubicBezTo>
                  <a:cubicBezTo>
                    <a:pt x="555" y="343"/>
                    <a:pt x="830" y="301"/>
                    <a:pt x="978" y="5"/>
                  </a:cubicBezTo>
                  <a:lnTo>
                    <a:pt x="787" y="5"/>
                  </a:lnTo>
                  <a:cubicBezTo>
                    <a:pt x="759" y="2"/>
                    <a:pt x="723" y="0"/>
                    <a:pt x="682"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4" name="Google Shape;3514;p21"/>
            <p:cNvSpPr/>
            <p:nvPr/>
          </p:nvSpPr>
          <p:spPr>
            <a:xfrm>
              <a:off x="-1698850" y="4050400"/>
              <a:ext cx="28050" cy="32275"/>
            </a:xfrm>
            <a:custGeom>
              <a:avLst/>
              <a:gdLst/>
              <a:ahLst/>
              <a:cxnLst/>
              <a:rect l="l" t="t" r="r" b="b"/>
              <a:pathLst>
                <a:path w="1122" h="1291" extrusionOk="0">
                  <a:moveTo>
                    <a:pt x="1122" y="0"/>
                  </a:moveTo>
                  <a:lnTo>
                    <a:pt x="1122" y="0"/>
                  </a:lnTo>
                  <a:cubicBezTo>
                    <a:pt x="170" y="64"/>
                    <a:pt x="297" y="825"/>
                    <a:pt x="1" y="1290"/>
                  </a:cubicBezTo>
                  <a:cubicBezTo>
                    <a:pt x="614" y="1036"/>
                    <a:pt x="825" y="508"/>
                    <a:pt x="1122"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5" name="Google Shape;3515;p21"/>
            <p:cNvSpPr/>
            <p:nvPr/>
          </p:nvSpPr>
          <p:spPr>
            <a:xfrm>
              <a:off x="-1718400" y="4083175"/>
              <a:ext cx="19575" cy="23825"/>
            </a:xfrm>
            <a:custGeom>
              <a:avLst/>
              <a:gdLst/>
              <a:ahLst/>
              <a:cxnLst/>
              <a:rect l="l" t="t" r="r" b="b"/>
              <a:pathLst>
                <a:path w="783" h="953" extrusionOk="0">
                  <a:moveTo>
                    <a:pt x="613" y="0"/>
                  </a:moveTo>
                  <a:cubicBezTo>
                    <a:pt x="254" y="381"/>
                    <a:pt x="0" y="741"/>
                    <a:pt x="783" y="952"/>
                  </a:cubicBezTo>
                  <a:cubicBezTo>
                    <a:pt x="783" y="635"/>
                    <a:pt x="783" y="318"/>
                    <a:pt x="783"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6" name="Google Shape;3516;p21"/>
            <p:cNvSpPr/>
            <p:nvPr/>
          </p:nvSpPr>
          <p:spPr>
            <a:xfrm>
              <a:off x="-1196025" y="4057500"/>
              <a:ext cx="44975" cy="32750"/>
            </a:xfrm>
            <a:custGeom>
              <a:avLst/>
              <a:gdLst/>
              <a:ahLst/>
              <a:cxnLst/>
              <a:rect l="l" t="t" r="r" b="b"/>
              <a:pathLst>
                <a:path w="1799" h="1310" extrusionOk="0">
                  <a:moveTo>
                    <a:pt x="1125" y="0"/>
                  </a:moveTo>
                  <a:cubicBezTo>
                    <a:pt x="1086" y="0"/>
                    <a:pt x="1049" y="15"/>
                    <a:pt x="1016" y="54"/>
                  </a:cubicBezTo>
                  <a:cubicBezTo>
                    <a:pt x="868" y="393"/>
                    <a:pt x="1" y="1070"/>
                    <a:pt x="508" y="1302"/>
                  </a:cubicBezTo>
                  <a:cubicBezTo>
                    <a:pt x="550" y="1307"/>
                    <a:pt x="589" y="1309"/>
                    <a:pt x="627" y="1309"/>
                  </a:cubicBezTo>
                  <a:cubicBezTo>
                    <a:pt x="1094" y="1309"/>
                    <a:pt x="1315" y="964"/>
                    <a:pt x="1608" y="710"/>
                  </a:cubicBezTo>
                  <a:cubicBezTo>
                    <a:pt x="1608" y="499"/>
                    <a:pt x="1798" y="245"/>
                    <a:pt x="1397" y="118"/>
                  </a:cubicBezTo>
                  <a:cubicBezTo>
                    <a:pt x="1309" y="74"/>
                    <a:pt x="1211" y="0"/>
                    <a:pt x="1125"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7" name="Google Shape;3517;p21"/>
            <p:cNvSpPr/>
            <p:nvPr/>
          </p:nvSpPr>
          <p:spPr>
            <a:xfrm>
              <a:off x="-2024025" y="3873275"/>
              <a:ext cx="18525" cy="32275"/>
            </a:xfrm>
            <a:custGeom>
              <a:avLst/>
              <a:gdLst/>
              <a:ahLst/>
              <a:cxnLst/>
              <a:rect l="l" t="t" r="r" b="b"/>
              <a:pathLst>
                <a:path w="741" h="1291" extrusionOk="0">
                  <a:moveTo>
                    <a:pt x="741" y="0"/>
                  </a:moveTo>
                  <a:lnTo>
                    <a:pt x="741" y="0"/>
                  </a:lnTo>
                  <a:cubicBezTo>
                    <a:pt x="360" y="338"/>
                    <a:pt x="85" y="783"/>
                    <a:pt x="1" y="1290"/>
                  </a:cubicBezTo>
                  <a:lnTo>
                    <a:pt x="572" y="1290"/>
                  </a:lnTo>
                  <a:cubicBezTo>
                    <a:pt x="466" y="846"/>
                    <a:pt x="741" y="444"/>
                    <a:pt x="74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8" name="Google Shape;3518;p21"/>
            <p:cNvSpPr/>
            <p:nvPr/>
          </p:nvSpPr>
          <p:spPr>
            <a:xfrm>
              <a:off x="-1996000" y="3841550"/>
              <a:ext cx="14300" cy="19575"/>
            </a:xfrm>
            <a:custGeom>
              <a:avLst/>
              <a:gdLst/>
              <a:ahLst/>
              <a:cxnLst/>
              <a:rect l="l" t="t" r="r" b="b"/>
              <a:pathLst>
                <a:path w="572" h="783" extrusionOk="0">
                  <a:moveTo>
                    <a:pt x="170" y="0"/>
                  </a:moveTo>
                  <a:cubicBezTo>
                    <a:pt x="212" y="275"/>
                    <a:pt x="149" y="550"/>
                    <a:pt x="1" y="783"/>
                  </a:cubicBezTo>
                  <a:cubicBezTo>
                    <a:pt x="572" y="613"/>
                    <a:pt x="445" y="317"/>
                    <a:pt x="17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19" name="Google Shape;3519;p21"/>
            <p:cNvSpPr/>
            <p:nvPr/>
          </p:nvSpPr>
          <p:spPr>
            <a:xfrm>
              <a:off x="-1996000" y="3813000"/>
              <a:ext cx="14300" cy="12175"/>
            </a:xfrm>
            <a:custGeom>
              <a:avLst/>
              <a:gdLst/>
              <a:ahLst/>
              <a:cxnLst/>
              <a:rect l="l" t="t" r="r" b="b"/>
              <a:pathLst>
                <a:path w="572" h="487" extrusionOk="0">
                  <a:moveTo>
                    <a:pt x="1" y="0"/>
                  </a:moveTo>
                  <a:lnTo>
                    <a:pt x="1" y="487"/>
                  </a:lnTo>
                  <a:cubicBezTo>
                    <a:pt x="276" y="317"/>
                    <a:pt x="572" y="169"/>
                    <a:pt x="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0" name="Google Shape;3520;p21"/>
            <p:cNvSpPr/>
            <p:nvPr/>
          </p:nvSpPr>
          <p:spPr>
            <a:xfrm>
              <a:off x="-2718775" y="4110675"/>
              <a:ext cx="26450" cy="19575"/>
            </a:xfrm>
            <a:custGeom>
              <a:avLst/>
              <a:gdLst/>
              <a:ahLst/>
              <a:cxnLst/>
              <a:rect l="l" t="t" r="r" b="b"/>
              <a:pathLst>
                <a:path w="1058" h="783" extrusionOk="0">
                  <a:moveTo>
                    <a:pt x="1058" y="0"/>
                  </a:moveTo>
                  <a:lnTo>
                    <a:pt x="487" y="148"/>
                  </a:lnTo>
                  <a:cubicBezTo>
                    <a:pt x="0" y="254"/>
                    <a:pt x="127" y="550"/>
                    <a:pt x="296" y="783"/>
                  </a:cubicBezTo>
                  <a:cubicBezTo>
                    <a:pt x="508" y="487"/>
                    <a:pt x="952" y="360"/>
                    <a:pt x="1058"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1" name="Google Shape;3521;p21"/>
            <p:cNvSpPr/>
            <p:nvPr/>
          </p:nvSpPr>
          <p:spPr>
            <a:xfrm>
              <a:off x="-2279400" y="3740550"/>
              <a:ext cx="28050" cy="20800"/>
            </a:xfrm>
            <a:custGeom>
              <a:avLst/>
              <a:gdLst/>
              <a:ahLst/>
              <a:cxnLst/>
              <a:rect l="l" t="t" r="r" b="b"/>
              <a:pathLst>
                <a:path w="1122" h="832" extrusionOk="0">
                  <a:moveTo>
                    <a:pt x="1121" y="1"/>
                  </a:moveTo>
                  <a:lnTo>
                    <a:pt x="1121" y="1"/>
                  </a:lnTo>
                  <a:cubicBezTo>
                    <a:pt x="572" y="85"/>
                    <a:pt x="318" y="466"/>
                    <a:pt x="1" y="804"/>
                  </a:cubicBezTo>
                  <a:cubicBezTo>
                    <a:pt x="98" y="823"/>
                    <a:pt x="186" y="831"/>
                    <a:pt x="265" y="831"/>
                  </a:cubicBezTo>
                  <a:cubicBezTo>
                    <a:pt x="821" y="831"/>
                    <a:pt x="955" y="408"/>
                    <a:pt x="1121"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2" name="Google Shape;3522;p21"/>
            <p:cNvSpPr/>
            <p:nvPr/>
          </p:nvSpPr>
          <p:spPr>
            <a:xfrm>
              <a:off x="-1650200" y="3781800"/>
              <a:ext cx="57650" cy="58225"/>
            </a:xfrm>
            <a:custGeom>
              <a:avLst/>
              <a:gdLst/>
              <a:ahLst/>
              <a:cxnLst/>
              <a:rect l="l" t="t" r="r" b="b"/>
              <a:pathLst>
                <a:path w="2306" h="2329" extrusionOk="0">
                  <a:moveTo>
                    <a:pt x="1587" y="0"/>
                  </a:moveTo>
                  <a:cubicBezTo>
                    <a:pt x="1333" y="254"/>
                    <a:pt x="1227" y="614"/>
                    <a:pt x="846" y="783"/>
                  </a:cubicBezTo>
                  <a:cubicBezTo>
                    <a:pt x="593" y="1037"/>
                    <a:pt x="931" y="1460"/>
                    <a:pt x="466" y="1692"/>
                  </a:cubicBezTo>
                  <a:cubicBezTo>
                    <a:pt x="275" y="1777"/>
                    <a:pt x="0" y="2073"/>
                    <a:pt x="360" y="2263"/>
                  </a:cubicBezTo>
                  <a:cubicBezTo>
                    <a:pt x="440" y="2309"/>
                    <a:pt x="518" y="2328"/>
                    <a:pt x="594" y="2328"/>
                  </a:cubicBezTo>
                  <a:cubicBezTo>
                    <a:pt x="801" y="2328"/>
                    <a:pt x="994" y="2185"/>
                    <a:pt x="1164" y="2031"/>
                  </a:cubicBezTo>
                  <a:cubicBezTo>
                    <a:pt x="1375" y="1650"/>
                    <a:pt x="1269" y="1354"/>
                    <a:pt x="1777" y="1121"/>
                  </a:cubicBezTo>
                  <a:cubicBezTo>
                    <a:pt x="2136" y="677"/>
                    <a:pt x="2306" y="275"/>
                    <a:pt x="1587"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3" name="Google Shape;3523;p21"/>
            <p:cNvSpPr/>
            <p:nvPr/>
          </p:nvSpPr>
          <p:spPr>
            <a:xfrm>
              <a:off x="-1660175" y="3801025"/>
              <a:ext cx="49650" cy="40725"/>
            </a:xfrm>
            <a:custGeom>
              <a:avLst/>
              <a:gdLst/>
              <a:ahLst/>
              <a:cxnLst/>
              <a:rect l="l" t="t" r="r" b="b"/>
              <a:pathLst>
                <a:path w="1986" h="1629" extrusionOk="0">
                  <a:moveTo>
                    <a:pt x="1024" y="1"/>
                  </a:moveTo>
                  <a:cubicBezTo>
                    <a:pt x="1" y="1"/>
                    <a:pt x="1139" y="1040"/>
                    <a:pt x="463" y="1219"/>
                  </a:cubicBezTo>
                  <a:cubicBezTo>
                    <a:pt x="173" y="1432"/>
                    <a:pt x="554" y="1627"/>
                    <a:pt x="831" y="1627"/>
                  </a:cubicBezTo>
                  <a:cubicBezTo>
                    <a:pt x="858" y="1627"/>
                    <a:pt x="883" y="1625"/>
                    <a:pt x="907" y="1621"/>
                  </a:cubicBezTo>
                  <a:cubicBezTo>
                    <a:pt x="955" y="1626"/>
                    <a:pt x="1000" y="1629"/>
                    <a:pt x="1042" y="1629"/>
                  </a:cubicBezTo>
                  <a:cubicBezTo>
                    <a:pt x="1709" y="1629"/>
                    <a:pt x="1707" y="1027"/>
                    <a:pt x="1986" y="669"/>
                  </a:cubicBezTo>
                  <a:lnTo>
                    <a:pt x="1986" y="500"/>
                  </a:lnTo>
                  <a:cubicBezTo>
                    <a:pt x="1436" y="543"/>
                    <a:pt x="1711" y="1050"/>
                    <a:pt x="1415" y="1240"/>
                  </a:cubicBezTo>
                  <a:cubicBezTo>
                    <a:pt x="1285" y="1321"/>
                    <a:pt x="1156" y="1452"/>
                    <a:pt x="1007" y="1452"/>
                  </a:cubicBezTo>
                  <a:cubicBezTo>
                    <a:pt x="962" y="1452"/>
                    <a:pt x="914" y="1439"/>
                    <a:pt x="865" y="1410"/>
                  </a:cubicBezTo>
                  <a:cubicBezTo>
                    <a:pt x="421" y="1114"/>
                    <a:pt x="1563" y="775"/>
                    <a:pt x="1245" y="14"/>
                  </a:cubicBezTo>
                  <a:cubicBezTo>
                    <a:pt x="1162" y="5"/>
                    <a:pt x="1089" y="1"/>
                    <a:pt x="1024"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4" name="Google Shape;3524;p21"/>
            <p:cNvSpPr/>
            <p:nvPr/>
          </p:nvSpPr>
          <p:spPr>
            <a:xfrm>
              <a:off x="-2762675" y="4069950"/>
              <a:ext cx="75125" cy="74000"/>
            </a:xfrm>
            <a:custGeom>
              <a:avLst/>
              <a:gdLst/>
              <a:ahLst/>
              <a:cxnLst/>
              <a:rect l="l" t="t" r="r" b="b"/>
              <a:pathLst>
                <a:path w="3005" h="2960" extrusionOk="0">
                  <a:moveTo>
                    <a:pt x="2243" y="1"/>
                  </a:moveTo>
                  <a:cubicBezTo>
                    <a:pt x="1355" y="149"/>
                    <a:pt x="1355" y="1016"/>
                    <a:pt x="741" y="1375"/>
                  </a:cubicBezTo>
                  <a:cubicBezTo>
                    <a:pt x="1" y="1841"/>
                    <a:pt x="149" y="2348"/>
                    <a:pt x="572" y="2898"/>
                  </a:cubicBezTo>
                  <a:cubicBezTo>
                    <a:pt x="674" y="2941"/>
                    <a:pt x="765" y="2960"/>
                    <a:pt x="848" y="2960"/>
                  </a:cubicBezTo>
                  <a:cubicBezTo>
                    <a:pt x="1309" y="2960"/>
                    <a:pt x="1509" y="2387"/>
                    <a:pt x="1970" y="2387"/>
                  </a:cubicBezTo>
                  <a:cubicBezTo>
                    <a:pt x="1990" y="2387"/>
                    <a:pt x="2010" y="2388"/>
                    <a:pt x="2031" y="2390"/>
                  </a:cubicBezTo>
                  <a:cubicBezTo>
                    <a:pt x="2095" y="2179"/>
                    <a:pt x="1968" y="1925"/>
                    <a:pt x="2243" y="1777"/>
                  </a:cubicBezTo>
                  <a:cubicBezTo>
                    <a:pt x="2602" y="1460"/>
                    <a:pt x="2962" y="1143"/>
                    <a:pt x="3004" y="656"/>
                  </a:cubicBezTo>
                  <a:lnTo>
                    <a:pt x="3004" y="656"/>
                  </a:lnTo>
                  <a:cubicBezTo>
                    <a:pt x="2793" y="677"/>
                    <a:pt x="2518" y="614"/>
                    <a:pt x="2475" y="868"/>
                  </a:cubicBezTo>
                  <a:cubicBezTo>
                    <a:pt x="2370" y="1375"/>
                    <a:pt x="1799" y="1629"/>
                    <a:pt x="1672" y="2116"/>
                  </a:cubicBezTo>
                  <a:cubicBezTo>
                    <a:pt x="1619" y="2290"/>
                    <a:pt x="1466" y="2407"/>
                    <a:pt x="1296" y="2407"/>
                  </a:cubicBezTo>
                  <a:cubicBezTo>
                    <a:pt x="1259" y="2407"/>
                    <a:pt x="1222" y="2402"/>
                    <a:pt x="1185" y="2390"/>
                  </a:cubicBezTo>
                  <a:cubicBezTo>
                    <a:pt x="614" y="2094"/>
                    <a:pt x="1926" y="381"/>
                    <a:pt x="2243"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5" name="Google Shape;3525;p21"/>
            <p:cNvSpPr/>
            <p:nvPr/>
          </p:nvSpPr>
          <p:spPr>
            <a:xfrm>
              <a:off x="-1383200" y="3907100"/>
              <a:ext cx="28025" cy="43550"/>
            </a:xfrm>
            <a:custGeom>
              <a:avLst/>
              <a:gdLst/>
              <a:ahLst/>
              <a:cxnLst/>
              <a:rect l="l" t="t" r="r" b="b"/>
              <a:pathLst>
                <a:path w="1121" h="1742" extrusionOk="0">
                  <a:moveTo>
                    <a:pt x="572" y="1"/>
                  </a:moveTo>
                  <a:lnTo>
                    <a:pt x="572" y="1"/>
                  </a:lnTo>
                  <a:cubicBezTo>
                    <a:pt x="1" y="508"/>
                    <a:pt x="762" y="1312"/>
                    <a:pt x="1" y="1735"/>
                  </a:cubicBezTo>
                  <a:cubicBezTo>
                    <a:pt x="53" y="1739"/>
                    <a:pt x="101" y="1742"/>
                    <a:pt x="145" y="1742"/>
                  </a:cubicBezTo>
                  <a:cubicBezTo>
                    <a:pt x="1120" y="1742"/>
                    <a:pt x="430" y="668"/>
                    <a:pt x="57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6" name="Google Shape;3526;p21"/>
            <p:cNvSpPr/>
            <p:nvPr/>
          </p:nvSpPr>
          <p:spPr>
            <a:xfrm>
              <a:off x="-2303725" y="3678675"/>
              <a:ext cx="51850" cy="80275"/>
            </a:xfrm>
            <a:custGeom>
              <a:avLst/>
              <a:gdLst/>
              <a:ahLst/>
              <a:cxnLst/>
              <a:rect l="l" t="t" r="r" b="b"/>
              <a:pathLst>
                <a:path w="2074" h="3211" extrusionOk="0">
                  <a:moveTo>
                    <a:pt x="1351" y="0"/>
                  </a:moveTo>
                  <a:cubicBezTo>
                    <a:pt x="747" y="0"/>
                    <a:pt x="985" y="1549"/>
                    <a:pt x="233" y="1841"/>
                  </a:cubicBezTo>
                  <a:cubicBezTo>
                    <a:pt x="1" y="2137"/>
                    <a:pt x="297" y="2497"/>
                    <a:pt x="64" y="2793"/>
                  </a:cubicBezTo>
                  <a:cubicBezTo>
                    <a:pt x="144" y="3105"/>
                    <a:pt x="251" y="3210"/>
                    <a:pt x="373" y="3210"/>
                  </a:cubicBezTo>
                  <a:cubicBezTo>
                    <a:pt x="540" y="3210"/>
                    <a:pt x="736" y="3012"/>
                    <a:pt x="931" y="2877"/>
                  </a:cubicBezTo>
                  <a:cubicBezTo>
                    <a:pt x="1777" y="2306"/>
                    <a:pt x="1354" y="1312"/>
                    <a:pt x="1946" y="636"/>
                  </a:cubicBezTo>
                  <a:cubicBezTo>
                    <a:pt x="2073" y="488"/>
                    <a:pt x="1650" y="65"/>
                    <a:pt x="1375" y="1"/>
                  </a:cubicBezTo>
                  <a:cubicBezTo>
                    <a:pt x="1367" y="1"/>
                    <a:pt x="1359" y="0"/>
                    <a:pt x="135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7" name="Google Shape;3527;p21"/>
            <p:cNvSpPr/>
            <p:nvPr/>
          </p:nvSpPr>
          <p:spPr>
            <a:xfrm>
              <a:off x="-1471500" y="3938150"/>
              <a:ext cx="71350" cy="53100"/>
            </a:xfrm>
            <a:custGeom>
              <a:avLst/>
              <a:gdLst/>
              <a:ahLst/>
              <a:cxnLst/>
              <a:rect l="l" t="t" r="r" b="b"/>
              <a:pathLst>
                <a:path w="2854" h="2124" extrusionOk="0">
                  <a:moveTo>
                    <a:pt x="2313" y="0"/>
                  </a:moveTo>
                  <a:cubicBezTo>
                    <a:pt x="2282" y="0"/>
                    <a:pt x="2252" y="2"/>
                    <a:pt x="2222" y="6"/>
                  </a:cubicBezTo>
                  <a:cubicBezTo>
                    <a:pt x="2010" y="154"/>
                    <a:pt x="1629" y="28"/>
                    <a:pt x="1481" y="345"/>
                  </a:cubicBezTo>
                  <a:cubicBezTo>
                    <a:pt x="1418" y="852"/>
                    <a:pt x="1016" y="1275"/>
                    <a:pt x="487" y="1360"/>
                  </a:cubicBezTo>
                  <a:cubicBezTo>
                    <a:pt x="234" y="1423"/>
                    <a:pt x="1" y="1614"/>
                    <a:pt x="43" y="1889"/>
                  </a:cubicBezTo>
                  <a:cubicBezTo>
                    <a:pt x="128" y="2078"/>
                    <a:pt x="315" y="2123"/>
                    <a:pt x="529" y="2123"/>
                  </a:cubicBezTo>
                  <a:cubicBezTo>
                    <a:pt x="727" y="2123"/>
                    <a:pt x="950" y="2084"/>
                    <a:pt x="1137" y="2084"/>
                  </a:cubicBezTo>
                  <a:cubicBezTo>
                    <a:pt x="1200" y="2084"/>
                    <a:pt x="1259" y="2088"/>
                    <a:pt x="1312" y="2100"/>
                  </a:cubicBezTo>
                  <a:lnTo>
                    <a:pt x="1672" y="1804"/>
                  </a:lnTo>
                  <a:cubicBezTo>
                    <a:pt x="1756" y="1149"/>
                    <a:pt x="2031" y="620"/>
                    <a:pt x="2835" y="429"/>
                  </a:cubicBezTo>
                  <a:cubicBezTo>
                    <a:pt x="2854" y="164"/>
                    <a:pt x="2583" y="0"/>
                    <a:pt x="2313"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8" name="Google Shape;3528;p21"/>
            <p:cNvSpPr/>
            <p:nvPr/>
          </p:nvSpPr>
          <p:spPr>
            <a:xfrm>
              <a:off x="-1433425" y="3921275"/>
              <a:ext cx="58625" cy="61450"/>
            </a:xfrm>
            <a:custGeom>
              <a:avLst/>
              <a:gdLst/>
              <a:ahLst/>
              <a:cxnLst/>
              <a:rect l="l" t="t" r="r" b="b"/>
              <a:pathLst>
                <a:path w="2345" h="2458" extrusionOk="0">
                  <a:moveTo>
                    <a:pt x="1700" y="0"/>
                  </a:moveTo>
                  <a:cubicBezTo>
                    <a:pt x="1581" y="0"/>
                    <a:pt x="1477" y="56"/>
                    <a:pt x="1439" y="195"/>
                  </a:cubicBezTo>
                  <a:cubicBezTo>
                    <a:pt x="1714" y="512"/>
                    <a:pt x="1312" y="745"/>
                    <a:pt x="1270" y="999"/>
                  </a:cubicBezTo>
                  <a:cubicBezTo>
                    <a:pt x="297" y="1147"/>
                    <a:pt x="1" y="1675"/>
                    <a:pt x="149" y="2458"/>
                  </a:cubicBezTo>
                  <a:cubicBezTo>
                    <a:pt x="614" y="1189"/>
                    <a:pt x="1460" y="1570"/>
                    <a:pt x="2137" y="576"/>
                  </a:cubicBezTo>
                  <a:cubicBezTo>
                    <a:pt x="2344" y="309"/>
                    <a:pt x="1980" y="0"/>
                    <a:pt x="1700"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29" name="Google Shape;3529;p21"/>
            <p:cNvSpPr/>
            <p:nvPr/>
          </p:nvSpPr>
          <p:spPr>
            <a:xfrm>
              <a:off x="-1411225" y="3926025"/>
              <a:ext cx="35250" cy="20225"/>
            </a:xfrm>
            <a:custGeom>
              <a:avLst/>
              <a:gdLst/>
              <a:ahLst/>
              <a:cxnLst/>
              <a:rect l="l" t="t" r="r" b="b"/>
              <a:pathLst>
                <a:path w="1410" h="809" extrusionOk="0">
                  <a:moveTo>
                    <a:pt x="661" y="1"/>
                  </a:moveTo>
                  <a:cubicBezTo>
                    <a:pt x="627" y="1"/>
                    <a:pt x="590" y="2"/>
                    <a:pt x="551" y="5"/>
                  </a:cubicBezTo>
                  <a:lnTo>
                    <a:pt x="382" y="5"/>
                  </a:lnTo>
                  <a:lnTo>
                    <a:pt x="1" y="491"/>
                  </a:lnTo>
                  <a:cubicBezTo>
                    <a:pt x="64" y="639"/>
                    <a:pt x="212" y="766"/>
                    <a:pt x="382" y="809"/>
                  </a:cubicBezTo>
                  <a:cubicBezTo>
                    <a:pt x="847" y="647"/>
                    <a:pt x="1409" y="1"/>
                    <a:pt x="661"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30" name="Google Shape;3530;p21"/>
            <p:cNvSpPr/>
            <p:nvPr/>
          </p:nvSpPr>
          <p:spPr>
            <a:xfrm>
              <a:off x="-2803900" y="3810875"/>
              <a:ext cx="39900" cy="45625"/>
            </a:xfrm>
            <a:custGeom>
              <a:avLst/>
              <a:gdLst/>
              <a:ahLst/>
              <a:cxnLst/>
              <a:rect l="l" t="t" r="r" b="b"/>
              <a:pathLst>
                <a:path w="1596" h="1825" extrusionOk="0">
                  <a:moveTo>
                    <a:pt x="741" y="0"/>
                  </a:moveTo>
                  <a:lnTo>
                    <a:pt x="191" y="1037"/>
                  </a:lnTo>
                  <a:cubicBezTo>
                    <a:pt x="64" y="1037"/>
                    <a:pt x="64" y="1143"/>
                    <a:pt x="0" y="1185"/>
                  </a:cubicBezTo>
                  <a:lnTo>
                    <a:pt x="0" y="1671"/>
                  </a:lnTo>
                  <a:cubicBezTo>
                    <a:pt x="157" y="1778"/>
                    <a:pt x="308" y="1824"/>
                    <a:pt x="447" y="1824"/>
                  </a:cubicBezTo>
                  <a:cubicBezTo>
                    <a:pt x="1190" y="1824"/>
                    <a:pt x="1596" y="499"/>
                    <a:pt x="741"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31" name="Google Shape;3531;p21"/>
            <p:cNvSpPr/>
            <p:nvPr/>
          </p:nvSpPr>
          <p:spPr>
            <a:xfrm>
              <a:off x="-2810250" y="3804525"/>
              <a:ext cx="11125" cy="36500"/>
            </a:xfrm>
            <a:custGeom>
              <a:avLst/>
              <a:gdLst/>
              <a:ahLst/>
              <a:cxnLst/>
              <a:rect l="l" t="t" r="r" b="b"/>
              <a:pathLst>
                <a:path w="445" h="1460" extrusionOk="0">
                  <a:moveTo>
                    <a:pt x="445" y="1"/>
                  </a:moveTo>
                  <a:cubicBezTo>
                    <a:pt x="1" y="445"/>
                    <a:pt x="297" y="974"/>
                    <a:pt x="254" y="1460"/>
                  </a:cubicBezTo>
                  <a:lnTo>
                    <a:pt x="445" y="1291"/>
                  </a:lnTo>
                  <a:cubicBezTo>
                    <a:pt x="445" y="868"/>
                    <a:pt x="445" y="424"/>
                    <a:pt x="445"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32" name="Google Shape;3532;p21"/>
            <p:cNvSpPr/>
            <p:nvPr/>
          </p:nvSpPr>
          <p:spPr>
            <a:xfrm>
              <a:off x="-1216100" y="4099100"/>
              <a:ext cx="34200" cy="16875"/>
            </a:xfrm>
            <a:custGeom>
              <a:avLst/>
              <a:gdLst/>
              <a:ahLst/>
              <a:cxnLst/>
              <a:rect l="l" t="t" r="r" b="b"/>
              <a:pathLst>
                <a:path w="1368" h="675" extrusionOk="0">
                  <a:moveTo>
                    <a:pt x="772" y="0"/>
                  </a:moveTo>
                  <a:cubicBezTo>
                    <a:pt x="660" y="0"/>
                    <a:pt x="532" y="37"/>
                    <a:pt x="402" y="125"/>
                  </a:cubicBezTo>
                  <a:cubicBezTo>
                    <a:pt x="0" y="379"/>
                    <a:pt x="465" y="484"/>
                    <a:pt x="550" y="653"/>
                  </a:cubicBezTo>
                  <a:lnTo>
                    <a:pt x="740" y="675"/>
                  </a:lnTo>
                  <a:cubicBezTo>
                    <a:pt x="1368" y="460"/>
                    <a:pt x="1170" y="0"/>
                    <a:pt x="772"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33" name="Google Shape;3533;p21"/>
            <p:cNvSpPr/>
            <p:nvPr/>
          </p:nvSpPr>
          <p:spPr>
            <a:xfrm>
              <a:off x="-1434475" y="3938375"/>
              <a:ext cx="18525" cy="7875"/>
            </a:xfrm>
            <a:custGeom>
              <a:avLst/>
              <a:gdLst/>
              <a:ahLst/>
              <a:cxnLst/>
              <a:rect l="l" t="t" r="r" b="b"/>
              <a:pathLst>
                <a:path w="741" h="315" extrusionOk="0">
                  <a:moveTo>
                    <a:pt x="402" y="1"/>
                  </a:moveTo>
                  <a:cubicBezTo>
                    <a:pt x="212" y="1"/>
                    <a:pt x="40" y="50"/>
                    <a:pt x="0" y="315"/>
                  </a:cubicBezTo>
                  <a:lnTo>
                    <a:pt x="741" y="19"/>
                  </a:lnTo>
                  <a:cubicBezTo>
                    <a:pt x="637" y="19"/>
                    <a:pt x="517" y="1"/>
                    <a:pt x="402" y="1"/>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34" name="Google Shape;3534;p21"/>
            <p:cNvSpPr/>
            <p:nvPr/>
          </p:nvSpPr>
          <p:spPr>
            <a:xfrm>
              <a:off x="-2306375" y="3724700"/>
              <a:ext cx="12200" cy="23800"/>
            </a:xfrm>
            <a:custGeom>
              <a:avLst/>
              <a:gdLst/>
              <a:ahLst/>
              <a:cxnLst/>
              <a:rect l="l" t="t" r="r" b="b"/>
              <a:pathLst>
                <a:path w="488" h="952" extrusionOk="0">
                  <a:moveTo>
                    <a:pt x="339" y="0"/>
                  </a:moveTo>
                  <a:cubicBezTo>
                    <a:pt x="1" y="275"/>
                    <a:pt x="212" y="635"/>
                    <a:pt x="170" y="952"/>
                  </a:cubicBezTo>
                  <a:cubicBezTo>
                    <a:pt x="487" y="677"/>
                    <a:pt x="276" y="317"/>
                    <a:pt x="339" y="0"/>
                  </a:cubicBezTo>
                  <a:close/>
                </a:path>
              </a:pathLst>
            </a:custGeom>
            <a:solidFill>
              <a:schemeClr val="lt2">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grpSp>
      <p:pic>
        <p:nvPicPr>
          <p:cNvPr id="3535" name="Google Shape;3535;p21"/>
          <p:cNvPicPr preferRelativeResize="0"/>
          <p:nvPr/>
        </p:nvPicPr>
        <p:blipFill>
          <a:blip r:embed="rId3">
            <a:alphaModFix amt="73000"/>
          </a:blip>
          <a:stretch>
            <a:fillRect/>
          </a:stretch>
        </p:blipFill>
        <p:spPr>
          <a:xfrm>
            <a:off x="9494369" y="865426"/>
            <a:ext cx="3493332" cy="620567"/>
          </a:xfrm>
          <a:prstGeom prst="rect">
            <a:avLst/>
          </a:prstGeom>
          <a:noFill/>
          <a:ln>
            <a:noFill/>
          </a:ln>
        </p:spPr>
      </p:pic>
      <p:pic>
        <p:nvPicPr>
          <p:cNvPr id="3536" name="Google Shape;3536;p21"/>
          <p:cNvPicPr preferRelativeResize="0"/>
          <p:nvPr/>
        </p:nvPicPr>
        <p:blipFill>
          <a:blip r:embed="rId4">
            <a:alphaModFix amt="73000"/>
          </a:blip>
          <a:stretch>
            <a:fillRect/>
          </a:stretch>
        </p:blipFill>
        <p:spPr>
          <a:xfrm>
            <a:off x="-1391565" y="6044193"/>
            <a:ext cx="3493332" cy="620567"/>
          </a:xfrm>
          <a:prstGeom prst="rect">
            <a:avLst/>
          </a:prstGeom>
          <a:noFill/>
          <a:ln>
            <a:noFill/>
          </a:ln>
        </p:spPr>
      </p:pic>
      <p:grpSp>
        <p:nvGrpSpPr>
          <p:cNvPr id="3537" name="Google Shape;3537;p21"/>
          <p:cNvGrpSpPr/>
          <p:nvPr/>
        </p:nvGrpSpPr>
        <p:grpSpPr>
          <a:xfrm>
            <a:off x="-706900" y="717718"/>
            <a:ext cx="2808667" cy="796633"/>
            <a:chOff x="-2810250" y="3572525"/>
            <a:chExt cx="2106500" cy="597475"/>
          </a:xfrm>
        </p:grpSpPr>
        <p:sp>
          <p:nvSpPr>
            <p:cNvPr id="3538" name="Google Shape;3538;p21"/>
            <p:cNvSpPr/>
            <p:nvPr/>
          </p:nvSpPr>
          <p:spPr>
            <a:xfrm>
              <a:off x="-2396250" y="4007475"/>
              <a:ext cx="133850" cy="123700"/>
            </a:xfrm>
            <a:custGeom>
              <a:avLst/>
              <a:gdLst/>
              <a:ahLst/>
              <a:cxnLst/>
              <a:rect l="l" t="t" r="r" b="b"/>
              <a:pathLst>
                <a:path w="5354" h="4948" extrusionOk="0">
                  <a:moveTo>
                    <a:pt x="3665" y="0"/>
                  </a:moveTo>
                  <a:cubicBezTo>
                    <a:pt x="3419" y="0"/>
                    <a:pt x="3177" y="89"/>
                    <a:pt x="2983" y="258"/>
                  </a:cubicBezTo>
                  <a:cubicBezTo>
                    <a:pt x="2771" y="1971"/>
                    <a:pt x="1" y="2521"/>
                    <a:pt x="339" y="4445"/>
                  </a:cubicBezTo>
                  <a:cubicBezTo>
                    <a:pt x="400" y="4488"/>
                    <a:pt x="452" y="4505"/>
                    <a:pt x="498" y="4505"/>
                  </a:cubicBezTo>
                  <a:cubicBezTo>
                    <a:pt x="693" y="4505"/>
                    <a:pt x="777" y="4189"/>
                    <a:pt x="1039" y="4189"/>
                  </a:cubicBezTo>
                  <a:cubicBezTo>
                    <a:pt x="1052" y="4189"/>
                    <a:pt x="1065" y="4190"/>
                    <a:pt x="1079" y="4192"/>
                  </a:cubicBezTo>
                  <a:cubicBezTo>
                    <a:pt x="1164" y="4466"/>
                    <a:pt x="614" y="4466"/>
                    <a:pt x="762" y="4763"/>
                  </a:cubicBezTo>
                  <a:cubicBezTo>
                    <a:pt x="893" y="4882"/>
                    <a:pt x="1072" y="4948"/>
                    <a:pt x="1226" y="4948"/>
                  </a:cubicBezTo>
                  <a:cubicBezTo>
                    <a:pt x="1344" y="4948"/>
                    <a:pt x="1447" y="4909"/>
                    <a:pt x="1502" y="4826"/>
                  </a:cubicBezTo>
                  <a:cubicBezTo>
                    <a:pt x="1946" y="4213"/>
                    <a:pt x="2750" y="3853"/>
                    <a:pt x="3004" y="3155"/>
                  </a:cubicBezTo>
                  <a:cubicBezTo>
                    <a:pt x="3110" y="2817"/>
                    <a:pt x="3363" y="2542"/>
                    <a:pt x="3659" y="2373"/>
                  </a:cubicBezTo>
                  <a:cubicBezTo>
                    <a:pt x="4558" y="1871"/>
                    <a:pt x="5354" y="109"/>
                    <a:pt x="4167" y="109"/>
                  </a:cubicBezTo>
                  <a:cubicBezTo>
                    <a:pt x="4153" y="109"/>
                    <a:pt x="4139" y="109"/>
                    <a:pt x="4125" y="110"/>
                  </a:cubicBezTo>
                  <a:cubicBezTo>
                    <a:pt x="3977" y="36"/>
                    <a:pt x="3820" y="0"/>
                    <a:pt x="36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39" name="Google Shape;3539;p21"/>
            <p:cNvSpPr/>
            <p:nvPr/>
          </p:nvSpPr>
          <p:spPr>
            <a:xfrm>
              <a:off x="-1076525" y="3572525"/>
              <a:ext cx="126925" cy="104075"/>
            </a:xfrm>
            <a:custGeom>
              <a:avLst/>
              <a:gdLst/>
              <a:ahLst/>
              <a:cxnLst/>
              <a:rect l="l" t="t" r="r" b="b"/>
              <a:pathLst>
                <a:path w="5077" h="4163" extrusionOk="0">
                  <a:moveTo>
                    <a:pt x="3337" y="1"/>
                  </a:moveTo>
                  <a:cubicBezTo>
                    <a:pt x="3025" y="1"/>
                    <a:pt x="2736" y="55"/>
                    <a:pt x="2602" y="165"/>
                  </a:cubicBezTo>
                  <a:cubicBezTo>
                    <a:pt x="2665" y="715"/>
                    <a:pt x="1798" y="906"/>
                    <a:pt x="1841" y="1477"/>
                  </a:cubicBezTo>
                  <a:cubicBezTo>
                    <a:pt x="1819" y="1815"/>
                    <a:pt x="1544" y="1900"/>
                    <a:pt x="1248" y="1963"/>
                  </a:cubicBezTo>
                  <a:cubicBezTo>
                    <a:pt x="254" y="2513"/>
                    <a:pt x="1" y="4099"/>
                    <a:pt x="1502" y="4163"/>
                  </a:cubicBezTo>
                  <a:cubicBezTo>
                    <a:pt x="2412" y="3824"/>
                    <a:pt x="3173" y="3190"/>
                    <a:pt x="3659" y="2365"/>
                  </a:cubicBezTo>
                  <a:cubicBezTo>
                    <a:pt x="3793" y="1912"/>
                    <a:pt x="4060" y="1739"/>
                    <a:pt x="4460" y="1739"/>
                  </a:cubicBezTo>
                  <a:cubicBezTo>
                    <a:pt x="4565" y="1739"/>
                    <a:pt x="4678" y="1751"/>
                    <a:pt x="4801" y="1773"/>
                  </a:cubicBezTo>
                  <a:cubicBezTo>
                    <a:pt x="4738" y="1604"/>
                    <a:pt x="5076" y="1477"/>
                    <a:pt x="4865" y="1286"/>
                  </a:cubicBezTo>
                  <a:cubicBezTo>
                    <a:pt x="4670" y="1119"/>
                    <a:pt x="4486" y="1055"/>
                    <a:pt x="4305" y="1055"/>
                  </a:cubicBezTo>
                  <a:cubicBezTo>
                    <a:pt x="3779" y="1055"/>
                    <a:pt x="3290" y="1599"/>
                    <a:pt x="2708" y="1709"/>
                  </a:cubicBezTo>
                  <a:cubicBezTo>
                    <a:pt x="2792" y="1202"/>
                    <a:pt x="3215" y="948"/>
                    <a:pt x="3511" y="715"/>
                  </a:cubicBezTo>
                  <a:cubicBezTo>
                    <a:pt x="3571" y="673"/>
                    <a:pt x="3645" y="658"/>
                    <a:pt x="3726" y="658"/>
                  </a:cubicBezTo>
                  <a:cubicBezTo>
                    <a:pt x="3891" y="658"/>
                    <a:pt x="4083" y="718"/>
                    <a:pt x="4233" y="718"/>
                  </a:cubicBezTo>
                  <a:cubicBezTo>
                    <a:pt x="4373" y="718"/>
                    <a:pt x="4476" y="666"/>
                    <a:pt x="4484" y="461"/>
                  </a:cubicBezTo>
                  <a:cubicBezTo>
                    <a:pt x="4458" y="156"/>
                    <a:pt x="3864" y="1"/>
                    <a:pt x="33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0" name="Google Shape;3540;p21"/>
            <p:cNvSpPr/>
            <p:nvPr/>
          </p:nvSpPr>
          <p:spPr>
            <a:xfrm>
              <a:off x="-2407875" y="4057575"/>
              <a:ext cx="141200" cy="94050"/>
            </a:xfrm>
            <a:custGeom>
              <a:avLst/>
              <a:gdLst/>
              <a:ahLst/>
              <a:cxnLst/>
              <a:rect l="l" t="t" r="r" b="b"/>
              <a:pathLst>
                <a:path w="5648" h="3762" extrusionOk="0">
                  <a:moveTo>
                    <a:pt x="4962" y="0"/>
                  </a:moveTo>
                  <a:cubicBezTo>
                    <a:pt x="4363" y="0"/>
                    <a:pt x="3743" y="352"/>
                    <a:pt x="3532" y="940"/>
                  </a:cubicBezTo>
                  <a:cubicBezTo>
                    <a:pt x="3405" y="1638"/>
                    <a:pt x="2665" y="1743"/>
                    <a:pt x="2369" y="2293"/>
                  </a:cubicBezTo>
                  <a:cubicBezTo>
                    <a:pt x="2144" y="2744"/>
                    <a:pt x="1958" y="2962"/>
                    <a:pt x="1704" y="2962"/>
                  </a:cubicBezTo>
                  <a:cubicBezTo>
                    <a:pt x="1506" y="2962"/>
                    <a:pt x="1265" y="2828"/>
                    <a:pt x="931" y="2568"/>
                  </a:cubicBezTo>
                  <a:cubicBezTo>
                    <a:pt x="656" y="2399"/>
                    <a:pt x="677" y="2188"/>
                    <a:pt x="740" y="1955"/>
                  </a:cubicBezTo>
                  <a:cubicBezTo>
                    <a:pt x="844" y="1728"/>
                    <a:pt x="715" y="1616"/>
                    <a:pt x="571" y="1616"/>
                  </a:cubicBezTo>
                  <a:cubicBezTo>
                    <a:pt x="420" y="1616"/>
                    <a:pt x="253" y="1738"/>
                    <a:pt x="317" y="1976"/>
                  </a:cubicBezTo>
                  <a:cubicBezTo>
                    <a:pt x="85" y="2293"/>
                    <a:pt x="0" y="2801"/>
                    <a:pt x="360" y="3076"/>
                  </a:cubicBezTo>
                  <a:cubicBezTo>
                    <a:pt x="1067" y="3522"/>
                    <a:pt x="1545" y="3761"/>
                    <a:pt x="1963" y="3761"/>
                  </a:cubicBezTo>
                  <a:cubicBezTo>
                    <a:pt x="2358" y="3761"/>
                    <a:pt x="2699" y="3549"/>
                    <a:pt x="3130" y="3097"/>
                  </a:cubicBezTo>
                  <a:cubicBezTo>
                    <a:pt x="3997" y="2166"/>
                    <a:pt x="5097" y="1342"/>
                    <a:pt x="5647" y="178"/>
                  </a:cubicBezTo>
                  <a:cubicBezTo>
                    <a:pt x="5441" y="57"/>
                    <a:pt x="5203" y="0"/>
                    <a:pt x="49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1" name="Google Shape;3541;p21"/>
            <p:cNvSpPr/>
            <p:nvPr/>
          </p:nvSpPr>
          <p:spPr>
            <a:xfrm>
              <a:off x="-869800" y="3762375"/>
              <a:ext cx="147025" cy="84950"/>
            </a:xfrm>
            <a:custGeom>
              <a:avLst/>
              <a:gdLst/>
              <a:ahLst/>
              <a:cxnLst/>
              <a:rect l="l" t="t" r="r" b="b"/>
              <a:pathLst>
                <a:path w="5881" h="3398" extrusionOk="0">
                  <a:moveTo>
                    <a:pt x="3321" y="0"/>
                  </a:moveTo>
                  <a:cubicBezTo>
                    <a:pt x="2724" y="0"/>
                    <a:pt x="1587" y="1645"/>
                    <a:pt x="652" y="1645"/>
                  </a:cubicBezTo>
                  <a:cubicBezTo>
                    <a:pt x="646" y="1645"/>
                    <a:pt x="641" y="1645"/>
                    <a:pt x="635" y="1644"/>
                  </a:cubicBezTo>
                  <a:cubicBezTo>
                    <a:pt x="339" y="1666"/>
                    <a:pt x="530" y="2004"/>
                    <a:pt x="276" y="2067"/>
                  </a:cubicBezTo>
                  <a:cubicBezTo>
                    <a:pt x="1" y="2448"/>
                    <a:pt x="170" y="2829"/>
                    <a:pt x="276" y="3188"/>
                  </a:cubicBezTo>
                  <a:lnTo>
                    <a:pt x="445" y="3209"/>
                  </a:lnTo>
                  <a:cubicBezTo>
                    <a:pt x="481" y="3205"/>
                    <a:pt x="517" y="3203"/>
                    <a:pt x="553" y="3203"/>
                  </a:cubicBezTo>
                  <a:cubicBezTo>
                    <a:pt x="921" y="3203"/>
                    <a:pt x="1302" y="3397"/>
                    <a:pt x="1640" y="3397"/>
                  </a:cubicBezTo>
                  <a:cubicBezTo>
                    <a:pt x="1779" y="3397"/>
                    <a:pt x="1911" y="3365"/>
                    <a:pt x="2031" y="3273"/>
                  </a:cubicBezTo>
                  <a:cubicBezTo>
                    <a:pt x="2645" y="2850"/>
                    <a:pt x="3491" y="2554"/>
                    <a:pt x="3892" y="2089"/>
                  </a:cubicBezTo>
                  <a:cubicBezTo>
                    <a:pt x="4358" y="1306"/>
                    <a:pt x="5881" y="1243"/>
                    <a:pt x="5606" y="164"/>
                  </a:cubicBezTo>
                  <a:cubicBezTo>
                    <a:pt x="5575" y="156"/>
                    <a:pt x="5540" y="153"/>
                    <a:pt x="5503" y="153"/>
                  </a:cubicBezTo>
                  <a:cubicBezTo>
                    <a:pt x="4820" y="153"/>
                    <a:pt x="3102" y="1370"/>
                    <a:pt x="2581" y="1771"/>
                  </a:cubicBezTo>
                  <a:cubicBezTo>
                    <a:pt x="2877" y="1179"/>
                    <a:pt x="3533" y="756"/>
                    <a:pt x="3491" y="58"/>
                  </a:cubicBezTo>
                  <a:cubicBezTo>
                    <a:pt x="3441" y="18"/>
                    <a:pt x="3384" y="0"/>
                    <a:pt x="33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2" name="Google Shape;3542;p21"/>
            <p:cNvSpPr/>
            <p:nvPr/>
          </p:nvSpPr>
          <p:spPr>
            <a:xfrm>
              <a:off x="-2475025" y="3887900"/>
              <a:ext cx="118975" cy="96950"/>
            </a:xfrm>
            <a:custGeom>
              <a:avLst/>
              <a:gdLst/>
              <a:ahLst/>
              <a:cxnLst/>
              <a:rect l="l" t="t" r="r" b="b"/>
              <a:pathLst>
                <a:path w="4759" h="3878" extrusionOk="0">
                  <a:moveTo>
                    <a:pt x="2337" y="1"/>
                  </a:moveTo>
                  <a:cubicBezTo>
                    <a:pt x="1329" y="1"/>
                    <a:pt x="678" y="1172"/>
                    <a:pt x="550" y="1995"/>
                  </a:cubicBezTo>
                  <a:cubicBezTo>
                    <a:pt x="0" y="3010"/>
                    <a:pt x="867" y="3751"/>
                    <a:pt x="1883" y="3878"/>
                  </a:cubicBezTo>
                  <a:cubicBezTo>
                    <a:pt x="2665" y="3095"/>
                    <a:pt x="4759" y="1953"/>
                    <a:pt x="3215" y="832"/>
                  </a:cubicBezTo>
                  <a:cubicBezTo>
                    <a:pt x="2898" y="621"/>
                    <a:pt x="2961" y="346"/>
                    <a:pt x="2834" y="92"/>
                  </a:cubicBezTo>
                  <a:cubicBezTo>
                    <a:pt x="2660" y="29"/>
                    <a:pt x="2494" y="1"/>
                    <a:pt x="23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3" name="Google Shape;3543;p21"/>
            <p:cNvSpPr/>
            <p:nvPr/>
          </p:nvSpPr>
          <p:spPr>
            <a:xfrm>
              <a:off x="-1207650" y="3814575"/>
              <a:ext cx="107350" cy="83025"/>
            </a:xfrm>
            <a:custGeom>
              <a:avLst/>
              <a:gdLst/>
              <a:ahLst/>
              <a:cxnLst/>
              <a:rect l="l" t="t" r="r" b="b"/>
              <a:pathLst>
                <a:path w="4294" h="3321" extrusionOk="0">
                  <a:moveTo>
                    <a:pt x="2433" y="1"/>
                  </a:moveTo>
                  <a:lnTo>
                    <a:pt x="1883" y="275"/>
                  </a:lnTo>
                  <a:cubicBezTo>
                    <a:pt x="1967" y="1227"/>
                    <a:pt x="1037" y="1523"/>
                    <a:pt x="423" y="2031"/>
                  </a:cubicBezTo>
                  <a:cubicBezTo>
                    <a:pt x="0" y="2771"/>
                    <a:pt x="297" y="3194"/>
                    <a:pt x="1333" y="3321"/>
                  </a:cubicBezTo>
                  <a:cubicBezTo>
                    <a:pt x="3025" y="2665"/>
                    <a:pt x="2623" y="1227"/>
                    <a:pt x="4252" y="1121"/>
                  </a:cubicBezTo>
                  <a:lnTo>
                    <a:pt x="4294" y="783"/>
                  </a:lnTo>
                  <a:cubicBezTo>
                    <a:pt x="3955" y="22"/>
                    <a:pt x="3131" y="106"/>
                    <a:pt x="24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4" name="Google Shape;3544;p21"/>
            <p:cNvSpPr/>
            <p:nvPr/>
          </p:nvSpPr>
          <p:spPr>
            <a:xfrm>
              <a:off x="-1657600" y="3775075"/>
              <a:ext cx="115300" cy="89075"/>
            </a:xfrm>
            <a:custGeom>
              <a:avLst/>
              <a:gdLst/>
              <a:ahLst/>
              <a:cxnLst/>
              <a:rect l="l" t="t" r="r" b="b"/>
              <a:pathLst>
                <a:path w="4612" h="3563" extrusionOk="0">
                  <a:moveTo>
                    <a:pt x="3414" y="0"/>
                  </a:moveTo>
                  <a:cubicBezTo>
                    <a:pt x="2993" y="0"/>
                    <a:pt x="3192" y="1023"/>
                    <a:pt x="1840" y="1707"/>
                  </a:cubicBezTo>
                  <a:cubicBezTo>
                    <a:pt x="1883" y="2807"/>
                    <a:pt x="719" y="2575"/>
                    <a:pt x="0" y="2934"/>
                  </a:cubicBezTo>
                  <a:cubicBezTo>
                    <a:pt x="104" y="3374"/>
                    <a:pt x="451" y="3562"/>
                    <a:pt x="899" y="3562"/>
                  </a:cubicBezTo>
                  <a:cubicBezTo>
                    <a:pt x="2278" y="3562"/>
                    <a:pt x="4612" y="1777"/>
                    <a:pt x="3701" y="100"/>
                  </a:cubicBezTo>
                  <a:cubicBezTo>
                    <a:pt x="3579" y="31"/>
                    <a:pt x="3487" y="0"/>
                    <a:pt x="34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5" name="Google Shape;3545;p21"/>
            <p:cNvSpPr/>
            <p:nvPr/>
          </p:nvSpPr>
          <p:spPr>
            <a:xfrm>
              <a:off x="-2430100" y="3892350"/>
              <a:ext cx="79875" cy="94825"/>
            </a:xfrm>
            <a:custGeom>
              <a:avLst/>
              <a:gdLst/>
              <a:ahLst/>
              <a:cxnLst/>
              <a:rect l="l" t="t" r="r" b="b"/>
              <a:pathLst>
                <a:path w="3195" h="3793" extrusionOk="0">
                  <a:moveTo>
                    <a:pt x="1251" y="0"/>
                  </a:moveTo>
                  <a:cubicBezTo>
                    <a:pt x="1175" y="0"/>
                    <a:pt x="1096" y="7"/>
                    <a:pt x="1016" y="20"/>
                  </a:cubicBezTo>
                  <a:cubicBezTo>
                    <a:pt x="720" y="316"/>
                    <a:pt x="382" y="548"/>
                    <a:pt x="1185" y="760"/>
                  </a:cubicBezTo>
                  <a:cubicBezTo>
                    <a:pt x="2475" y="1162"/>
                    <a:pt x="1376" y="2684"/>
                    <a:pt x="530" y="3002"/>
                  </a:cubicBezTo>
                  <a:cubicBezTo>
                    <a:pt x="212" y="3065"/>
                    <a:pt x="1" y="3382"/>
                    <a:pt x="86" y="3700"/>
                  </a:cubicBezTo>
                  <a:cubicBezTo>
                    <a:pt x="287" y="3764"/>
                    <a:pt x="455" y="3793"/>
                    <a:pt x="600" y="3793"/>
                  </a:cubicBezTo>
                  <a:cubicBezTo>
                    <a:pt x="1354" y="3793"/>
                    <a:pt x="1459" y="3019"/>
                    <a:pt x="2116" y="2558"/>
                  </a:cubicBezTo>
                  <a:cubicBezTo>
                    <a:pt x="3194" y="1779"/>
                    <a:pt x="2538" y="0"/>
                    <a:pt x="12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6" name="Google Shape;3546;p21"/>
            <p:cNvSpPr/>
            <p:nvPr/>
          </p:nvSpPr>
          <p:spPr>
            <a:xfrm>
              <a:off x="-858675" y="3784450"/>
              <a:ext cx="124800" cy="72900"/>
            </a:xfrm>
            <a:custGeom>
              <a:avLst/>
              <a:gdLst/>
              <a:ahLst/>
              <a:cxnLst/>
              <a:rect l="l" t="t" r="r" b="b"/>
              <a:pathLst>
                <a:path w="4992" h="2916" extrusionOk="0">
                  <a:moveTo>
                    <a:pt x="4991" y="85"/>
                  </a:moveTo>
                  <a:lnTo>
                    <a:pt x="4991" y="85"/>
                  </a:lnTo>
                  <a:cubicBezTo>
                    <a:pt x="4590" y="233"/>
                    <a:pt x="3638" y="0"/>
                    <a:pt x="3553" y="529"/>
                  </a:cubicBezTo>
                  <a:cubicBezTo>
                    <a:pt x="3744" y="1523"/>
                    <a:pt x="2242" y="1142"/>
                    <a:pt x="1925" y="1840"/>
                  </a:cubicBezTo>
                  <a:cubicBezTo>
                    <a:pt x="1784" y="2210"/>
                    <a:pt x="1565" y="2322"/>
                    <a:pt x="1324" y="2322"/>
                  </a:cubicBezTo>
                  <a:cubicBezTo>
                    <a:pt x="952" y="2322"/>
                    <a:pt x="529" y="2056"/>
                    <a:pt x="260" y="2056"/>
                  </a:cubicBezTo>
                  <a:cubicBezTo>
                    <a:pt x="125" y="2056"/>
                    <a:pt x="30" y="2124"/>
                    <a:pt x="0" y="2326"/>
                  </a:cubicBezTo>
                  <a:cubicBezTo>
                    <a:pt x="340" y="2745"/>
                    <a:pt x="752" y="2916"/>
                    <a:pt x="1193" y="2916"/>
                  </a:cubicBezTo>
                  <a:cubicBezTo>
                    <a:pt x="2648" y="2916"/>
                    <a:pt x="4423" y="1058"/>
                    <a:pt x="4991" y="85"/>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7" name="Google Shape;3547;p21"/>
            <p:cNvSpPr/>
            <p:nvPr/>
          </p:nvSpPr>
          <p:spPr>
            <a:xfrm>
              <a:off x="-1715775" y="4022375"/>
              <a:ext cx="82525" cy="97300"/>
            </a:xfrm>
            <a:custGeom>
              <a:avLst/>
              <a:gdLst/>
              <a:ahLst/>
              <a:cxnLst/>
              <a:rect l="l" t="t" r="r" b="b"/>
              <a:pathLst>
                <a:path w="3301" h="3892" extrusionOk="0">
                  <a:moveTo>
                    <a:pt x="2164" y="1"/>
                  </a:moveTo>
                  <a:cubicBezTo>
                    <a:pt x="2076" y="1"/>
                    <a:pt x="2004" y="47"/>
                    <a:pt x="1968" y="191"/>
                  </a:cubicBezTo>
                  <a:cubicBezTo>
                    <a:pt x="1714" y="381"/>
                    <a:pt x="1545" y="677"/>
                    <a:pt x="1545" y="994"/>
                  </a:cubicBezTo>
                  <a:cubicBezTo>
                    <a:pt x="1376" y="1925"/>
                    <a:pt x="1" y="2411"/>
                    <a:pt x="530" y="3469"/>
                  </a:cubicBezTo>
                  <a:cubicBezTo>
                    <a:pt x="675" y="3736"/>
                    <a:pt x="995" y="3891"/>
                    <a:pt x="1306" y="3891"/>
                  </a:cubicBezTo>
                  <a:cubicBezTo>
                    <a:pt x="1536" y="3891"/>
                    <a:pt x="1760" y="3806"/>
                    <a:pt x="1904" y="3617"/>
                  </a:cubicBezTo>
                  <a:cubicBezTo>
                    <a:pt x="2179" y="2432"/>
                    <a:pt x="3300" y="1502"/>
                    <a:pt x="3258" y="233"/>
                  </a:cubicBezTo>
                  <a:lnTo>
                    <a:pt x="2708" y="148"/>
                  </a:lnTo>
                  <a:cubicBezTo>
                    <a:pt x="2698" y="150"/>
                    <a:pt x="2687" y="151"/>
                    <a:pt x="2676" y="151"/>
                  </a:cubicBezTo>
                  <a:cubicBezTo>
                    <a:pt x="2534" y="151"/>
                    <a:pt x="2323" y="1"/>
                    <a:pt x="21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8" name="Google Shape;3548;p21"/>
            <p:cNvSpPr/>
            <p:nvPr/>
          </p:nvSpPr>
          <p:spPr>
            <a:xfrm>
              <a:off x="-1209225" y="4031875"/>
              <a:ext cx="103650" cy="71425"/>
            </a:xfrm>
            <a:custGeom>
              <a:avLst/>
              <a:gdLst/>
              <a:ahLst/>
              <a:cxnLst/>
              <a:rect l="l" t="t" r="r" b="b"/>
              <a:pathLst>
                <a:path w="4146" h="2857" extrusionOk="0">
                  <a:moveTo>
                    <a:pt x="3786" y="1"/>
                  </a:moveTo>
                  <a:cubicBezTo>
                    <a:pt x="3046" y="85"/>
                    <a:pt x="2305" y="64"/>
                    <a:pt x="1586" y="128"/>
                  </a:cubicBezTo>
                  <a:lnTo>
                    <a:pt x="1015" y="593"/>
                  </a:lnTo>
                  <a:cubicBezTo>
                    <a:pt x="931" y="678"/>
                    <a:pt x="888" y="762"/>
                    <a:pt x="867" y="889"/>
                  </a:cubicBezTo>
                  <a:cubicBezTo>
                    <a:pt x="867" y="1460"/>
                    <a:pt x="0" y="1756"/>
                    <a:pt x="254" y="2412"/>
                  </a:cubicBezTo>
                  <a:cubicBezTo>
                    <a:pt x="536" y="2704"/>
                    <a:pt x="899" y="2857"/>
                    <a:pt x="1245" y="2857"/>
                  </a:cubicBezTo>
                  <a:cubicBezTo>
                    <a:pt x="1652" y="2857"/>
                    <a:pt x="2036" y="2646"/>
                    <a:pt x="2242" y="2200"/>
                  </a:cubicBezTo>
                  <a:cubicBezTo>
                    <a:pt x="2305" y="2031"/>
                    <a:pt x="2263" y="1862"/>
                    <a:pt x="2157" y="1756"/>
                  </a:cubicBezTo>
                  <a:cubicBezTo>
                    <a:pt x="2106" y="1735"/>
                    <a:pt x="2059" y="1725"/>
                    <a:pt x="2015" y="1725"/>
                  </a:cubicBezTo>
                  <a:cubicBezTo>
                    <a:pt x="1762" y="1725"/>
                    <a:pt x="1611" y="2027"/>
                    <a:pt x="1362" y="2027"/>
                  </a:cubicBezTo>
                  <a:cubicBezTo>
                    <a:pt x="1314" y="2027"/>
                    <a:pt x="1262" y="2016"/>
                    <a:pt x="1206" y="1989"/>
                  </a:cubicBezTo>
                  <a:cubicBezTo>
                    <a:pt x="1461" y="1559"/>
                    <a:pt x="1576" y="1366"/>
                    <a:pt x="1705" y="1366"/>
                  </a:cubicBezTo>
                  <a:cubicBezTo>
                    <a:pt x="1811" y="1366"/>
                    <a:pt x="1926" y="1497"/>
                    <a:pt x="2136" y="1735"/>
                  </a:cubicBezTo>
                  <a:cubicBezTo>
                    <a:pt x="2338" y="1823"/>
                    <a:pt x="2499" y="1859"/>
                    <a:pt x="2631" y="1859"/>
                  </a:cubicBezTo>
                  <a:cubicBezTo>
                    <a:pt x="3230" y="1859"/>
                    <a:pt x="3210" y="1093"/>
                    <a:pt x="3574" y="868"/>
                  </a:cubicBezTo>
                  <a:lnTo>
                    <a:pt x="3574" y="868"/>
                  </a:lnTo>
                  <a:cubicBezTo>
                    <a:pt x="3426" y="1079"/>
                    <a:pt x="3320" y="1291"/>
                    <a:pt x="3765" y="1418"/>
                  </a:cubicBezTo>
                  <a:cubicBezTo>
                    <a:pt x="3765" y="953"/>
                    <a:pt x="4145" y="487"/>
                    <a:pt x="37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49" name="Google Shape;3549;p21"/>
            <p:cNvSpPr/>
            <p:nvPr/>
          </p:nvSpPr>
          <p:spPr>
            <a:xfrm>
              <a:off x="-2402600" y="4013900"/>
              <a:ext cx="103125" cy="108950"/>
            </a:xfrm>
            <a:custGeom>
              <a:avLst/>
              <a:gdLst/>
              <a:ahLst/>
              <a:cxnLst/>
              <a:rect l="l" t="t" r="r" b="b"/>
              <a:pathLst>
                <a:path w="4125" h="4358" extrusionOk="0">
                  <a:moveTo>
                    <a:pt x="3258" y="1"/>
                  </a:moveTo>
                  <a:cubicBezTo>
                    <a:pt x="1883" y="720"/>
                    <a:pt x="826" y="1925"/>
                    <a:pt x="276" y="3385"/>
                  </a:cubicBezTo>
                  <a:cubicBezTo>
                    <a:pt x="635" y="3638"/>
                    <a:pt x="1" y="4188"/>
                    <a:pt x="656" y="4358"/>
                  </a:cubicBezTo>
                  <a:cubicBezTo>
                    <a:pt x="720" y="4315"/>
                    <a:pt x="741" y="4231"/>
                    <a:pt x="656" y="4188"/>
                  </a:cubicBezTo>
                  <a:cubicBezTo>
                    <a:pt x="635" y="2285"/>
                    <a:pt x="4125" y="1206"/>
                    <a:pt x="325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0" name="Google Shape;3550;p21"/>
            <p:cNvSpPr/>
            <p:nvPr/>
          </p:nvSpPr>
          <p:spPr>
            <a:xfrm>
              <a:off x="-2066325" y="3800825"/>
              <a:ext cx="83575" cy="106975"/>
            </a:xfrm>
            <a:custGeom>
              <a:avLst/>
              <a:gdLst/>
              <a:ahLst/>
              <a:cxnLst/>
              <a:rect l="l" t="t" r="r" b="b"/>
              <a:pathLst>
                <a:path w="3343" h="4279" extrusionOk="0">
                  <a:moveTo>
                    <a:pt x="1333" y="1"/>
                  </a:moveTo>
                  <a:lnTo>
                    <a:pt x="1333" y="22"/>
                  </a:lnTo>
                  <a:cubicBezTo>
                    <a:pt x="678" y="1333"/>
                    <a:pt x="1" y="2856"/>
                    <a:pt x="995" y="4188"/>
                  </a:cubicBezTo>
                  <a:cubicBezTo>
                    <a:pt x="1021" y="4179"/>
                    <a:pt x="1044" y="4174"/>
                    <a:pt x="1064" y="4174"/>
                  </a:cubicBezTo>
                  <a:cubicBezTo>
                    <a:pt x="1093" y="4174"/>
                    <a:pt x="1118" y="4185"/>
                    <a:pt x="1143" y="4209"/>
                  </a:cubicBezTo>
                  <a:cubicBezTo>
                    <a:pt x="1255" y="4257"/>
                    <a:pt x="1355" y="4278"/>
                    <a:pt x="1445" y="4278"/>
                  </a:cubicBezTo>
                  <a:cubicBezTo>
                    <a:pt x="2033" y="4278"/>
                    <a:pt x="2193" y="3371"/>
                    <a:pt x="2560" y="3004"/>
                  </a:cubicBezTo>
                  <a:cubicBezTo>
                    <a:pt x="2814" y="2581"/>
                    <a:pt x="3342" y="2200"/>
                    <a:pt x="3152" y="1650"/>
                  </a:cubicBezTo>
                  <a:cubicBezTo>
                    <a:pt x="2964" y="1253"/>
                    <a:pt x="3272" y="339"/>
                    <a:pt x="2645" y="339"/>
                  </a:cubicBezTo>
                  <a:cubicBezTo>
                    <a:pt x="2638" y="339"/>
                    <a:pt x="2631" y="339"/>
                    <a:pt x="2623" y="339"/>
                  </a:cubicBezTo>
                  <a:cubicBezTo>
                    <a:pt x="1777" y="1016"/>
                    <a:pt x="2285" y="2116"/>
                    <a:pt x="1629" y="2940"/>
                  </a:cubicBezTo>
                  <a:cubicBezTo>
                    <a:pt x="678" y="2010"/>
                    <a:pt x="3258" y="318"/>
                    <a:pt x="13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1" name="Google Shape;3551;p21"/>
            <p:cNvSpPr/>
            <p:nvPr/>
          </p:nvSpPr>
          <p:spPr>
            <a:xfrm>
              <a:off x="-2386200" y="4013900"/>
              <a:ext cx="131150" cy="123250"/>
            </a:xfrm>
            <a:custGeom>
              <a:avLst/>
              <a:gdLst/>
              <a:ahLst/>
              <a:cxnLst/>
              <a:rect l="l" t="t" r="r" b="b"/>
              <a:pathLst>
                <a:path w="5246" h="4930" extrusionOk="0">
                  <a:moveTo>
                    <a:pt x="4273" y="1"/>
                  </a:moveTo>
                  <a:cubicBezTo>
                    <a:pt x="4251" y="974"/>
                    <a:pt x="3702" y="1672"/>
                    <a:pt x="2708" y="2116"/>
                  </a:cubicBezTo>
                  <a:cubicBezTo>
                    <a:pt x="2517" y="2200"/>
                    <a:pt x="2390" y="2306"/>
                    <a:pt x="2433" y="2475"/>
                  </a:cubicBezTo>
                  <a:cubicBezTo>
                    <a:pt x="2644" y="3448"/>
                    <a:pt x="1142" y="3533"/>
                    <a:pt x="1079" y="4400"/>
                  </a:cubicBezTo>
                  <a:cubicBezTo>
                    <a:pt x="1079" y="4474"/>
                    <a:pt x="957" y="4521"/>
                    <a:pt x="809" y="4521"/>
                  </a:cubicBezTo>
                  <a:cubicBezTo>
                    <a:pt x="661" y="4521"/>
                    <a:pt x="487" y="4474"/>
                    <a:pt x="381" y="4358"/>
                  </a:cubicBezTo>
                  <a:cubicBezTo>
                    <a:pt x="430" y="4210"/>
                    <a:pt x="343" y="4184"/>
                    <a:pt x="233" y="4184"/>
                  </a:cubicBezTo>
                  <a:cubicBezTo>
                    <a:pt x="173" y="4184"/>
                    <a:pt x="107" y="4191"/>
                    <a:pt x="51" y="4191"/>
                  </a:cubicBezTo>
                  <a:cubicBezTo>
                    <a:pt x="33" y="4191"/>
                    <a:pt x="16" y="4191"/>
                    <a:pt x="0" y="4188"/>
                  </a:cubicBezTo>
                  <a:lnTo>
                    <a:pt x="0" y="4358"/>
                  </a:lnTo>
                  <a:cubicBezTo>
                    <a:pt x="211" y="4625"/>
                    <a:pt x="478" y="4929"/>
                    <a:pt x="770" y="4929"/>
                  </a:cubicBezTo>
                  <a:cubicBezTo>
                    <a:pt x="918" y="4929"/>
                    <a:pt x="1071" y="4852"/>
                    <a:pt x="1227" y="4654"/>
                  </a:cubicBezTo>
                  <a:cubicBezTo>
                    <a:pt x="1713" y="4061"/>
                    <a:pt x="2433" y="3638"/>
                    <a:pt x="2771" y="2983"/>
                  </a:cubicBezTo>
                  <a:cubicBezTo>
                    <a:pt x="3157" y="2175"/>
                    <a:pt x="3471" y="1892"/>
                    <a:pt x="4244" y="1892"/>
                  </a:cubicBezTo>
                  <a:cubicBezTo>
                    <a:pt x="4402" y="1892"/>
                    <a:pt x="4579" y="1904"/>
                    <a:pt x="4780" y="1925"/>
                  </a:cubicBezTo>
                  <a:cubicBezTo>
                    <a:pt x="5245" y="1164"/>
                    <a:pt x="4865" y="551"/>
                    <a:pt x="42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2" name="Google Shape;3552;p21"/>
            <p:cNvSpPr/>
            <p:nvPr/>
          </p:nvSpPr>
          <p:spPr>
            <a:xfrm>
              <a:off x="-1054850" y="3608375"/>
              <a:ext cx="98375" cy="83775"/>
            </a:xfrm>
            <a:custGeom>
              <a:avLst/>
              <a:gdLst/>
              <a:ahLst/>
              <a:cxnLst/>
              <a:rect l="l" t="t" r="r" b="b"/>
              <a:pathLst>
                <a:path w="3935" h="3351" extrusionOk="0">
                  <a:moveTo>
                    <a:pt x="3286" y="0"/>
                  </a:moveTo>
                  <a:cubicBezTo>
                    <a:pt x="3065" y="0"/>
                    <a:pt x="2878" y="122"/>
                    <a:pt x="2814" y="360"/>
                  </a:cubicBezTo>
                  <a:cubicBezTo>
                    <a:pt x="2602" y="1121"/>
                    <a:pt x="1820" y="1460"/>
                    <a:pt x="1545" y="2115"/>
                  </a:cubicBezTo>
                  <a:cubicBezTo>
                    <a:pt x="1312" y="2284"/>
                    <a:pt x="1058" y="2454"/>
                    <a:pt x="804" y="2581"/>
                  </a:cubicBezTo>
                  <a:cubicBezTo>
                    <a:pt x="402" y="2729"/>
                    <a:pt x="1" y="2855"/>
                    <a:pt x="64" y="3342"/>
                  </a:cubicBezTo>
                  <a:cubicBezTo>
                    <a:pt x="126" y="3347"/>
                    <a:pt x="187" y="3350"/>
                    <a:pt x="248" y="3350"/>
                  </a:cubicBezTo>
                  <a:cubicBezTo>
                    <a:pt x="1839" y="3350"/>
                    <a:pt x="3181" y="1540"/>
                    <a:pt x="3934" y="339"/>
                  </a:cubicBezTo>
                  <a:cubicBezTo>
                    <a:pt x="3738" y="111"/>
                    <a:pt x="3496" y="0"/>
                    <a:pt x="32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3" name="Google Shape;3553;p21"/>
            <p:cNvSpPr/>
            <p:nvPr/>
          </p:nvSpPr>
          <p:spPr>
            <a:xfrm>
              <a:off x="-2025025" y="3796425"/>
              <a:ext cx="88800" cy="110275"/>
            </a:xfrm>
            <a:custGeom>
              <a:avLst/>
              <a:gdLst/>
              <a:ahLst/>
              <a:cxnLst/>
              <a:rect l="l" t="t" r="r" b="b"/>
              <a:pathLst>
                <a:path w="3552" h="4411" extrusionOk="0">
                  <a:moveTo>
                    <a:pt x="889" y="1"/>
                  </a:moveTo>
                  <a:cubicBezTo>
                    <a:pt x="649" y="1"/>
                    <a:pt x="619" y="221"/>
                    <a:pt x="1162" y="663"/>
                  </a:cubicBezTo>
                  <a:cubicBezTo>
                    <a:pt x="1373" y="832"/>
                    <a:pt x="1310" y="1001"/>
                    <a:pt x="1141" y="1150"/>
                  </a:cubicBezTo>
                  <a:cubicBezTo>
                    <a:pt x="992" y="1678"/>
                    <a:pt x="1881" y="2186"/>
                    <a:pt x="1141" y="2588"/>
                  </a:cubicBezTo>
                  <a:cubicBezTo>
                    <a:pt x="770" y="2670"/>
                    <a:pt x="1" y="4411"/>
                    <a:pt x="696" y="4411"/>
                  </a:cubicBezTo>
                  <a:cubicBezTo>
                    <a:pt x="716" y="4411"/>
                    <a:pt x="737" y="4409"/>
                    <a:pt x="760" y="4406"/>
                  </a:cubicBezTo>
                  <a:cubicBezTo>
                    <a:pt x="3552" y="1477"/>
                    <a:pt x="1512" y="1"/>
                    <a:pt x="8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4" name="Google Shape;3554;p21"/>
            <p:cNvSpPr/>
            <p:nvPr/>
          </p:nvSpPr>
          <p:spPr>
            <a:xfrm>
              <a:off x="-2743625" y="4091025"/>
              <a:ext cx="81975" cy="78875"/>
            </a:xfrm>
            <a:custGeom>
              <a:avLst/>
              <a:gdLst/>
              <a:ahLst/>
              <a:cxnLst/>
              <a:rect l="l" t="t" r="r" b="b"/>
              <a:pathLst>
                <a:path w="3279" h="3155" extrusionOk="0">
                  <a:moveTo>
                    <a:pt x="2655" y="0"/>
                  </a:moveTo>
                  <a:cubicBezTo>
                    <a:pt x="2457" y="0"/>
                    <a:pt x="2305" y="192"/>
                    <a:pt x="1967" y="638"/>
                  </a:cubicBezTo>
                  <a:cubicBezTo>
                    <a:pt x="1269" y="1463"/>
                    <a:pt x="127" y="2034"/>
                    <a:pt x="0" y="3155"/>
                  </a:cubicBezTo>
                  <a:cubicBezTo>
                    <a:pt x="1756" y="2943"/>
                    <a:pt x="2411" y="2119"/>
                    <a:pt x="3279" y="300"/>
                  </a:cubicBezTo>
                  <a:cubicBezTo>
                    <a:pt x="2979" y="109"/>
                    <a:pt x="2804" y="0"/>
                    <a:pt x="26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5" name="Google Shape;3555;p21"/>
            <p:cNvSpPr/>
            <p:nvPr/>
          </p:nvSpPr>
          <p:spPr>
            <a:xfrm>
              <a:off x="-1964275" y="3977375"/>
              <a:ext cx="102600" cy="85350"/>
            </a:xfrm>
            <a:custGeom>
              <a:avLst/>
              <a:gdLst/>
              <a:ahLst/>
              <a:cxnLst/>
              <a:rect l="l" t="t" r="r" b="b"/>
              <a:pathLst>
                <a:path w="4104" h="3414" extrusionOk="0">
                  <a:moveTo>
                    <a:pt x="3439" y="0"/>
                  </a:moveTo>
                  <a:cubicBezTo>
                    <a:pt x="3010" y="0"/>
                    <a:pt x="3012" y="466"/>
                    <a:pt x="2814" y="700"/>
                  </a:cubicBezTo>
                  <a:cubicBezTo>
                    <a:pt x="2665" y="1145"/>
                    <a:pt x="1946" y="1335"/>
                    <a:pt x="1925" y="1758"/>
                  </a:cubicBezTo>
                  <a:cubicBezTo>
                    <a:pt x="1862" y="2836"/>
                    <a:pt x="635" y="2562"/>
                    <a:pt x="1" y="3090"/>
                  </a:cubicBezTo>
                  <a:cubicBezTo>
                    <a:pt x="278" y="3316"/>
                    <a:pt x="585" y="3413"/>
                    <a:pt x="902" y="3413"/>
                  </a:cubicBezTo>
                  <a:cubicBezTo>
                    <a:pt x="2401" y="3413"/>
                    <a:pt x="4103" y="1232"/>
                    <a:pt x="3702" y="45"/>
                  </a:cubicBezTo>
                  <a:cubicBezTo>
                    <a:pt x="3599" y="14"/>
                    <a:pt x="3513" y="0"/>
                    <a:pt x="34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6" name="Google Shape;3556;p21"/>
            <p:cNvSpPr/>
            <p:nvPr/>
          </p:nvSpPr>
          <p:spPr>
            <a:xfrm>
              <a:off x="-2311650" y="3692450"/>
              <a:ext cx="94325" cy="88925"/>
            </a:xfrm>
            <a:custGeom>
              <a:avLst/>
              <a:gdLst/>
              <a:ahLst/>
              <a:cxnLst/>
              <a:rect l="l" t="t" r="r" b="b"/>
              <a:pathLst>
                <a:path w="3773" h="3557" extrusionOk="0">
                  <a:moveTo>
                    <a:pt x="3321" y="0"/>
                  </a:moveTo>
                  <a:lnTo>
                    <a:pt x="3321" y="0"/>
                  </a:lnTo>
                  <a:cubicBezTo>
                    <a:pt x="1354" y="550"/>
                    <a:pt x="3109" y="2411"/>
                    <a:pt x="910" y="2749"/>
                  </a:cubicBezTo>
                  <a:cubicBezTo>
                    <a:pt x="635" y="2961"/>
                    <a:pt x="43" y="2686"/>
                    <a:pt x="0" y="3215"/>
                  </a:cubicBezTo>
                  <a:cubicBezTo>
                    <a:pt x="318" y="3453"/>
                    <a:pt x="646" y="3557"/>
                    <a:pt x="967" y="3557"/>
                  </a:cubicBezTo>
                  <a:cubicBezTo>
                    <a:pt x="2441" y="3557"/>
                    <a:pt x="3772" y="1372"/>
                    <a:pt x="33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7" name="Google Shape;3557;p21"/>
            <p:cNvSpPr/>
            <p:nvPr/>
          </p:nvSpPr>
          <p:spPr>
            <a:xfrm>
              <a:off x="-1678225" y="3763825"/>
              <a:ext cx="87800" cy="86200"/>
            </a:xfrm>
            <a:custGeom>
              <a:avLst/>
              <a:gdLst/>
              <a:ahLst/>
              <a:cxnLst/>
              <a:rect l="l" t="t" r="r" b="b"/>
              <a:pathLst>
                <a:path w="3512" h="3448" extrusionOk="0">
                  <a:moveTo>
                    <a:pt x="2538" y="0"/>
                  </a:moveTo>
                  <a:lnTo>
                    <a:pt x="2538" y="0"/>
                  </a:lnTo>
                  <a:cubicBezTo>
                    <a:pt x="2010" y="360"/>
                    <a:pt x="1777" y="1037"/>
                    <a:pt x="1016" y="1163"/>
                  </a:cubicBezTo>
                  <a:cubicBezTo>
                    <a:pt x="614" y="1375"/>
                    <a:pt x="550" y="1819"/>
                    <a:pt x="275" y="2136"/>
                  </a:cubicBezTo>
                  <a:cubicBezTo>
                    <a:pt x="0" y="2454"/>
                    <a:pt x="297" y="3448"/>
                    <a:pt x="783" y="3448"/>
                  </a:cubicBezTo>
                  <a:cubicBezTo>
                    <a:pt x="1756" y="3384"/>
                    <a:pt x="3088" y="3363"/>
                    <a:pt x="2708" y="2157"/>
                  </a:cubicBezTo>
                  <a:lnTo>
                    <a:pt x="2581" y="2115"/>
                  </a:lnTo>
                  <a:cubicBezTo>
                    <a:pt x="2242" y="2263"/>
                    <a:pt x="2306" y="2644"/>
                    <a:pt x="2010" y="2792"/>
                  </a:cubicBezTo>
                  <a:cubicBezTo>
                    <a:pt x="1919" y="2832"/>
                    <a:pt x="1780" y="2858"/>
                    <a:pt x="1669" y="2858"/>
                  </a:cubicBezTo>
                  <a:cubicBezTo>
                    <a:pt x="1547" y="2858"/>
                    <a:pt x="1458" y="2827"/>
                    <a:pt x="1502" y="2750"/>
                  </a:cubicBezTo>
                  <a:cubicBezTo>
                    <a:pt x="1735" y="2390"/>
                    <a:pt x="1291" y="1798"/>
                    <a:pt x="2010" y="1629"/>
                  </a:cubicBezTo>
                  <a:cubicBezTo>
                    <a:pt x="2581" y="1396"/>
                    <a:pt x="3511" y="296"/>
                    <a:pt x="25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8" name="Google Shape;3558;p21"/>
            <p:cNvSpPr/>
            <p:nvPr/>
          </p:nvSpPr>
          <p:spPr>
            <a:xfrm>
              <a:off x="-2786250" y="4057250"/>
              <a:ext cx="89275" cy="103275"/>
            </a:xfrm>
            <a:custGeom>
              <a:avLst/>
              <a:gdLst/>
              <a:ahLst/>
              <a:cxnLst/>
              <a:rect l="l" t="t" r="r" b="b"/>
              <a:pathLst>
                <a:path w="3571" h="4131" extrusionOk="0">
                  <a:moveTo>
                    <a:pt x="3320" y="1"/>
                  </a:moveTo>
                  <a:cubicBezTo>
                    <a:pt x="3281" y="1"/>
                    <a:pt x="3236" y="14"/>
                    <a:pt x="3186" y="43"/>
                  </a:cubicBezTo>
                  <a:cubicBezTo>
                    <a:pt x="1875" y="297"/>
                    <a:pt x="902" y="1799"/>
                    <a:pt x="500" y="2941"/>
                  </a:cubicBezTo>
                  <a:cubicBezTo>
                    <a:pt x="0" y="3367"/>
                    <a:pt x="808" y="4130"/>
                    <a:pt x="1326" y="4130"/>
                  </a:cubicBezTo>
                  <a:cubicBezTo>
                    <a:pt x="1553" y="4130"/>
                    <a:pt x="1725" y="3983"/>
                    <a:pt x="1705" y="3596"/>
                  </a:cubicBezTo>
                  <a:cubicBezTo>
                    <a:pt x="1748" y="3195"/>
                    <a:pt x="1134" y="2793"/>
                    <a:pt x="1473" y="2454"/>
                  </a:cubicBezTo>
                  <a:cubicBezTo>
                    <a:pt x="2107" y="1862"/>
                    <a:pt x="2424" y="1016"/>
                    <a:pt x="3334" y="614"/>
                  </a:cubicBezTo>
                  <a:cubicBezTo>
                    <a:pt x="3570" y="487"/>
                    <a:pt x="3557" y="1"/>
                    <a:pt x="3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59" name="Google Shape;3559;p21"/>
            <p:cNvSpPr/>
            <p:nvPr/>
          </p:nvSpPr>
          <p:spPr>
            <a:xfrm>
              <a:off x="-1699900" y="4050150"/>
              <a:ext cx="94675" cy="82875"/>
            </a:xfrm>
            <a:custGeom>
              <a:avLst/>
              <a:gdLst/>
              <a:ahLst/>
              <a:cxnLst/>
              <a:rect l="l" t="t" r="r" b="b"/>
              <a:pathLst>
                <a:path w="3787" h="3315" extrusionOk="0">
                  <a:moveTo>
                    <a:pt x="2841" y="0"/>
                  </a:moveTo>
                  <a:cubicBezTo>
                    <a:pt x="2127" y="0"/>
                    <a:pt x="1428" y="2279"/>
                    <a:pt x="952" y="2590"/>
                  </a:cubicBezTo>
                  <a:cubicBezTo>
                    <a:pt x="719" y="2759"/>
                    <a:pt x="0" y="2611"/>
                    <a:pt x="402" y="3225"/>
                  </a:cubicBezTo>
                  <a:cubicBezTo>
                    <a:pt x="528" y="3288"/>
                    <a:pt x="645" y="3315"/>
                    <a:pt x="756" y="3315"/>
                  </a:cubicBezTo>
                  <a:cubicBezTo>
                    <a:pt x="1391" y="3315"/>
                    <a:pt x="1814" y="2413"/>
                    <a:pt x="2390" y="2125"/>
                  </a:cubicBezTo>
                  <a:cubicBezTo>
                    <a:pt x="2919" y="1596"/>
                    <a:pt x="3786" y="1089"/>
                    <a:pt x="3173" y="179"/>
                  </a:cubicBezTo>
                  <a:cubicBezTo>
                    <a:pt x="3062" y="55"/>
                    <a:pt x="2952" y="0"/>
                    <a:pt x="28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0" name="Google Shape;3560;p21"/>
            <p:cNvSpPr/>
            <p:nvPr/>
          </p:nvSpPr>
          <p:spPr>
            <a:xfrm>
              <a:off x="-2789625" y="3788150"/>
              <a:ext cx="65050" cy="96625"/>
            </a:xfrm>
            <a:custGeom>
              <a:avLst/>
              <a:gdLst/>
              <a:ahLst/>
              <a:cxnLst/>
              <a:rect l="l" t="t" r="r" b="b"/>
              <a:pathLst>
                <a:path w="2602" h="3865" extrusionOk="0">
                  <a:moveTo>
                    <a:pt x="1840" y="0"/>
                  </a:moveTo>
                  <a:lnTo>
                    <a:pt x="1840" y="0"/>
                  </a:lnTo>
                  <a:cubicBezTo>
                    <a:pt x="1312" y="1481"/>
                    <a:pt x="1502" y="2813"/>
                    <a:pt x="0" y="3849"/>
                  </a:cubicBezTo>
                  <a:cubicBezTo>
                    <a:pt x="99" y="3859"/>
                    <a:pt x="189" y="3864"/>
                    <a:pt x="273" y="3864"/>
                  </a:cubicBezTo>
                  <a:cubicBezTo>
                    <a:pt x="1228" y="3864"/>
                    <a:pt x="1253" y="3226"/>
                    <a:pt x="1798" y="2623"/>
                  </a:cubicBezTo>
                  <a:cubicBezTo>
                    <a:pt x="2602" y="2073"/>
                    <a:pt x="2559" y="719"/>
                    <a:pt x="18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1" name="Google Shape;3561;p21"/>
            <p:cNvSpPr/>
            <p:nvPr/>
          </p:nvSpPr>
          <p:spPr>
            <a:xfrm>
              <a:off x="-1955800" y="3959800"/>
              <a:ext cx="84075" cy="62725"/>
            </a:xfrm>
            <a:custGeom>
              <a:avLst/>
              <a:gdLst/>
              <a:ahLst/>
              <a:cxnLst/>
              <a:rect l="l" t="t" r="r" b="b"/>
              <a:pathLst>
                <a:path w="3363" h="2509" extrusionOk="0">
                  <a:moveTo>
                    <a:pt x="2039" y="1"/>
                  </a:moveTo>
                  <a:cubicBezTo>
                    <a:pt x="1810" y="1"/>
                    <a:pt x="1590" y="17"/>
                    <a:pt x="1417" y="29"/>
                  </a:cubicBezTo>
                  <a:cubicBezTo>
                    <a:pt x="1840" y="1361"/>
                    <a:pt x="0" y="1425"/>
                    <a:pt x="402" y="2228"/>
                  </a:cubicBezTo>
                  <a:cubicBezTo>
                    <a:pt x="582" y="2430"/>
                    <a:pt x="773" y="2509"/>
                    <a:pt x="968" y="2509"/>
                  </a:cubicBezTo>
                  <a:cubicBezTo>
                    <a:pt x="1551" y="2509"/>
                    <a:pt x="2173" y="1800"/>
                    <a:pt x="2665" y="1530"/>
                  </a:cubicBezTo>
                  <a:cubicBezTo>
                    <a:pt x="2897" y="1277"/>
                    <a:pt x="2771" y="748"/>
                    <a:pt x="3363" y="748"/>
                  </a:cubicBezTo>
                  <a:cubicBezTo>
                    <a:pt x="3332" y="117"/>
                    <a:pt x="2652" y="1"/>
                    <a:pt x="20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2" name="Google Shape;3562;p21"/>
            <p:cNvSpPr/>
            <p:nvPr/>
          </p:nvSpPr>
          <p:spPr>
            <a:xfrm>
              <a:off x="-2043050" y="3795025"/>
              <a:ext cx="43900" cy="86200"/>
            </a:xfrm>
            <a:custGeom>
              <a:avLst/>
              <a:gdLst/>
              <a:ahLst/>
              <a:cxnLst/>
              <a:rect l="l" t="t" r="r" b="b"/>
              <a:pathLst>
                <a:path w="1756" h="3448" extrusionOk="0">
                  <a:moveTo>
                    <a:pt x="741" y="0"/>
                  </a:moveTo>
                  <a:cubicBezTo>
                    <a:pt x="587" y="0"/>
                    <a:pt x="455" y="42"/>
                    <a:pt x="402" y="233"/>
                  </a:cubicBezTo>
                  <a:cubicBezTo>
                    <a:pt x="1756" y="867"/>
                    <a:pt x="0" y="1840"/>
                    <a:pt x="212" y="2771"/>
                  </a:cubicBezTo>
                  <a:cubicBezTo>
                    <a:pt x="233" y="3045"/>
                    <a:pt x="64" y="3426"/>
                    <a:pt x="593" y="3447"/>
                  </a:cubicBezTo>
                  <a:cubicBezTo>
                    <a:pt x="1692" y="3405"/>
                    <a:pt x="1142" y="1375"/>
                    <a:pt x="1692" y="571"/>
                  </a:cubicBezTo>
                  <a:cubicBezTo>
                    <a:pt x="1354" y="486"/>
                    <a:pt x="1523" y="106"/>
                    <a:pt x="1206" y="21"/>
                  </a:cubicBezTo>
                  <a:cubicBezTo>
                    <a:pt x="1178" y="25"/>
                    <a:pt x="1149" y="27"/>
                    <a:pt x="1119" y="27"/>
                  </a:cubicBezTo>
                  <a:cubicBezTo>
                    <a:pt x="999" y="27"/>
                    <a:pt x="863" y="0"/>
                    <a:pt x="7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3" name="Google Shape;3563;p21"/>
            <p:cNvSpPr/>
            <p:nvPr/>
          </p:nvSpPr>
          <p:spPr>
            <a:xfrm>
              <a:off x="-1207125" y="3842325"/>
              <a:ext cx="99900" cy="81125"/>
            </a:xfrm>
            <a:custGeom>
              <a:avLst/>
              <a:gdLst/>
              <a:ahLst/>
              <a:cxnLst/>
              <a:rect l="l" t="t" r="r" b="b"/>
              <a:pathLst>
                <a:path w="3996" h="3245" extrusionOk="0">
                  <a:moveTo>
                    <a:pt x="3626" y="1"/>
                  </a:moveTo>
                  <a:cubicBezTo>
                    <a:pt x="3227" y="1"/>
                    <a:pt x="2608" y="447"/>
                    <a:pt x="2813" y="857"/>
                  </a:cubicBezTo>
                  <a:cubicBezTo>
                    <a:pt x="2708" y="1788"/>
                    <a:pt x="614" y="2253"/>
                    <a:pt x="1" y="3057"/>
                  </a:cubicBezTo>
                  <a:cubicBezTo>
                    <a:pt x="184" y="3187"/>
                    <a:pt x="386" y="3245"/>
                    <a:pt x="600" y="3245"/>
                  </a:cubicBezTo>
                  <a:cubicBezTo>
                    <a:pt x="1841" y="3245"/>
                    <a:pt x="3462" y="1307"/>
                    <a:pt x="3913" y="477"/>
                  </a:cubicBezTo>
                  <a:cubicBezTo>
                    <a:pt x="3995" y="133"/>
                    <a:pt x="3843" y="1"/>
                    <a:pt x="36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4" name="Google Shape;3564;p21"/>
            <p:cNvSpPr/>
            <p:nvPr/>
          </p:nvSpPr>
          <p:spPr>
            <a:xfrm>
              <a:off x="-1440825" y="3903950"/>
              <a:ext cx="90450" cy="87775"/>
            </a:xfrm>
            <a:custGeom>
              <a:avLst/>
              <a:gdLst/>
              <a:ahLst/>
              <a:cxnLst/>
              <a:rect l="l" t="t" r="r" b="b"/>
              <a:pathLst>
                <a:path w="3618" h="3511" extrusionOk="0">
                  <a:moveTo>
                    <a:pt x="3045" y="1"/>
                  </a:moveTo>
                  <a:cubicBezTo>
                    <a:pt x="2929" y="1"/>
                    <a:pt x="2820" y="50"/>
                    <a:pt x="2750" y="169"/>
                  </a:cubicBezTo>
                  <a:cubicBezTo>
                    <a:pt x="2390" y="740"/>
                    <a:pt x="3152" y="1607"/>
                    <a:pt x="2221" y="1755"/>
                  </a:cubicBezTo>
                  <a:cubicBezTo>
                    <a:pt x="1735" y="2178"/>
                    <a:pt x="1" y="2728"/>
                    <a:pt x="1016" y="3511"/>
                  </a:cubicBezTo>
                  <a:cubicBezTo>
                    <a:pt x="1798" y="2876"/>
                    <a:pt x="3575" y="2601"/>
                    <a:pt x="3427" y="1396"/>
                  </a:cubicBezTo>
                  <a:cubicBezTo>
                    <a:pt x="3617" y="1078"/>
                    <a:pt x="3427" y="740"/>
                    <a:pt x="3554" y="444"/>
                  </a:cubicBezTo>
                  <a:cubicBezTo>
                    <a:pt x="3540" y="203"/>
                    <a:pt x="3279" y="1"/>
                    <a:pt x="30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5" name="Google Shape;3565;p21"/>
            <p:cNvSpPr/>
            <p:nvPr/>
          </p:nvSpPr>
          <p:spPr>
            <a:xfrm>
              <a:off x="-2317450" y="3668875"/>
              <a:ext cx="96225" cy="98400"/>
            </a:xfrm>
            <a:custGeom>
              <a:avLst/>
              <a:gdLst/>
              <a:ahLst/>
              <a:cxnLst/>
              <a:rect l="l" t="t" r="r" b="b"/>
              <a:pathLst>
                <a:path w="3849" h="3936" extrusionOk="0">
                  <a:moveTo>
                    <a:pt x="1791" y="0"/>
                  </a:moveTo>
                  <a:cubicBezTo>
                    <a:pt x="1353" y="0"/>
                    <a:pt x="906" y="63"/>
                    <a:pt x="825" y="457"/>
                  </a:cubicBezTo>
                  <a:cubicBezTo>
                    <a:pt x="1163" y="1091"/>
                    <a:pt x="359" y="1683"/>
                    <a:pt x="867" y="2275"/>
                  </a:cubicBezTo>
                  <a:cubicBezTo>
                    <a:pt x="874" y="2276"/>
                    <a:pt x="881" y="2276"/>
                    <a:pt x="888" y="2276"/>
                  </a:cubicBezTo>
                  <a:cubicBezTo>
                    <a:pt x="1665" y="2276"/>
                    <a:pt x="1339" y="1130"/>
                    <a:pt x="2051" y="795"/>
                  </a:cubicBezTo>
                  <a:lnTo>
                    <a:pt x="2051" y="795"/>
                  </a:lnTo>
                  <a:cubicBezTo>
                    <a:pt x="2013" y="1637"/>
                    <a:pt x="1854" y="3241"/>
                    <a:pt x="805" y="3241"/>
                  </a:cubicBezTo>
                  <a:cubicBezTo>
                    <a:pt x="695" y="3241"/>
                    <a:pt x="575" y="3223"/>
                    <a:pt x="444" y="3185"/>
                  </a:cubicBezTo>
                  <a:lnTo>
                    <a:pt x="444" y="3185"/>
                  </a:lnTo>
                  <a:cubicBezTo>
                    <a:pt x="1" y="3642"/>
                    <a:pt x="446" y="3936"/>
                    <a:pt x="907" y="3936"/>
                  </a:cubicBezTo>
                  <a:cubicBezTo>
                    <a:pt x="1151" y="3936"/>
                    <a:pt x="1398" y="3854"/>
                    <a:pt x="1523" y="3671"/>
                  </a:cubicBezTo>
                  <a:cubicBezTo>
                    <a:pt x="2009" y="3523"/>
                    <a:pt x="2284" y="3121"/>
                    <a:pt x="2643" y="2868"/>
                  </a:cubicBezTo>
                  <a:lnTo>
                    <a:pt x="2643" y="2550"/>
                  </a:lnTo>
                  <a:cubicBezTo>
                    <a:pt x="1671" y="1958"/>
                    <a:pt x="3849" y="1556"/>
                    <a:pt x="2453" y="12"/>
                  </a:cubicBezTo>
                  <a:lnTo>
                    <a:pt x="2453" y="12"/>
                  </a:lnTo>
                  <a:cubicBezTo>
                    <a:pt x="2425" y="14"/>
                    <a:pt x="2395" y="14"/>
                    <a:pt x="2363" y="14"/>
                  </a:cubicBezTo>
                  <a:cubicBezTo>
                    <a:pt x="2200" y="14"/>
                    <a:pt x="1997" y="0"/>
                    <a:pt x="17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6" name="Google Shape;3566;p21"/>
            <p:cNvSpPr/>
            <p:nvPr/>
          </p:nvSpPr>
          <p:spPr>
            <a:xfrm>
              <a:off x="-2754200" y="4058850"/>
              <a:ext cx="89900" cy="74375"/>
            </a:xfrm>
            <a:custGeom>
              <a:avLst/>
              <a:gdLst/>
              <a:ahLst/>
              <a:cxnLst/>
              <a:rect l="l" t="t" r="r" b="b"/>
              <a:pathLst>
                <a:path w="3596" h="2975" extrusionOk="0">
                  <a:moveTo>
                    <a:pt x="2052" y="0"/>
                  </a:moveTo>
                  <a:lnTo>
                    <a:pt x="2052" y="0"/>
                  </a:lnTo>
                  <a:cubicBezTo>
                    <a:pt x="2094" y="170"/>
                    <a:pt x="2115" y="339"/>
                    <a:pt x="1904" y="445"/>
                  </a:cubicBezTo>
                  <a:cubicBezTo>
                    <a:pt x="1333" y="762"/>
                    <a:pt x="0" y="2496"/>
                    <a:pt x="698" y="2919"/>
                  </a:cubicBezTo>
                  <a:cubicBezTo>
                    <a:pt x="785" y="2957"/>
                    <a:pt x="864" y="2974"/>
                    <a:pt x="936" y="2974"/>
                  </a:cubicBezTo>
                  <a:cubicBezTo>
                    <a:pt x="1184" y="2974"/>
                    <a:pt x="1360" y="2782"/>
                    <a:pt x="1523" y="2602"/>
                  </a:cubicBezTo>
                  <a:cubicBezTo>
                    <a:pt x="1988" y="1671"/>
                    <a:pt x="2919" y="1164"/>
                    <a:pt x="3596" y="445"/>
                  </a:cubicBezTo>
                  <a:cubicBezTo>
                    <a:pt x="3543" y="127"/>
                    <a:pt x="3268" y="80"/>
                    <a:pt x="2951" y="80"/>
                  </a:cubicBezTo>
                  <a:cubicBezTo>
                    <a:pt x="2815" y="80"/>
                    <a:pt x="2671" y="89"/>
                    <a:pt x="2534" y="89"/>
                  </a:cubicBezTo>
                  <a:cubicBezTo>
                    <a:pt x="2351" y="89"/>
                    <a:pt x="2179" y="73"/>
                    <a:pt x="20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7" name="Google Shape;3567;p21"/>
            <p:cNvSpPr/>
            <p:nvPr/>
          </p:nvSpPr>
          <p:spPr>
            <a:xfrm>
              <a:off x="-1445700" y="3896300"/>
              <a:ext cx="88975" cy="104875"/>
            </a:xfrm>
            <a:custGeom>
              <a:avLst/>
              <a:gdLst/>
              <a:ahLst/>
              <a:cxnLst/>
              <a:rect l="l" t="t" r="r" b="b"/>
              <a:pathLst>
                <a:path w="3559" h="4195" extrusionOk="0">
                  <a:moveTo>
                    <a:pt x="2453" y="1"/>
                  </a:moveTo>
                  <a:cubicBezTo>
                    <a:pt x="2421" y="1"/>
                    <a:pt x="2387" y="4"/>
                    <a:pt x="2353" y="10"/>
                  </a:cubicBezTo>
                  <a:cubicBezTo>
                    <a:pt x="2036" y="263"/>
                    <a:pt x="1697" y="454"/>
                    <a:pt x="1316" y="581"/>
                  </a:cubicBezTo>
                  <a:cubicBezTo>
                    <a:pt x="1278" y="1166"/>
                    <a:pt x="1545" y="1268"/>
                    <a:pt x="1822" y="1268"/>
                  </a:cubicBezTo>
                  <a:cubicBezTo>
                    <a:pt x="1970" y="1268"/>
                    <a:pt x="2120" y="1239"/>
                    <a:pt x="2229" y="1239"/>
                  </a:cubicBezTo>
                  <a:cubicBezTo>
                    <a:pt x="2366" y="1239"/>
                    <a:pt x="2436" y="1285"/>
                    <a:pt x="2353" y="1490"/>
                  </a:cubicBezTo>
                  <a:cubicBezTo>
                    <a:pt x="1972" y="2273"/>
                    <a:pt x="724" y="2357"/>
                    <a:pt x="534" y="3288"/>
                  </a:cubicBezTo>
                  <a:cubicBezTo>
                    <a:pt x="1" y="3751"/>
                    <a:pt x="212" y="4195"/>
                    <a:pt x="588" y="4195"/>
                  </a:cubicBezTo>
                  <a:cubicBezTo>
                    <a:pt x="778" y="4195"/>
                    <a:pt x="1011" y="4080"/>
                    <a:pt x="1211" y="3795"/>
                  </a:cubicBezTo>
                  <a:cubicBezTo>
                    <a:pt x="640" y="2865"/>
                    <a:pt x="2120" y="2759"/>
                    <a:pt x="2501" y="2167"/>
                  </a:cubicBezTo>
                  <a:cubicBezTo>
                    <a:pt x="3558" y="1977"/>
                    <a:pt x="2459" y="771"/>
                    <a:pt x="3241" y="285"/>
                  </a:cubicBezTo>
                  <a:cubicBezTo>
                    <a:pt x="2954" y="246"/>
                    <a:pt x="2754" y="1"/>
                    <a:pt x="24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8" name="Google Shape;3568;p21"/>
            <p:cNvSpPr/>
            <p:nvPr/>
          </p:nvSpPr>
          <p:spPr>
            <a:xfrm>
              <a:off x="-2068950" y="3801350"/>
              <a:ext cx="38075" cy="101025"/>
            </a:xfrm>
            <a:custGeom>
              <a:avLst/>
              <a:gdLst/>
              <a:ahLst/>
              <a:cxnLst/>
              <a:rect l="l" t="t" r="r" b="b"/>
              <a:pathLst>
                <a:path w="1523" h="4041" extrusionOk="0">
                  <a:moveTo>
                    <a:pt x="1438" y="1"/>
                  </a:moveTo>
                  <a:cubicBezTo>
                    <a:pt x="317" y="466"/>
                    <a:pt x="571" y="1629"/>
                    <a:pt x="148" y="2496"/>
                  </a:cubicBezTo>
                  <a:cubicBezTo>
                    <a:pt x="381" y="3025"/>
                    <a:pt x="0" y="3829"/>
                    <a:pt x="1015" y="4040"/>
                  </a:cubicBezTo>
                  <a:cubicBezTo>
                    <a:pt x="1332" y="3998"/>
                    <a:pt x="1311" y="3892"/>
                    <a:pt x="1184" y="3660"/>
                  </a:cubicBezTo>
                  <a:cubicBezTo>
                    <a:pt x="190" y="2412"/>
                    <a:pt x="1523" y="1270"/>
                    <a:pt x="14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69" name="Google Shape;3569;p21"/>
            <p:cNvSpPr/>
            <p:nvPr/>
          </p:nvSpPr>
          <p:spPr>
            <a:xfrm>
              <a:off x="-1966375" y="3961950"/>
              <a:ext cx="61350" cy="83775"/>
            </a:xfrm>
            <a:custGeom>
              <a:avLst/>
              <a:gdLst/>
              <a:ahLst/>
              <a:cxnLst/>
              <a:rect l="l" t="t" r="r" b="b"/>
              <a:pathLst>
                <a:path w="2454" h="3351" extrusionOk="0">
                  <a:moveTo>
                    <a:pt x="1687" y="0"/>
                  </a:moveTo>
                  <a:cubicBezTo>
                    <a:pt x="1476" y="0"/>
                    <a:pt x="1240" y="400"/>
                    <a:pt x="1036" y="493"/>
                  </a:cubicBezTo>
                  <a:cubicBezTo>
                    <a:pt x="1142" y="1064"/>
                    <a:pt x="656" y="1381"/>
                    <a:pt x="317" y="1762"/>
                  </a:cubicBezTo>
                  <a:cubicBezTo>
                    <a:pt x="0" y="2290"/>
                    <a:pt x="402" y="2734"/>
                    <a:pt x="571" y="3179"/>
                  </a:cubicBezTo>
                  <a:cubicBezTo>
                    <a:pt x="615" y="3310"/>
                    <a:pt x="743" y="3351"/>
                    <a:pt x="892" y="3351"/>
                  </a:cubicBezTo>
                  <a:cubicBezTo>
                    <a:pt x="1032" y="3351"/>
                    <a:pt x="1189" y="3315"/>
                    <a:pt x="1311" y="3284"/>
                  </a:cubicBezTo>
                  <a:cubicBezTo>
                    <a:pt x="1967" y="3136"/>
                    <a:pt x="1565" y="2586"/>
                    <a:pt x="1777" y="2269"/>
                  </a:cubicBezTo>
                  <a:lnTo>
                    <a:pt x="1777" y="2269"/>
                  </a:lnTo>
                  <a:cubicBezTo>
                    <a:pt x="1701" y="2283"/>
                    <a:pt x="1629" y="2289"/>
                    <a:pt x="1560" y="2289"/>
                  </a:cubicBezTo>
                  <a:cubicBezTo>
                    <a:pt x="901" y="2289"/>
                    <a:pt x="610" y="1691"/>
                    <a:pt x="1396" y="1423"/>
                  </a:cubicBezTo>
                  <a:cubicBezTo>
                    <a:pt x="2453" y="1127"/>
                    <a:pt x="2136" y="598"/>
                    <a:pt x="1777" y="27"/>
                  </a:cubicBezTo>
                  <a:cubicBezTo>
                    <a:pt x="1747" y="9"/>
                    <a:pt x="1717" y="0"/>
                    <a:pt x="16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0" name="Google Shape;3570;p21"/>
            <p:cNvSpPr/>
            <p:nvPr/>
          </p:nvSpPr>
          <p:spPr>
            <a:xfrm>
              <a:off x="-2808675" y="3778450"/>
              <a:ext cx="49750" cy="85475"/>
            </a:xfrm>
            <a:custGeom>
              <a:avLst/>
              <a:gdLst/>
              <a:ahLst/>
              <a:cxnLst/>
              <a:rect l="l" t="t" r="r" b="b"/>
              <a:pathLst>
                <a:path w="1990" h="3419" extrusionOk="0">
                  <a:moveTo>
                    <a:pt x="1208" y="0"/>
                  </a:moveTo>
                  <a:cubicBezTo>
                    <a:pt x="771" y="0"/>
                    <a:pt x="203" y="848"/>
                    <a:pt x="170" y="1213"/>
                  </a:cubicBezTo>
                  <a:cubicBezTo>
                    <a:pt x="149" y="1572"/>
                    <a:pt x="86" y="1932"/>
                    <a:pt x="276" y="2270"/>
                  </a:cubicBezTo>
                  <a:cubicBezTo>
                    <a:pt x="377" y="2317"/>
                    <a:pt x="456" y="2337"/>
                    <a:pt x="519" y="2337"/>
                  </a:cubicBezTo>
                  <a:cubicBezTo>
                    <a:pt x="852" y="2337"/>
                    <a:pt x="738" y="1784"/>
                    <a:pt x="1058" y="1784"/>
                  </a:cubicBezTo>
                  <a:cubicBezTo>
                    <a:pt x="1376" y="3412"/>
                    <a:pt x="191" y="2440"/>
                    <a:pt x="1" y="3137"/>
                  </a:cubicBezTo>
                  <a:cubicBezTo>
                    <a:pt x="170" y="3351"/>
                    <a:pt x="359" y="3419"/>
                    <a:pt x="551" y="3419"/>
                  </a:cubicBezTo>
                  <a:cubicBezTo>
                    <a:pt x="816" y="3419"/>
                    <a:pt x="1089" y="3292"/>
                    <a:pt x="1333" y="3243"/>
                  </a:cubicBezTo>
                  <a:cubicBezTo>
                    <a:pt x="1989" y="3095"/>
                    <a:pt x="1672" y="1551"/>
                    <a:pt x="1460" y="1086"/>
                  </a:cubicBezTo>
                  <a:cubicBezTo>
                    <a:pt x="1249" y="832"/>
                    <a:pt x="1270" y="452"/>
                    <a:pt x="1524" y="219"/>
                  </a:cubicBezTo>
                  <a:cubicBezTo>
                    <a:pt x="1437" y="64"/>
                    <a:pt x="1327" y="0"/>
                    <a:pt x="1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1" name="Google Shape;3571;p21"/>
            <p:cNvSpPr/>
            <p:nvPr/>
          </p:nvSpPr>
          <p:spPr>
            <a:xfrm>
              <a:off x="-1088675" y="3593575"/>
              <a:ext cx="68750" cy="87825"/>
            </a:xfrm>
            <a:custGeom>
              <a:avLst/>
              <a:gdLst/>
              <a:ahLst/>
              <a:cxnLst/>
              <a:rect l="l" t="t" r="r" b="b"/>
              <a:pathLst>
                <a:path w="2750" h="3513" extrusionOk="0">
                  <a:moveTo>
                    <a:pt x="2580" y="0"/>
                  </a:moveTo>
                  <a:lnTo>
                    <a:pt x="2580" y="0"/>
                  </a:lnTo>
                  <a:cubicBezTo>
                    <a:pt x="1544" y="64"/>
                    <a:pt x="635" y="1481"/>
                    <a:pt x="317" y="2369"/>
                  </a:cubicBezTo>
                  <a:cubicBezTo>
                    <a:pt x="0" y="2813"/>
                    <a:pt x="317" y="3194"/>
                    <a:pt x="677" y="3490"/>
                  </a:cubicBezTo>
                  <a:cubicBezTo>
                    <a:pt x="793" y="3505"/>
                    <a:pt x="890" y="3512"/>
                    <a:pt x="969" y="3512"/>
                  </a:cubicBezTo>
                  <a:cubicBezTo>
                    <a:pt x="1875" y="3512"/>
                    <a:pt x="589" y="2577"/>
                    <a:pt x="1036" y="2052"/>
                  </a:cubicBezTo>
                  <a:cubicBezTo>
                    <a:pt x="1269" y="1819"/>
                    <a:pt x="1354" y="1502"/>
                    <a:pt x="1607" y="1248"/>
                  </a:cubicBezTo>
                  <a:cubicBezTo>
                    <a:pt x="2750" y="1100"/>
                    <a:pt x="2305" y="825"/>
                    <a:pt x="25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2" name="Google Shape;3572;p21"/>
            <p:cNvSpPr/>
            <p:nvPr/>
          </p:nvSpPr>
          <p:spPr>
            <a:xfrm>
              <a:off x="-1974075" y="3998050"/>
              <a:ext cx="84900" cy="53525"/>
            </a:xfrm>
            <a:custGeom>
              <a:avLst/>
              <a:gdLst/>
              <a:ahLst/>
              <a:cxnLst/>
              <a:rect l="l" t="t" r="r" b="b"/>
              <a:pathLst>
                <a:path w="3396" h="2141" extrusionOk="0">
                  <a:moveTo>
                    <a:pt x="3396" y="0"/>
                  </a:moveTo>
                  <a:cubicBezTo>
                    <a:pt x="2846" y="64"/>
                    <a:pt x="2381" y="360"/>
                    <a:pt x="2085" y="804"/>
                  </a:cubicBezTo>
                  <a:cubicBezTo>
                    <a:pt x="2063" y="1058"/>
                    <a:pt x="1408" y="1100"/>
                    <a:pt x="1810" y="1502"/>
                  </a:cubicBezTo>
                  <a:cubicBezTo>
                    <a:pt x="1915" y="1629"/>
                    <a:pt x="1810" y="1756"/>
                    <a:pt x="1598" y="1777"/>
                  </a:cubicBezTo>
                  <a:cubicBezTo>
                    <a:pt x="1545" y="1777"/>
                    <a:pt x="1481" y="1778"/>
                    <a:pt x="1413" y="1778"/>
                  </a:cubicBezTo>
                  <a:cubicBezTo>
                    <a:pt x="1212" y="1778"/>
                    <a:pt x="990" y="1766"/>
                    <a:pt x="1006" y="1671"/>
                  </a:cubicBezTo>
                  <a:cubicBezTo>
                    <a:pt x="1091" y="1164"/>
                    <a:pt x="308" y="677"/>
                    <a:pt x="985" y="170"/>
                  </a:cubicBezTo>
                  <a:cubicBezTo>
                    <a:pt x="874" y="59"/>
                    <a:pt x="742" y="11"/>
                    <a:pt x="612" y="11"/>
                  </a:cubicBezTo>
                  <a:cubicBezTo>
                    <a:pt x="298" y="11"/>
                    <a:pt x="0" y="296"/>
                    <a:pt x="75" y="656"/>
                  </a:cubicBezTo>
                  <a:cubicBezTo>
                    <a:pt x="33" y="1015"/>
                    <a:pt x="329" y="1290"/>
                    <a:pt x="350" y="1650"/>
                  </a:cubicBezTo>
                  <a:cubicBezTo>
                    <a:pt x="366" y="1986"/>
                    <a:pt x="552" y="2141"/>
                    <a:pt x="844" y="2141"/>
                  </a:cubicBezTo>
                  <a:cubicBezTo>
                    <a:pt x="937" y="2141"/>
                    <a:pt x="1041" y="2125"/>
                    <a:pt x="1154" y="2094"/>
                  </a:cubicBezTo>
                  <a:cubicBezTo>
                    <a:pt x="1767" y="1904"/>
                    <a:pt x="2677" y="1967"/>
                    <a:pt x="2465" y="1015"/>
                  </a:cubicBezTo>
                  <a:cubicBezTo>
                    <a:pt x="2634" y="656"/>
                    <a:pt x="3311" y="444"/>
                    <a:pt x="33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3" name="Google Shape;3573;p21"/>
            <p:cNvSpPr/>
            <p:nvPr/>
          </p:nvSpPr>
          <p:spPr>
            <a:xfrm>
              <a:off x="-1722100" y="4027125"/>
              <a:ext cx="55525" cy="61375"/>
            </a:xfrm>
            <a:custGeom>
              <a:avLst/>
              <a:gdLst/>
              <a:ahLst/>
              <a:cxnLst/>
              <a:rect l="l" t="t" r="r" b="b"/>
              <a:pathLst>
                <a:path w="2221" h="2455" extrusionOk="0">
                  <a:moveTo>
                    <a:pt x="2221" y="1"/>
                  </a:moveTo>
                  <a:lnTo>
                    <a:pt x="2221" y="1"/>
                  </a:lnTo>
                  <a:cubicBezTo>
                    <a:pt x="804" y="318"/>
                    <a:pt x="360" y="1333"/>
                    <a:pt x="0" y="2390"/>
                  </a:cubicBezTo>
                  <a:cubicBezTo>
                    <a:pt x="108" y="2433"/>
                    <a:pt x="218" y="2455"/>
                    <a:pt x="327" y="2455"/>
                  </a:cubicBezTo>
                  <a:cubicBezTo>
                    <a:pt x="537" y="2455"/>
                    <a:pt x="742" y="2375"/>
                    <a:pt x="909" y="2221"/>
                  </a:cubicBezTo>
                  <a:cubicBezTo>
                    <a:pt x="1375" y="1862"/>
                    <a:pt x="1417" y="1227"/>
                    <a:pt x="2030" y="931"/>
                  </a:cubicBezTo>
                  <a:lnTo>
                    <a:pt x="222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4" name="Google Shape;3574;p21"/>
            <p:cNvSpPr/>
            <p:nvPr/>
          </p:nvSpPr>
          <p:spPr>
            <a:xfrm>
              <a:off x="-1677700" y="4028175"/>
              <a:ext cx="57125" cy="83050"/>
            </a:xfrm>
            <a:custGeom>
              <a:avLst/>
              <a:gdLst/>
              <a:ahLst/>
              <a:cxnLst/>
              <a:rect l="l" t="t" r="r" b="b"/>
              <a:pathLst>
                <a:path w="2285" h="3322" extrusionOk="0">
                  <a:moveTo>
                    <a:pt x="1735" y="1"/>
                  </a:moveTo>
                  <a:cubicBezTo>
                    <a:pt x="1396" y="149"/>
                    <a:pt x="677" y="128"/>
                    <a:pt x="1375" y="699"/>
                  </a:cubicBezTo>
                  <a:cubicBezTo>
                    <a:pt x="1841" y="1079"/>
                    <a:pt x="1" y="2327"/>
                    <a:pt x="254" y="3321"/>
                  </a:cubicBezTo>
                  <a:cubicBezTo>
                    <a:pt x="424" y="3300"/>
                    <a:pt x="614" y="3258"/>
                    <a:pt x="614" y="3131"/>
                  </a:cubicBezTo>
                  <a:cubicBezTo>
                    <a:pt x="572" y="2306"/>
                    <a:pt x="1545" y="1904"/>
                    <a:pt x="1714" y="1185"/>
                  </a:cubicBezTo>
                  <a:cubicBezTo>
                    <a:pt x="1746" y="1012"/>
                    <a:pt x="1834" y="955"/>
                    <a:pt x="1943" y="955"/>
                  </a:cubicBezTo>
                  <a:cubicBezTo>
                    <a:pt x="2048" y="955"/>
                    <a:pt x="2171" y="1007"/>
                    <a:pt x="2285" y="1058"/>
                  </a:cubicBezTo>
                  <a:cubicBezTo>
                    <a:pt x="2285" y="656"/>
                    <a:pt x="2242" y="233"/>
                    <a:pt x="17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5" name="Google Shape;3575;p21"/>
            <p:cNvSpPr/>
            <p:nvPr/>
          </p:nvSpPr>
          <p:spPr>
            <a:xfrm>
              <a:off x="-853400" y="3754725"/>
              <a:ext cx="70850" cy="55975"/>
            </a:xfrm>
            <a:custGeom>
              <a:avLst/>
              <a:gdLst/>
              <a:ahLst/>
              <a:cxnLst/>
              <a:rect l="l" t="t" r="r" b="b"/>
              <a:pathLst>
                <a:path w="2834" h="2239" extrusionOk="0">
                  <a:moveTo>
                    <a:pt x="2658" y="0"/>
                  </a:moveTo>
                  <a:cubicBezTo>
                    <a:pt x="2102" y="0"/>
                    <a:pt x="70" y="1639"/>
                    <a:pt x="1" y="1950"/>
                  </a:cubicBezTo>
                  <a:cubicBezTo>
                    <a:pt x="37" y="2133"/>
                    <a:pt x="200" y="2239"/>
                    <a:pt x="364" y="2239"/>
                  </a:cubicBezTo>
                  <a:cubicBezTo>
                    <a:pt x="485" y="2239"/>
                    <a:pt x="606" y="2182"/>
                    <a:pt x="677" y="2056"/>
                  </a:cubicBezTo>
                  <a:cubicBezTo>
                    <a:pt x="1248" y="1337"/>
                    <a:pt x="2285" y="1062"/>
                    <a:pt x="2771" y="280"/>
                  </a:cubicBezTo>
                  <a:cubicBezTo>
                    <a:pt x="2833" y="82"/>
                    <a:pt x="2783" y="0"/>
                    <a:pt x="26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6" name="Google Shape;3576;p21"/>
            <p:cNvSpPr/>
            <p:nvPr/>
          </p:nvSpPr>
          <p:spPr>
            <a:xfrm>
              <a:off x="-2343900" y="3700375"/>
              <a:ext cx="64525" cy="72450"/>
            </a:xfrm>
            <a:custGeom>
              <a:avLst/>
              <a:gdLst/>
              <a:ahLst/>
              <a:cxnLst/>
              <a:rect l="l" t="t" r="r" b="b"/>
              <a:pathLst>
                <a:path w="2581" h="2898" extrusionOk="0">
                  <a:moveTo>
                    <a:pt x="1333" y="0"/>
                  </a:moveTo>
                  <a:cubicBezTo>
                    <a:pt x="889" y="825"/>
                    <a:pt x="0" y="2454"/>
                    <a:pt x="1290" y="2898"/>
                  </a:cubicBezTo>
                  <a:cubicBezTo>
                    <a:pt x="1409" y="2752"/>
                    <a:pt x="1582" y="2736"/>
                    <a:pt x="1764" y="2736"/>
                  </a:cubicBezTo>
                  <a:cubicBezTo>
                    <a:pt x="1815" y="2736"/>
                    <a:pt x="1868" y="2737"/>
                    <a:pt x="1919" y="2737"/>
                  </a:cubicBezTo>
                  <a:cubicBezTo>
                    <a:pt x="2107" y="2737"/>
                    <a:pt x="2289" y="2720"/>
                    <a:pt x="2411" y="2559"/>
                  </a:cubicBezTo>
                  <a:cubicBezTo>
                    <a:pt x="2389" y="2558"/>
                    <a:pt x="2366" y="2557"/>
                    <a:pt x="2343" y="2557"/>
                  </a:cubicBezTo>
                  <a:cubicBezTo>
                    <a:pt x="2206" y="2557"/>
                    <a:pt x="2066" y="2580"/>
                    <a:pt x="1930" y="2580"/>
                  </a:cubicBezTo>
                  <a:cubicBezTo>
                    <a:pt x="1772" y="2580"/>
                    <a:pt x="1618" y="2549"/>
                    <a:pt x="1481" y="2411"/>
                  </a:cubicBezTo>
                  <a:cubicBezTo>
                    <a:pt x="1100" y="1629"/>
                    <a:pt x="2581" y="318"/>
                    <a:pt x="1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7" name="Google Shape;3577;p21"/>
            <p:cNvSpPr/>
            <p:nvPr/>
          </p:nvSpPr>
          <p:spPr>
            <a:xfrm>
              <a:off x="-1185450" y="4084450"/>
              <a:ext cx="52900" cy="46850"/>
            </a:xfrm>
            <a:custGeom>
              <a:avLst/>
              <a:gdLst/>
              <a:ahLst/>
              <a:cxnLst/>
              <a:rect l="l" t="t" r="r" b="b"/>
              <a:pathLst>
                <a:path w="2116" h="1874" extrusionOk="0">
                  <a:moveTo>
                    <a:pt x="1619" y="1"/>
                  </a:moveTo>
                  <a:cubicBezTo>
                    <a:pt x="1160" y="1"/>
                    <a:pt x="641" y="525"/>
                    <a:pt x="276" y="753"/>
                  </a:cubicBezTo>
                  <a:cubicBezTo>
                    <a:pt x="1" y="1049"/>
                    <a:pt x="170" y="1578"/>
                    <a:pt x="445" y="1874"/>
                  </a:cubicBezTo>
                  <a:cubicBezTo>
                    <a:pt x="1291" y="1578"/>
                    <a:pt x="1650" y="880"/>
                    <a:pt x="2116" y="288"/>
                  </a:cubicBezTo>
                  <a:cubicBezTo>
                    <a:pt x="1967" y="80"/>
                    <a:pt x="1798" y="1"/>
                    <a:pt x="161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8" name="Google Shape;3578;p21"/>
            <p:cNvSpPr/>
            <p:nvPr/>
          </p:nvSpPr>
          <p:spPr>
            <a:xfrm>
              <a:off x="-1229250" y="4107250"/>
              <a:ext cx="54925" cy="33150"/>
            </a:xfrm>
            <a:custGeom>
              <a:avLst/>
              <a:gdLst/>
              <a:ahLst/>
              <a:cxnLst/>
              <a:rect l="l" t="t" r="r" b="b"/>
              <a:pathLst>
                <a:path w="2197" h="1326" extrusionOk="0">
                  <a:moveTo>
                    <a:pt x="256" y="1"/>
                  </a:moveTo>
                  <a:cubicBezTo>
                    <a:pt x="0" y="1"/>
                    <a:pt x="44" y="176"/>
                    <a:pt x="167" y="666"/>
                  </a:cubicBezTo>
                  <a:cubicBezTo>
                    <a:pt x="615" y="1114"/>
                    <a:pt x="919" y="1326"/>
                    <a:pt x="1254" y="1326"/>
                  </a:cubicBezTo>
                  <a:cubicBezTo>
                    <a:pt x="1519" y="1326"/>
                    <a:pt x="1804" y="1193"/>
                    <a:pt x="2197" y="941"/>
                  </a:cubicBezTo>
                  <a:lnTo>
                    <a:pt x="2197" y="327"/>
                  </a:lnTo>
                  <a:cubicBezTo>
                    <a:pt x="1816" y="95"/>
                    <a:pt x="1372" y="264"/>
                    <a:pt x="991" y="137"/>
                  </a:cubicBezTo>
                  <a:cubicBezTo>
                    <a:pt x="630" y="54"/>
                    <a:pt x="397" y="1"/>
                    <a:pt x="2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79" name="Google Shape;3579;p21"/>
            <p:cNvSpPr/>
            <p:nvPr/>
          </p:nvSpPr>
          <p:spPr>
            <a:xfrm>
              <a:off x="-1212950" y="3839725"/>
              <a:ext cx="111600" cy="76650"/>
            </a:xfrm>
            <a:custGeom>
              <a:avLst/>
              <a:gdLst/>
              <a:ahLst/>
              <a:cxnLst/>
              <a:rect l="l" t="t" r="r" b="b"/>
              <a:pathLst>
                <a:path w="4464" h="3066" extrusionOk="0">
                  <a:moveTo>
                    <a:pt x="3772" y="1"/>
                  </a:moveTo>
                  <a:cubicBezTo>
                    <a:pt x="2618" y="1"/>
                    <a:pt x="3318" y="1426"/>
                    <a:pt x="1947" y="1554"/>
                  </a:cubicBezTo>
                  <a:cubicBezTo>
                    <a:pt x="1926" y="2463"/>
                    <a:pt x="487" y="2146"/>
                    <a:pt x="1" y="2696"/>
                  </a:cubicBezTo>
                  <a:cubicBezTo>
                    <a:pt x="87" y="2953"/>
                    <a:pt x="240" y="3065"/>
                    <a:pt x="448" y="3065"/>
                  </a:cubicBezTo>
                  <a:cubicBezTo>
                    <a:pt x="548" y="3065"/>
                    <a:pt x="660" y="3040"/>
                    <a:pt x="784" y="2992"/>
                  </a:cubicBezTo>
                  <a:cubicBezTo>
                    <a:pt x="1439" y="2082"/>
                    <a:pt x="3279" y="2082"/>
                    <a:pt x="3173" y="729"/>
                  </a:cubicBezTo>
                  <a:cubicBezTo>
                    <a:pt x="3122" y="484"/>
                    <a:pt x="3487" y="270"/>
                    <a:pt x="3784" y="270"/>
                  </a:cubicBezTo>
                  <a:cubicBezTo>
                    <a:pt x="3975" y="270"/>
                    <a:pt x="4138" y="358"/>
                    <a:pt x="4146" y="581"/>
                  </a:cubicBezTo>
                  <a:cubicBezTo>
                    <a:pt x="4358" y="475"/>
                    <a:pt x="4379" y="263"/>
                    <a:pt x="4464" y="115"/>
                  </a:cubicBezTo>
                  <a:cubicBezTo>
                    <a:pt x="4178" y="35"/>
                    <a:pt x="3952" y="1"/>
                    <a:pt x="37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0" name="Google Shape;3580;p21"/>
            <p:cNvSpPr/>
            <p:nvPr/>
          </p:nvSpPr>
          <p:spPr>
            <a:xfrm>
              <a:off x="-1453300" y="3905525"/>
              <a:ext cx="62725" cy="53325"/>
            </a:xfrm>
            <a:custGeom>
              <a:avLst/>
              <a:gdLst/>
              <a:ahLst/>
              <a:cxnLst/>
              <a:rect l="l" t="t" r="r" b="b"/>
              <a:pathLst>
                <a:path w="2509" h="2133" extrusionOk="0">
                  <a:moveTo>
                    <a:pt x="1684" y="0"/>
                  </a:moveTo>
                  <a:cubicBezTo>
                    <a:pt x="1113" y="275"/>
                    <a:pt x="605" y="656"/>
                    <a:pt x="182" y="1142"/>
                  </a:cubicBezTo>
                  <a:cubicBezTo>
                    <a:pt x="0" y="1753"/>
                    <a:pt x="42" y="2133"/>
                    <a:pt x="273" y="2133"/>
                  </a:cubicBezTo>
                  <a:cubicBezTo>
                    <a:pt x="418" y="2133"/>
                    <a:pt x="637" y="1984"/>
                    <a:pt x="923" y="1650"/>
                  </a:cubicBezTo>
                  <a:cubicBezTo>
                    <a:pt x="1853" y="1290"/>
                    <a:pt x="2509" y="1311"/>
                    <a:pt x="1684" y="191"/>
                  </a:cubicBezTo>
                  <a:cubicBezTo>
                    <a:pt x="1747" y="169"/>
                    <a:pt x="1769" y="42"/>
                    <a:pt x="16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1" name="Google Shape;3581;p21"/>
            <p:cNvSpPr/>
            <p:nvPr/>
          </p:nvSpPr>
          <p:spPr>
            <a:xfrm>
              <a:off x="-1616375" y="3758075"/>
              <a:ext cx="48150" cy="53125"/>
            </a:xfrm>
            <a:custGeom>
              <a:avLst/>
              <a:gdLst/>
              <a:ahLst/>
              <a:cxnLst/>
              <a:rect l="l" t="t" r="r" b="b"/>
              <a:pathLst>
                <a:path w="1926" h="2125" extrusionOk="0">
                  <a:moveTo>
                    <a:pt x="769" y="0"/>
                  </a:moveTo>
                  <a:cubicBezTo>
                    <a:pt x="512" y="0"/>
                    <a:pt x="248" y="64"/>
                    <a:pt x="1" y="188"/>
                  </a:cubicBezTo>
                  <a:cubicBezTo>
                    <a:pt x="149" y="442"/>
                    <a:pt x="487" y="590"/>
                    <a:pt x="234" y="928"/>
                  </a:cubicBezTo>
                  <a:cubicBezTo>
                    <a:pt x="593" y="1288"/>
                    <a:pt x="276" y="1732"/>
                    <a:pt x="466" y="2112"/>
                  </a:cubicBezTo>
                  <a:cubicBezTo>
                    <a:pt x="516" y="2121"/>
                    <a:pt x="562" y="2125"/>
                    <a:pt x="605" y="2125"/>
                  </a:cubicBezTo>
                  <a:cubicBezTo>
                    <a:pt x="1453" y="2125"/>
                    <a:pt x="1000" y="611"/>
                    <a:pt x="1926" y="611"/>
                  </a:cubicBezTo>
                  <a:cubicBezTo>
                    <a:pt x="1644" y="195"/>
                    <a:pt x="1217" y="0"/>
                    <a:pt x="7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2" name="Google Shape;3582;p21"/>
            <p:cNvSpPr/>
            <p:nvPr/>
          </p:nvSpPr>
          <p:spPr>
            <a:xfrm>
              <a:off x="-1733750" y="4083050"/>
              <a:ext cx="57675" cy="47200"/>
            </a:xfrm>
            <a:custGeom>
              <a:avLst/>
              <a:gdLst/>
              <a:ahLst/>
              <a:cxnLst/>
              <a:rect l="l" t="t" r="r" b="b"/>
              <a:pathLst>
                <a:path w="2307" h="1888" extrusionOk="0">
                  <a:moveTo>
                    <a:pt x="1083" y="0"/>
                  </a:moveTo>
                  <a:cubicBezTo>
                    <a:pt x="871" y="0"/>
                    <a:pt x="661" y="47"/>
                    <a:pt x="466" y="153"/>
                  </a:cubicBezTo>
                  <a:lnTo>
                    <a:pt x="445" y="153"/>
                  </a:lnTo>
                  <a:cubicBezTo>
                    <a:pt x="1" y="1549"/>
                    <a:pt x="530" y="1613"/>
                    <a:pt x="1756" y="1888"/>
                  </a:cubicBezTo>
                  <a:cubicBezTo>
                    <a:pt x="1650" y="1486"/>
                    <a:pt x="2116" y="1486"/>
                    <a:pt x="2306" y="1274"/>
                  </a:cubicBezTo>
                  <a:lnTo>
                    <a:pt x="2306" y="1274"/>
                  </a:lnTo>
                  <a:cubicBezTo>
                    <a:pt x="2229" y="1288"/>
                    <a:pt x="2154" y="1295"/>
                    <a:pt x="2084" y="1295"/>
                  </a:cubicBezTo>
                  <a:cubicBezTo>
                    <a:pt x="1400" y="1295"/>
                    <a:pt x="1034" y="676"/>
                    <a:pt x="1206" y="5"/>
                  </a:cubicBezTo>
                  <a:cubicBezTo>
                    <a:pt x="1165" y="2"/>
                    <a:pt x="1124" y="0"/>
                    <a:pt x="10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3" name="Google Shape;3583;p21"/>
            <p:cNvSpPr/>
            <p:nvPr/>
          </p:nvSpPr>
          <p:spPr>
            <a:xfrm>
              <a:off x="-1208000" y="3821450"/>
              <a:ext cx="62225" cy="45350"/>
            </a:xfrm>
            <a:custGeom>
              <a:avLst/>
              <a:gdLst/>
              <a:ahLst/>
              <a:cxnLst/>
              <a:rect l="l" t="t" r="r" b="b"/>
              <a:pathLst>
                <a:path w="2489" h="1814" extrusionOk="0">
                  <a:moveTo>
                    <a:pt x="1897" y="0"/>
                  </a:moveTo>
                  <a:lnTo>
                    <a:pt x="839" y="677"/>
                  </a:lnTo>
                  <a:cubicBezTo>
                    <a:pt x="879" y="933"/>
                    <a:pt x="1" y="1813"/>
                    <a:pt x="478" y="1813"/>
                  </a:cubicBezTo>
                  <a:cubicBezTo>
                    <a:pt x="513" y="1813"/>
                    <a:pt x="556" y="1808"/>
                    <a:pt x="607" y="1798"/>
                  </a:cubicBezTo>
                  <a:cubicBezTo>
                    <a:pt x="1262" y="1312"/>
                    <a:pt x="2489" y="1164"/>
                    <a:pt x="18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4" name="Google Shape;3584;p21"/>
            <p:cNvSpPr/>
            <p:nvPr/>
          </p:nvSpPr>
          <p:spPr>
            <a:xfrm>
              <a:off x="-2325400" y="3681825"/>
              <a:ext cx="40100" cy="78850"/>
            </a:xfrm>
            <a:custGeom>
              <a:avLst/>
              <a:gdLst/>
              <a:ahLst/>
              <a:cxnLst/>
              <a:rect l="l" t="t" r="r" b="b"/>
              <a:pathLst>
                <a:path w="1604" h="3154" extrusionOk="0">
                  <a:moveTo>
                    <a:pt x="1244" y="1"/>
                  </a:moveTo>
                  <a:cubicBezTo>
                    <a:pt x="939" y="1"/>
                    <a:pt x="529" y="310"/>
                    <a:pt x="593" y="742"/>
                  </a:cubicBezTo>
                  <a:cubicBezTo>
                    <a:pt x="1587" y="1313"/>
                    <a:pt x="1" y="2307"/>
                    <a:pt x="741" y="3153"/>
                  </a:cubicBezTo>
                  <a:cubicBezTo>
                    <a:pt x="698" y="2942"/>
                    <a:pt x="804" y="2709"/>
                    <a:pt x="1016" y="2603"/>
                  </a:cubicBezTo>
                  <a:cubicBezTo>
                    <a:pt x="1143" y="2328"/>
                    <a:pt x="1164" y="2011"/>
                    <a:pt x="1121" y="1715"/>
                  </a:cubicBezTo>
                  <a:cubicBezTo>
                    <a:pt x="1396" y="1334"/>
                    <a:pt x="1143" y="827"/>
                    <a:pt x="1544" y="467"/>
                  </a:cubicBezTo>
                  <a:cubicBezTo>
                    <a:pt x="1604" y="138"/>
                    <a:pt x="1447" y="1"/>
                    <a:pt x="12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5" name="Google Shape;3585;p21"/>
            <p:cNvSpPr/>
            <p:nvPr/>
          </p:nvSpPr>
          <p:spPr>
            <a:xfrm>
              <a:off x="-1236725" y="4088800"/>
              <a:ext cx="61875" cy="35100"/>
            </a:xfrm>
            <a:custGeom>
              <a:avLst/>
              <a:gdLst/>
              <a:ahLst/>
              <a:cxnLst/>
              <a:rect l="l" t="t" r="r" b="b"/>
              <a:pathLst>
                <a:path w="2475" h="1404" extrusionOk="0">
                  <a:moveTo>
                    <a:pt x="1116" y="0"/>
                  </a:moveTo>
                  <a:cubicBezTo>
                    <a:pt x="773" y="0"/>
                    <a:pt x="529" y="325"/>
                    <a:pt x="191" y="325"/>
                  </a:cubicBezTo>
                  <a:cubicBezTo>
                    <a:pt x="106" y="706"/>
                    <a:pt x="0" y="1171"/>
                    <a:pt x="444" y="1404"/>
                  </a:cubicBezTo>
                  <a:cubicBezTo>
                    <a:pt x="396" y="1017"/>
                    <a:pt x="483" y="906"/>
                    <a:pt x="623" y="906"/>
                  </a:cubicBezTo>
                  <a:cubicBezTo>
                    <a:pt x="809" y="906"/>
                    <a:pt x="1087" y="1099"/>
                    <a:pt x="1269" y="1099"/>
                  </a:cubicBezTo>
                  <a:cubicBezTo>
                    <a:pt x="1310" y="1099"/>
                    <a:pt x="1346" y="1090"/>
                    <a:pt x="1375" y="1065"/>
                  </a:cubicBezTo>
                  <a:cubicBezTo>
                    <a:pt x="1476" y="964"/>
                    <a:pt x="1364" y="747"/>
                    <a:pt x="1503" y="747"/>
                  </a:cubicBezTo>
                  <a:cubicBezTo>
                    <a:pt x="1509" y="747"/>
                    <a:pt x="1516" y="747"/>
                    <a:pt x="1523" y="748"/>
                  </a:cubicBezTo>
                  <a:cubicBezTo>
                    <a:pt x="1692" y="769"/>
                    <a:pt x="1523" y="960"/>
                    <a:pt x="1565" y="1065"/>
                  </a:cubicBezTo>
                  <a:cubicBezTo>
                    <a:pt x="1648" y="1148"/>
                    <a:pt x="1733" y="1176"/>
                    <a:pt x="1818" y="1176"/>
                  </a:cubicBezTo>
                  <a:cubicBezTo>
                    <a:pt x="2000" y="1176"/>
                    <a:pt x="2186" y="1047"/>
                    <a:pt x="2366" y="1047"/>
                  </a:cubicBezTo>
                  <a:cubicBezTo>
                    <a:pt x="2402" y="1047"/>
                    <a:pt x="2439" y="1053"/>
                    <a:pt x="2475" y="1065"/>
                  </a:cubicBezTo>
                  <a:cubicBezTo>
                    <a:pt x="2390" y="473"/>
                    <a:pt x="1967" y="177"/>
                    <a:pt x="1396" y="71"/>
                  </a:cubicBezTo>
                  <a:cubicBezTo>
                    <a:pt x="1295" y="21"/>
                    <a:pt x="1202" y="0"/>
                    <a:pt x="111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6" name="Google Shape;3586;p21"/>
            <p:cNvSpPr/>
            <p:nvPr/>
          </p:nvSpPr>
          <p:spPr>
            <a:xfrm>
              <a:off x="-1155825" y="4050400"/>
              <a:ext cx="40725" cy="41250"/>
            </a:xfrm>
            <a:custGeom>
              <a:avLst/>
              <a:gdLst/>
              <a:ahLst/>
              <a:cxnLst/>
              <a:rect l="l" t="t" r="r" b="b"/>
              <a:pathLst>
                <a:path w="1629" h="1650" extrusionOk="0">
                  <a:moveTo>
                    <a:pt x="1354" y="0"/>
                  </a:moveTo>
                  <a:lnTo>
                    <a:pt x="1354" y="0"/>
                  </a:lnTo>
                  <a:cubicBezTo>
                    <a:pt x="635" y="973"/>
                    <a:pt x="635" y="973"/>
                    <a:pt x="0" y="994"/>
                  </a:cubicBezTo>
                  <a:lnTo>
                    <a:pt x="0" y="1481"/>
                  </a:lnTo>
                  <a:cubicBezTo>
                    <a:pt x="88" y="1528"/>
                    <a:pt x="188" y="1539"/>
                    <a:pt x="291" y="1539"/>
                  </a:cubicBezTo>
                  <a:cubicBezTo>
                    <a:pt x="372" y="1539"/>
                    <a:pt x="455" y="1532"/>
                    <a:pt x="538" y="1532"/>
                  </a:cubicBezTo>
                  <a:cubicBezTo>
                    <a:pt x="677" y="1532"/>
                    <a:pt x="813" y="1551"/>
                    <a:pt x="931" y="1650"/>
                  </a:cubicBezTo>
                  <a:cubicBezTo>
                    <a:pt x="1375" y="1438"/>
                    <a:pt x="1438" y="1036"/>
                    <a:pt x="1607" y="677"/>
                  </a:cubicBezTo>
                  <a:cubicBezTo>
                    <a:pt x="1311" y="529"/>
                    <a:pt x="1629" y="169"/>
                    <a:pt x="135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7" name="Google Shape;3587;p21"/>
            <p:cNvSpPr/>
            <p:nvPr/>
          </p:nvSpPr>
          <p:spPr>
            <a:xfrm>
              <a:off x="-2706625" y="4069925"/>
              <a:ext cx="49725" cy="45725"/>
            </a:xfrm>
            <a:custGeom>
              <a:avLst/>
              <a:gdLst/>
              <a:ahLst/>
              <a:cxnLst/>
              <a:rect l="l" t="t" r="r" b="b"/>
              <a:pathLst>
                <a:path w="1989" h="1829" extrusionOk="0">
                  <a:moveTo>
                    <a:pt x="1658" y="1"/>
                  </a:moveTo>
                  <a:cubicBezTo>
                    <a:pt x="1179" y="1"/>
                    <a:pt x="1051" y="430"/>
                    <a:pt x="741" y="657"/>
                  </a:cubicBezTo>
                  <a:cubicBezTo>
                    <a:pt x="403" y="996"/>
                    <a:pt x="85" y="1355"/>
                    <a:pt x="1" y="1799"/>
                  </a:cubicBezTo>
                  <a:cubicBezTo>
                    <a:pt x="67" y="1819"/>
                    <a:pt x="128" y="1828"/>
                    <a:pt x="184" y="1828"/>
                  </a:cubicBezTo>
                  <a:cubicBezTo>
                    <a:pt x="724" y="1828"/>
                    <a:pt x="848" y="997"/>
                    <a:pt x="1372" y="997"/>
                  </a:cubicBezTo>
                  <a:cubicBezTo>
                    <a:pt x="1490" y="997"/>
                    <a:pt x="1629" y="1039"/>
                    <a:pt x="1799" y="1144"/>
                  </a:cubicBezTo>
                  <a:cubicBezTo>
                    <a:pt x="1735" y="763"/>
                    <a:pt x="1989" y="361"/>
                    <a:pt x="1693" y="2"/>
                  </a:cubicBezTo>
                  <a:cubicBezTo>
                    <a:pt x="1681" y="1"/>
                    <a:pt x="1670" y="1"/>
                    <a:pt x="165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8" name="Google Shape;3588;p21"/>
            <p:cNvSpPr/>
            <p:nvPr/>
          </p:nvSpPr>
          <p:spPr>
            <a:xfrm>
              <a:off x="-2283100" y="3669175"/>
              <a:ext cx="56600" cy="63475"/>
            </a:xfrm>
            <a:custGeom>
              <a:avLst/>
              <a:gdLst/>
              <a:ahLst/>
              <a:cxnLst/>
              <a:rect l="l" t="t" r="r" b="b"/>
              <a:pathLst>
                <a:path w="2264" h="2539" extrusionOk="0">
                  <a:moveTo>
                    <a:pt x="1079" y="0"/>
                  </a:moveTo>
                  <a:cubicBezTo>
                    <a:pt x="1037" y="127"/>
                    <a:pt x="931" y="318"/>
                    <a:pt x="973" y="360"/>
                  </a:cubicBezTo>
                  <a:cubicBezTo>
                    <a:pt x="2264" y="1185"/>
                    <a:pt x="1" y="2094"/>
                    <a:pt x="1269" y="2538"/>
                  </a:cubicBezTo>
                  <a:cubicBezTo>
                    <a:pt x="1058" y="1798"/>
                    <a:pt x="1735" y="1417"/>
                    <a:pt x="2179" y="931"/>
                  </a:cubicBezTo>
                  <a:cubicBezTo>
                    <a:pt x="1883" y="529"/>
                    <a:pt x="1523" y="212"/>
                    <a:pt x="10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89" name="Google Shape;3589;p21"/>
            <p:cNvSpPr/>
            <p:nvPr/>
          </p:nvSpPr>
          <p:spPr>
            <a:xfrm>
              <a:off x="-792475" y="3742675"/>
              <a:ext cx="64400" cy="38575"/>
            </a:xfrm>
            <a:custGeom>
              <a:avLst/>
              <a:gdLst/>
              <a:ahLst/>
              <a:cxnLst/>
              <a:rect l="l" t="t" r="r" b="b"/>
              <a:pathLst>
                <a:path w="2576" h="1543" extrusionOk="0">
                  <a:moveTo>
                    <a:pt x="1244" y="0"/>
                  </a:moveTo>
                  <a:lnTo>
                    <a:pt x="1032" y="43"/>
                  </a:lnTo>
                  <a:cubicBezTo>
                    <a:pt x="1" y="909"/>
                    <a:pt x="355" y="1543"/>
                    <a:pt x="1021" y="1543"/>
                  </a:cubicBezTo>
                  <a:cubicBezTo>
                    <a:pt x="1378" y="1543"/>
                    <a:pt x="1826" y="1360"/>
                    <a:pt x="2195" y="931"/>
                  </a:cubicBezTo>
                  <a:lnTo>
                    <a:pt x="2365" y="910"/>
                  </a:lnTo>
                  <a:cubicBezTo>
                    <a:pt x="2576" y="762"/>
                    <a:pt x="2428" y="529"/>
                    <a:pt x="2195" y="529"/>
                  </a:cubicBezTo>
                  <a:cubicBezTo>
                    <a:pt x="2117" y="550"/>
                    <a:pt x="2047" y="560"/>
                    <a:pt x="1984" y="560"/>
                  </a:cubicBezTo>
                  <a:cubicBezTo>
                    <a:pt x="1606" y="560"/>
                    <a:pt x="1479" y="218"/>
                    <a:pt x="12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0" name="Google Shape;3590;p21"/>
            <p:cNvSpPr/>
            <p:nvPr/>
          </p:nvSpPr>
          <p:spPr>
            <a:xfrm>
              <a:off x="-1240425" y="3873700"/>
              <a:ext cx="47600" cy="44775"/>
            </a:xfrm>
            <a:custGeom>
              <a:avLst/>
              <a:gdLst/>
              <a:ahLst/>
              <a:cxnLst/>
              <a:rect l="l" t="t" r="r" b="b"/>
              <a:pathLst>
                <a:path w="1904" h="1791" extrusionOk="0">
                  <a:moveTo>
                    <a:pt x="882" y="1"/>
                  </a:moveTo>
                  <a:cubicBezTo>
                    <a:pt x="710" y="1"/>
                    <a:pt x="531" y="143"/>
                    <a:pt x="402" y="512"/>
                  </a:cubicBezTo>
                  <a:cubicBezTo>
                    <a:pt x="0" y="1098"/>
                    <a:pt x="805" y="1790"/>
                    <a:pt x="1452" y="1790"/>
                  </a:cubicBezTo>
                  <a:cubicBezTo>
                    <a:pt x="1622" y="1790"/>
                    <a:pt x="1780" y="1743"/>
                    <a:pt x="1904" y="1633"/>
                  </a:cubicBezTo>
                  <a:cubicBezTo>
                    <a:pt x="1586" y="1633"/>
                    <a:pt x="1290" y="1612"/>
                    <a:pt x="1163" y="1294"/>
                  </a:cubicBezTo>
                  <a:cubicBezTo>
                    <a:pt x="1673" y="844"/>
                    <a:pt x="1301" y="1"/>
                    <a:pt x="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1" name="Google Shape;3591;p21"/>
            <p:cNvSpPr/>
            <p:nvPr/>
          </p:nvSpPr>
          <p:spPr>
            <a:xfrm>
              <a:off x="-1146850" y="3808550"/>
              <a:ext cx="59925" cy="25625"/>
            </a:xfrm>
            <a:custGeom>
              <a:avLst/>
              <a:gdLst/>
              <a:ahLst/>
              <a:cxnLst/>
              <a:rect l="l" t="t" r="r" b="b"/>
              <a:pathLst>
                <a:path w="2397" h="1025" extrusionOk="0">
                  <a:moveTo>
                    <a:pt x="1087" y="0"/>
                  </a:moveTo>
                  <a:cubicBezTo>
                    <a:pt x="682" y="0"/>
                    <a:pt x="250" y="94"/>
                    <a:pt x="1" y="242"/>
                  </a:cubicBezTo>
                  <a:cubicBezTo>
                    <a:pt x="593" y="538"/>
                    <a:pt x="1333" y="580"/>
                    <a:pt x="1862" y="1024"/>
                  </a:cubicBezTo>
                  <a:cubicBezTo>
                    <a:pt x="2396" y="276"/>
                    <a:pt x="1782" y="0"/>
                    <a:pt x="10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2" name="Google Shape;3592;p21"/>
            <p:cNvSpPr/>
            <p:nvPr/>
          </p:nvSpPr>
          <p:spPr>
            <a:xfrm>
              <a:off x="-1169575" y="4020525"/>
              <a:ext cx="55000" cy="23225"/>
            </a:xfrm>
            <a:custGeom>
              <a:avLst/>
              <a:gdLst/>
              <a:ahLst/>
              <a:cxnLst/>
              <a:rect l="l" t="t" r="r" b="b"/>
              <a:pathLst>
                <a:path w="2200" h="929" extrusionOk="0">
                  <a:moveTo>
                    <a:pt x="1519" y="0"/>
                  </a:moveTo>
                  <a:cubicBezTo>
                    <a:pt x="1011" y="0"/>
                    <a:pt x="375" y="354"/>
                    <a:pt x="0" y="582"/>
                  </a:cubicBezTo>
                  <a:cubicBezTo>
                    <a:pt x="71" y="565"/>
                    <a:pt x="137" y="558"/>
                    <a:pt x="200" y="558"/>
                  </a:cubicBezTo>
                  <a:cubicBezTo>
                    <a:pt x="652" y="558"/>
                    <a:pt x="921" y="928"/>
                    <a:pt x="1243" y="928"/>
                  </a:cubicBezTo>
                  <a:cubicBezTo>
                    <a:pt x="1399" y="928"/>
                    <a:pt x="1568" y="841"/>
                    <a:pt x="1777" y="582"/>
                  </a:cubicBezTo>
                  <a:cubicBezTo>
                    <a:pt x="1865" y="494"/>
                    <a:pt x="1997" y="450"/>
                    <a:pt x="2124" y="450"/>
                  </a:cubicBezTo>
                  <a:cubicBezTo>
                    <a:pt x="2150" y="450"/>
                    <a:pt x="2175" y="451"/>
                    <a:pt x="2200" y="455"/>
                  </a:cubicBezTo>
                  <a:cubicBezTo>
                    <a:pt x="2068" y="120"/>
                    <a:pt x="1815" y="0"/>
                    <a:pt x="15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3" name="Google Shape;3593;p21"/>
            <p:cNvSpPr/>
            <p:nvPr/>
          </p:nvSpPr>
          <p:spPr>
            <a:xfrm>
              <a:off x="-745525" y="3725025"/>
              <a:ext cx="41775" cy="41450"/>
            </a:xfrm>
            <a:custGeom>
              <a:avLst/>
              <a:gdLst/>
              <a:ahLst/>
              <a:cxnLst/>
              <a:rect l="l" t="t" r="r" b="b"/>
              <a:pathLst>
                <a:path w="1671" h="1658" extrusionOk="0">
                  <a:moveTo>
                    <a:pt x="624" y="1"/>
                  </a:moveTo>
                  <a:cubicBezTo>
                    <a:pt x="459" y="1"/>
                    <a:pt x="286" y="63"/>
                    <a:pt x="106" y="177"/>
                  </a:cubicBezTo>
                  <a:cubicBezTo>
                    <a:pt x="0" y="495"/>
                    <a:pt x="529" y="643"/>
                    <a:pt x="381" y="981"/>
                  </a:cubicBezTo>
                  <a:cubicBezTo>
                    <a:pt x="360" y="1087"/>
                    <a:pt x="402" y="1193"/>
                    <a:pt x="465" y="1277"/>
                  </a:cubicBezTo>
                  <a:lnTo>
                    <a:pt x="487" y="1616"/>
                  </a:lnTo>
                  <a:cubicBezTo>
                    <a:pt x="550" y="1637"/>
                    <a:pt x="592" y="1637"/>
                    <a:pt x="656" y="1658"/>
                  </a:cubicBezTo>
                  <a:cubicBezTo>
                    <a:pt x="952" y="1256"/>
                    <a:pt x="1671" y="854"/>
                    <a:pt x="1206" y="304"/>
                  </a:cubicBezTo>
                  <a:cubicBezTo>
                    <a:pt x="1019" y="95"/>
                    <a:pt x="827" y="1"/>
                    <a:pt x="6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4" name="Google Shape;3594;p21"/>
            <p:cNvSpPr/>
            <p:nvPr/>
          </p:nvSpPr>
          <p:spPr>
            <a:xfrm>
              <a:off x="-2762125" y="4128650"/>
              <a:ext cx="51300" cy="41350"/>
            </a:xfrm>
            <a:custGeom>
              <a:avLst/>
              <a:gdLst/>
              <a:ahLst/>
              <a:cxnLst/>
              <a:rect l="l" t="t" r="r" b="b"/>
              <a:pathLst>
                <a:path w="2052" h="1654" extrusionOk="0">
                  <a:moveTo>
                    <a:pt x="1946" y="0"/>
                  </a:moveTo>
                  <a:cubicBezTo>
                    <a:pt x="1396" y="21"/>
                    <a:pt x="1015" y="381"/>
                    <a:pt x="550" y="550"/>
                  </a:cubicBezTo>
                  <a:cubicBezTo>
                    <a:pt x="570" y="862"/>
                    <a:pt x="589" y="1192"/>
                    <a:pt x="128" y="1192"/>
                  </a:cubicBezTo>
                  <a:cubicBezTo>
                    <a:pt x="89" y="1192"/>
                    <a:pt x="46" y="1189"/>
                    <a:pt x="0" y="1185"/>
                  </a:cubicBezTo>
                  <a:lnTo>
                    <a:pt x="0" y="1185"/>
                  </a:lnTo>
                  <a:cubicBezTo>
                    <a:pt x="218" y="1363"/>
                    <a:pt x="325" y="1654"/>
                    <a:pt x="670" y="1654"/>
                  </a:cubicBezTo>
                  <a:cubicBezTo>
                    <a:pt x="692" y="1654"/>
                    <a:pt x="716" y="1652"/>
                    <a:pt x="740" y="1650"/>
                  </a:cubicBezTo>
                  <a:cubicBezTo>
                    <a:pt x="1290" y="1185"/>
                    <a:pt x="1354" y="444"/>
                    <a:pt x="2052" y="64"/>
                  </a:cubicBezTo>
                  <a:lnTo>
                    <a:pt x="19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5" name="Google Shape;3595;p21"/>
            <p:cNvSpPr/>
            <p:nvPr/>
          </p:nvSpPr>
          <p:spPr>
            <a:xfrm>
              <a:off x="-1231025" y="4054625"/>
              <a:ext cx="54075" cy="42050"/>
            </a:xfrm>
            <a:custGeom>
              <a:avLst/>
              <a:gdLst/>
              <a:ahLst/>
              <a:cxnLst/>
              <a:rect l="l" t="t" r="r" b="b"/>
              <a:pathLst>
                <a:path w="2163" h="1682" extrusionOk="0">
                  <a:moveTo>
                    <a:pt x="1908" y="0"/>
                  </a:moveTo>
                  <a:cubicBezTo>
                    <a:pt x="1253" y="0"/>
                    <a:pt x="1232" y="804"/>
                    <a:pt x="576" y="804"/>
                  </a:cubicBezTo>
                  <a:cubicBezTo>
                    <a:pt x="407" y="1015"/>
                    <a:pt x="216" y="1248"/>
                    <a:pt x="26" y="1460"/>
                  </a:cubicBezTo>
                  <a:cubicBezTo>
                    <a:pt x="1" y="1625"/>
                    <a:pt x="71" y="1682"/>
                    <a:pt x="189" y="1682"/>
                  </a:cubicBezTo>
                  <a:cubicBezTo>
                    <a:pt x="438" y="1682"/>
                    <a:pt x="899" y="1431"/>
                    <a:pt x="1113" y="1431"/>
                  </a:cubicBezTo>
                  <a:cubicBezTo>
                    <a:pt x="1134" y="1431"/>
                    <a:pt x="1152" y="1433"/>
                    <a:pt x="1168" y="1438"/>
                  </a:cubicBezTo>
                  <a:cubicBezTo>
                    <a:pt x="1337" y="1100"/>
                    <a:pt x="1464" y="719"/>
                    <a:pt x="1845" y="444"/>
                  </a:cubicBezTo>
                  <a:cubicBezTo>
                    <a:pt x="2014" y="339"/>
                    <a:pt x="2162" y="191"/>
                    <a:pt x="19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6" name="Google Shape;3596;p21"/>
            <p:cNvSpPr/>
            <p:nvPr/>
          </p:nvSpPr>
          <p:spPr>
            <a:xfrm>
              <a:off x="-1988600" y="4013900"/>
              <a:ext cx="43400" cy="40750"/>
            </a:xfrm>
            <a:custGeom>
              <a:avLst/>
              <a:gdLst/>
              <a:ahLst/>
              <a:cxnLst/>
              <a:rect l="l" t="t" r="r" b="b"/>
              <a:pathLst>
                <a:path w="1736" h="1630" extrusionOk="0">
                  <a:moveTo>
                    <a:pt x="593" y="1"/>
                  </a:moveTo>
                  <a:cubicBezTo>
                    <a:pt x="1" y="593"/>
                    <a:pt x="276" y="1291"/>
                    <a:pt x="974" y="1629"/>
                  </a:cubicBezTo>
                  <a:cubicBezTo>
                    <a:pt x="1012" y="1626"/>
                    <a:pt x="1050" y="1625"/>
                    <a:pt x="1088" y="1625"/>
                  </a:cubicBezTo>
                  <a:cubicBezTo>
                    <a:pt x="1151" y="1625"/>
                    <a:pt x="1213" y="1628"/>
                    <a:pt x="1274" y="1628"/>
                  </a:cubicBezTo>
                  <a:cubicBezTo>
                    <a:pt x="1449" y="1628"/>
                    <a:pt x="1614" y="1609"/>
                    <a:pt x="1735" y="1460"/>
                  </a:cubicBezTo>
                  <a:cubicBezTo>
                    <a:pt x="614" y="1375"/>
                    <a:pt x="1629" y="804"/>
                    <a:pt x="656" y="43"/>
                  </a:cubicBezTo>
                  <a:lnTo>
                    <a:pt x="59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7" name="Google Shape;3597;p21"/>
            <p:cNvSpPr/>
            <p:nvPr/>
          </p:nvSpPr>
          <p:spPr>
            <a:xfrm>
              <a:off x="-1652850" y="3761175"/>
              <a:ext cx="37575" cy="32625"/>
            </a:xfrm>
            <a:custGeom>
              <a:avLst/>
              <a:gdLst/>
              <a:ahLst/>
              <a:cxnLst/>
              <a:rect l="l" t="t" r="r" b="b"/>
              <a:pathLst>
                <a:path w="1503" h="1305" extrusionOk="0">
                  <a:moveTo>
                    <a:pt x="1502" y="0"/>
                  </a:moveTo>
                  <a:cubicBezTo>
                    <a:pt x="847" y="191"/>
                    <a:pt x="297" y="656"/>
                    <a:pt x="1" y="1269"/>
                  </a:cubicBezTo>
                  <a:cubicBezTo>
                    <a:pt x="124" y="1294"/>
                    <a:pt x="235" y="1305"/>
                    <a:pt x="334" y="1305"/>
                  </a:cubicBezTo>
                  <a:cubicBezTo>
                    <a:pt x="1098" y="1305"/>
                    <a:pt x="1184" y="638"/>
                    <a:pt x="1502" y="170"/>
                  </a:cubicBezTo>
                  <a:lnTo>
                    <a:pt x="150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8" name="Google Shape;3598;p21"/>
            <p:cNvSpPr/>
            <p:nvPr/>
          </p:nvSpPr>
          <p:spPr>
            <a:xfrm>
              <a:off x="-1086575" y="3644850"/>
              <a:ext cx="51850" cy="47625"/>
            </a:xfrm>
            <a:custGeom>
              <a:avLst/>
              <a:gdLst/>
              <a:ahLst/>
              <a:cxnLst/>
              <a:rect l="l" t="t" r="r" b="b"/>
              <a:pathLst>
                <a:path w="2074" h="1905" extrusionOk="0">
                  <a:moveTo>
                    <a:pt x="952" y="1"/>
                  </a:moveTo>
                  <a:lnTo>
                    <a:pt x="952" y="1"/>
                  </a:lnTo>
                  <a:cubicBezTo>
                    <a:pt x="1" y="825"/>
                    <a:pt x="1946" y="1164"/>
                    <a:pt x="593" y="1460"/>
                  </a:cubicBezTo>
                  <a:lnTo>
                    <a:pt x="1333" y="1904"/>
                  </a:lnTo>
                  <a:cubicBezTo>
                    <a:pt x="1587" y="1650"/>
                    <a:pt x="1820" y="1396"/>
                    <a:pt x="2073" y="1143"/>
                  </a:cubicBezTo>
                  <a:cubicBezTo>
                    <a:pt x="1249" y="1100"/>
                    <a:pt x="931" y="677"/>
                    <a:pt x="9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599" name="Google Shape;3599;p21"/>
            <p:cNvSpPr/>
            <p:nvPr/>
          </p:nvSpPr>
          <p:spPr>
            <a:xfrm>
              <a:off x="-1963750" y="3974250"/>
              <a:ext cx="34400" cy="28075"/>
            </a:xfrm>
            <a:custGeom>
              <a:avLst/>
              <a:gdLst/>
              <a:ahLst/>
              <a:cxnLst/>
              <a:rect l="l" t="t" r="r" b="b"/>
              <a:pathLst>
                <a:path w="1376" h="1123" extrusionOk="0">
                  <a:moveTo>
                    <a:pt x="931" y="1"/>
                  </a:moveTo>
                  <a:lnTo>
                    <a:pt x="931" y="1"/>
                  </a:lnTo>
                  <a:cubicBezTo>
                    <a:pt x="530" y="191"/>
                    <a:pt x="191" y="529"/>
                    <a:pt x="1" y="952"/>
                  </a:cubicBezTo>
                  <a:cubicBezTo>
                    <a:pt x="122" y="1108"/>
                    <a:pt x="286" y="1122"/>
                    <a:pt x="457" y="1122"/>
                  </a:cubicBezTo>
                  <a:cubicBezTo>
                    <a:pt x="495" y="1122"/>
                    <a:pt x="533" y="1122"/>
                    <a:pt x="572" y="1122"/>
                  </a:cubicBezTo>
                  <a:cubicBezTo>
                    <a:pt x="1058" y="847"/>
                    <a:pt x="1375" y="508"/>
                    <a:pt x="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0" name="Google Shape;3600;p21"/>
            <p:cNvSpPr/>
            <p:nvPr/>
          </p:nvSpPr>
          <p:spPr>
            <a:xfrm>
              <a:off x="-1490600" y="3946225"/>
              <a:ext cx="70950" cy="49775"/>
            </a:xfrm>
            <a:custGeom>
              <a:avLst/>
              <a:gdLst/>
              <a:ahLst/>
              <a:cxnLst/>
              <a:rect l="l" t="t" r="r" b="b"/>
              <a:pathLst>
                <a:path w="2838" h="1991" extrusionOk="0">
                  <a:moveTo>
                    <a:pt x="2245" y="1"/>
                  </a:moveTo>
                  <a:lnTo>
                    <a:pt x="1695" y="487"/>
                  </a:lnTo>
                  <a:cubicBezTo>
                    <a:pt x="1666" y="486"/>
                    <a:pt x="1637" y="486"/>
                    <a:pt x="1608" y="486"/>
                  </a:cubicBezTo>
                  <a:cubicBezTo>
                    <a:pt x="1" y="486"/>
                    <a:pt x="150" y="1990"/>
                    <a:pt x="960" y="1990"/>
                  </a:cubicBezTo>
                  <a:cubicBezTo>
                    <a:pt x="1079" y="1990"/>
                    <a:pt x="1213" y="1958"/>
                    <a:pt x="1357" y="1883"/>
                  </a:cubicBezTo>
                  <a:cubicBezTo>
                    <a:pt x="701" y="974"/>
                    <a:pt x="2838" y="1016"/>
                    <a:pt x="2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1" name="Google Shape;3601;p21"/>
            <p:cNvSpPr/>
            <p:nvPr/>
          </p:nvSpPr>
          <p:spPr>
            <a:xfrm>
              <a:off x="-1472025" y="3987125"/>
              <a:ext cx="41800" cy="22275"/>
            </a:xfrm>
            <a:custGeom>
              <a:avLst/>
              <a:gdLst/>
              <a:ahLst/>
              <a:cxnLst/>
              <a:rect l="l" t="t" r="r" b="b"/>
              <a:pathLst>
                <a:path w="1672" h="891" extrusionOk="0">
                  <a:moveTo>
                    <a:pt x="993" y="1"/>
                  </a:moveTo>
                  <a:cubicBezTo>
                    <a:pt x="698" y="1"/>
                    <a:pt x="431" y="318"/>
                    <a:pt x="90" y="318"/>
                  </a:cubicBezTo>
                  <a:cubicBezTo>
                    <a:pt x="61" y="318"/>
                    <a:pt x="31" y="315"/>
                    <a:pt x="1" y="310"/>
                  </a:cubicBezTo>
                  <a:lnTo>
                    <a:pt x="1" y="310"/>
                  </a:lnTo>
                  <a:cubicBezTo>
                    <a:pt x="263" y="686"/>
                    <a:pt x="563" y="891"/>
                    <a:pt x="904" y="891"/>
                  </a:cubicBezTo>
                  <a:cubicBezTo>
                    <a:pt x="1140" y="891"/>
                    <a:pt x="1395" y="793"/>
                    <a:pt x="1672" y="585"/>
                  </a:cubicBezTo>
                  <a:cubicBezTo>
                    <a:pt x="1502" y="480"/>
                    <a:pt x="1375" y="332"/>
                    <a:pt x="1312" y="141"/>
                  </a:cubicBezTo>
                  <a:cubicBezTo>
                    <a:pt x="1200" y="39"/>
                    <a:pt x="1094" y="1"/>
                    <a:pt x="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2" name="Google Shape;3602;p21"/>
            <p:cNvSpPr/>
            <p:nvPr/>
          </p:nvSpPr>
          <p:spPr>
            <a:xfrm>
              <a:off x="-1596800" y="3771225"/>
              <a:ext cx="32275" cy="39750"/>
            </a:xfrm>
            <a:custGeom>
              <a:avLst/>
              <a:gdLst/>
              <a:ahLst/>
              <a:cxnLst/>
              <a:rect l="l" t="t" r="r" b="b"/>
              <a:pathLst>
                <a:path w="1291" h="1590" extrusionOk="0">
                  <a:moveTo>
                    <a:pt x="275" y="0"/>
                  </a:moveTo>
                  <a:cubicBezTo>
                    <a:pt x="381" y="529"/>
                    <a:pt x="275" y="1079"/>
                    <a:pt x="0" y="1523"/>
                  </a:cubicBezTo>
                  <a:cubicBezTo>
                    <a:pt x="23" y="1568"/>
                    <a:pt x="64" y="1589"/>
                    <a:pt x="107" y="1589"/>
                  </a:cubicBezTo>
                  <a:cubicBezTo>
                    <a:pt x="144" y="1589"/>
                    <a:pt x="183" y="1574"/>
                    <a:pt x="212" y="1544"/>
                  </a:cubicBezTo>
                  <a:cubicBezTo>
                    <a:pt x="466" y="1163"/>
                    <a:pt x="1143" y="994"/>
                    <a:pt x="910" y="360"/>
                  </a:cubicBezTo>
                  <a:cubicBezTo>
                    <a:pt x="868" y="254"/>
                    <a:pt x="1143" y="275"/>
                    <a:pt x="1291" y="254"/>
                  </a:cubicBezTo>
                  <a:cubicBezTo>
                    <a:pt x="1252" y="46"/>
                    <a:pt x="1004" y="38"/>
                    <a:pt x="741" y="38"/>
                  </a:cubicBezTo>
                  <a:cubicBezTo>
                    <a:pt x="719" y="38"/>
                    <a:pt x="697" y="38"/>
                    <a:pt x="675" y="38"/>
                  </a:cubicBezTo>
                  <a:cubicBezTo>
                    <a:pt x="532" y="38"/>
                    <a:pt x="388" y="36"/>
                    <a:pt x="2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3" name="Google Shape;3603;p21"/>
            <p:cNvSpPr/>
            <p:nvPr/>
          </p:nvSpPr>
          <p:spPr>
            <a:xfrm>
              <a:off x="-1470950" y="3934075"/>
              <a:ext cx="33850" cy="32025"/>
            </a:xfrm>
            <a:custGeom>
              <a:avLst/>
              <a:gdLst/>
              <a:ahLst/>
              <a:cxnLst/>
              <a:rect l="l" t="t" r="r" b="b"/>
              <a:pathLst>
                <a:path w="1354" h="1281" extrusionOk="0">
                  <a:moveTo>
                    <a:pt x="888" y="0"/>
                  </a:moveTo>
                  <a:lnTo>
                    <a:pt x="888" y="0"/>
                  </a:lnTo>
                  <a:cubicBezTo>
                    <a:pt x="508" y="296"/>
                    <a:pt x="212" y="698"/>
                    <a:pt x="0" y="1121"/>
                  </a:cubicBezTo>
                  <a:cubicBezTo>
                    <a:pt x="167" y="1223"/>
                    <a:pt x="318" y="1281"/>
                    <a:pt x="454" y="1281"/>
                  </a:cubicBezTo>
                  <a:cubicBezTo>
                    <a:pt x="628" y="1281"/>
                    <a:pt x="779" y="1187"/>
                    <a:pt x="909" y="973"/>
                  </a:cubicBezTo>
                  <a:cubicBezTo>
                    <a:pt x="761" y="656"/>
                    <a:pt x="1354" y="317"/>
                    <a:pt x="8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4" name="Google Shape;3604;p21"/>
            <p:cNvSpPr/>
            <p:nvPr/>
          </p:nvSpPr>
          <p:spPr>
            <a:xfrm>
              <a:off x="-1216100" y="4046700"/>
              <a:ext cx="32800" cy="31975"/>
            </a:xfrm>
            <a:custGeom>
              <a:avLst/>
              <a:gdLst/>
              <a:ahLst/>
              <a:cxnLst/>
              <a:rect l="l" t="t" r="r" b="b"/>
              <a:pathLst>
                <a:path w="1312" h="1279" extrusionOk="0">
                  <a:moveTo>
                    <a:pt x="1290" y="0"/>
                  </a:moveTo>
                  <a:cubicBezTo>
                    <a:pt x="783" y="275"/>
                    <a:pt x="317" y="656"/>
                    <a:pt x="0" y="1142"/>
                  </a:cubicBezTo>
                  <a:cubicBezTo>
                    <a:pt x="96" y="1238"/>
                    <a:pt x="189" y="1278"/>
                    <a:pt x="279" y="1278"/>
                  </a:cubicBezTo>
                  <a:cubicBezTo>
                    <a:pt x="666" y="1278"/>
                    <a:pt x="1003" y="544"/>
                    <a:pt x="1311" y="338"/>
                  </a:cubicBezTo>
                  <a:lnTo>
                    <a:pt x="129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5" name="Google Shape;3605;p21"/>
            <p:cNvSpPr/>
            <p:nvPr/>
          </p:nvSpPr>
          <p:spPr>
            <a:xfrm>
              <a:off x="-2706625" y="4053750"/>
              <a:ext cx="37575" cy="16975"/>
            </a:xfrm>
            <a:custGeom>
              <a:avLst/>
              <a:gdLst/>
              <a:ahLst/>
              <a:cxnLst/>
              <a:rect l="l" t="t" r="r" b="b"/>
              <a:pathLst>
                <a:path w="1503" h="679" extrusionOk="0">
                  <a:moveTo>
                    <a:pt x="819" y="0"/>
                  </a:moveTo>
                  <a:cubicBezTo>
                    <a:pt x="554" y="0"/>
                    <a:pt x="278" y="96"/>
                    <a:pt x="1" y="162"/>
                  </a:cubicBezTo>
                  <a:cubicBezTo>
                    <a:pt x="43" y="183"/>
                    <a:pt x="85" y="204"/>
                    <a:pt x="149" y="204"/>
                  </a:cubicBezTo>
                  <a:cubicBezTo>
                    <a:pt x="350" y="562"/>
                    <a:pt x="493" y="679"/>
                    <a:pt x="642" y="679"/>
                  </a:cubicBezTo>
                  <a:cubicBezTo>
                    <a:pt x="855" y="679"/>
                    <a:pt x="1080" y="443"/>
                    <a:pt x="1502" y="331"/>
                  </a:cubicBezTo>
                  <a:cubicBezTo>
                    <a:pt x="1291" y="79"/>
                    <a:pt x="1060" y="0"/>
                    <a:pt x="8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6" name="Google Shape;3606;p21"/>
            <p:cNvSpPr/>
            <p:nvPr/>
          </p:nvSpPr>
          <p:spPr>
            <a:xfrm>
              <a:off x="-1211875" y="3838375"/>
              <a:ext cx="33850" cy="28500"/>
            </a:xfrm>
            <a:custGeom>
              <a:avLst/>
              <a:gdLst/>
              <a:ahLst/>
              <a:cxnLst/>
              <a:rect l="l" t="t" r="r" b="b"/>
              <a:pathLst>
                <a:path w="1354" h="1140" extrusionOk="0">
                  <a:moveTo>
                    <a:pt x="994" y="0"/>
                  </a:moveTo>
                  <a:cubicBezTo>
                    <a:pt x="592" y="254"/>
                    <a:pt x="148" y="466"/>
                    <a:pt x="0" y="931"/>
                  </a:cubicBezTo>
                  <a:cubicBezTo>
                    <a:pt x="76" y="1071"/>
                    <a:pt x="113" y="1140"/>
                    <a:pt x="187" y="1140"/>
                  </a:cubicBezTo>
                  <a:cubicBezTo>
                    <a:pt x="258" y="1140"/>
                    <a:pt x="364" y="1076"/>
                    <a:pt x="571" y="952"/>
                  </a:cubicBezTo>
                  <a:cubicBezTo>
                    <a:pt x="762" y="656"/>
                    <a:pt x="1354" y="487"/>
                    <a:pt x="9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7" name="Google Shape;3607;p21"/>
            <p:cNvSpPr/>
            <p:nvPr/>
          </p:nvSpPr>
          <p:spPr>
            <a:xfrm>
              <a:off x="-771325" y="3734850"/>
              <a:ext cx="38500" cy="23000"/>
            </a:xfrm>
            <a:custGeom>
              <a:avLst/>
              <a:gdLst/>
              <a:ahLst/>
              <a:cxnLst/>
              <a:rect l="l" t="t" r="r" b="b"/>
              <a:pathLst>
                <a:path w="1540" h="920" extrusionOk="0">
                  <a:moveTo>
                    <a:pt x="1165" y="1"/>
                  </a:moveTo>
                  <a:cubicBezTo>
                    <a:pt x="675" y="1"/>
                    <a:pt x="1" y="919"/>
                    <a:pt x="1080" y="919"/>
                  </a:cubicBezTo>
                  <a:cubicBezTo>
                    <a:pt x="1197" y="919"/>
                    <a:pt x="1336" y="908"/>
                    <a:pt x="1497" y="884"/>
                  </a:cubicBezTo>
                  <a:lnTo>
                    <a:pt x="1540" y="609"/>
                  </a:lnTo>
                  <a:cubicBezTo>
                    <a:pt x="1540" y="159"/>
                    <a:pt x="1368" y="1"/>
                    <a:pt x="11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8" name="Google Shape;3608;p21"/>
            <p:cNvSpPr/>
            <p:nvPr/>
          </p:nvSpPr>
          <p:spPr>
            <a:xfrm>
              <a:off x="-1220875" y="3861625"/>
              <a:ext cx="25950" cy="29125"/>
            </a:xfrm>
            <a:custGeom>
              <a:avLst/>
              <a:gdLst/>
              <a:ahLst/>
              <a:cxnLst/>
              <a:rect l="l" t="t" r="r" b="b"/>
              <a:pathLst>
                <a:path w="1038" h="1165" extrusionOk="0">
                  <a:moveTo>
                    <a:pt x="360" y="1"/>
                  </a:moveTo>
                  <a:cubicBezTo>
                    <a:pt x="149" y="85"/>
                    <a:pt x="22" y="276"/>
                    <a:pt x="1" y="487"/>
                  </a:cubicBezTo>
                  <a:cubicBezTo>
                    <a:pt x="276" y="572"/>
                    <a:pt x="445" y="868"/>
                    <a:pt x="403" y="1164"/>
                  </a:cubicBezTo>
                  <a:cubicBezTo>
                    <a:pt x="1037" y="1016"/>
                    <a:pt x="487" y="381"/>
                    <a:pt x="931" y="170"/>
                  </a:cubicBezTo>
                  <a:lnTo>
                    <a:pt x="931" y="22"/>
                  </a:lnTo>
                  <a:cubicBezTo>
                    <a:pt x="909" y="15"/>
                    <a:pt x="887" y="11"/>
                    <a:pt x="865" y="11"/>
                  </a:cubicBezTo>
                  <a:cubicBezTo>
                    <a:pt x="755" y="11"/>
                    <a:pt x="645" y="87"/>
                    <a:pt x="535" y="87"/>
                  </a:cubicBezTo>
                  <a:cubicBezTo>
                    <a:pt x="477" y="87"/>
                    <a:pt x="419" y="66"/>
                    <a:pt x="3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09" name="Google Shape;3609;p21"/>
            <p:cNvSpPr/>
            <p:nvPr/>
          </p:nvSpPr>
          <p:spPr>
            <a:xfrm>
              <a:off x="-1411225" y="3896275"/>
              <a:ext cx="23300" cy="15350"/>
            </a:xfrm>
            <a:custGeom>
              <a:avLst/>
              <a:gdLst/>
              <a:ahLst/>
              <a:cxnLst/>
              <a:rect l="l" t="t" r="r" b="b"/>
              <a:pathLst>
                <a:path w="932" h="614" extrusionOk="0">
                  <a:moveTo>
                    <a:pt x="649" y="0"/>
                  </a:moveTo>
                  <a:cubicBezTo>
                    <a:pt x="410" y="0"/>
                    <a:pt x="184" y="218"/>
                    <a:pt x="1" y="370"/>
                  </a:cubicBezTo>
                  <a:lnTo>
                    <a:pt x="1" y="561"/>
                  </a:lnTo>
                  <a:cubicBezTo>
                    <a:pt x="137" y="595"/>
                    <a:pt x="262" y="613"/>
                    <a:pt x="374" y="613"/>
                  </a:cubicBezTo>
                  <a:cubicBezTo>
                    <a:pt x="680" y="613"/>
                    <a:pt x="885" y="473"/>
                    <a:pt x="932" y="116"/>
                  </a:cubicBezTo>
                  <a:cubicBezTo>
                    <a:pt x="837" y="33"/>
                    <a:pt x="742" y="0"/>
                    <a:pt x="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0" name="Google Shape;3610;p21"/>
            <p:cNvSpPr/>
            <p:nvPr/>
          </p:nvSpPr>
          <p:spPr>
            <a:xfrm>
              <a:off x="-788900" y="3743725"/>
              <a:ext cx="26375" cy="19075"/>
            </a:xfrm>
            <a:custGeom>
              <a:avLst/>
              <a:gdLst/>
              <a:ahLst/>
              <a:cxnLst/>
              <a:rect l="l" t="t" r="r" b="b"/>
              <a:pathLst>
                <a:path w="1055" h="763" extrusionOk="0">
                  <a:moveTo>
                    <a:pt x="889" y="1"/>
                  </a:moveTo>
                  <a:lnTo>
                    <a:pt x="889" y="1"/>
                  </a:lnTo>
                  <a:cubicBezTo>
                    <a:pt x="572" y="64"/>
                    <a:pt x="255" y="191"/>
                    <a:pt x="1" y="402"/>
                  </a:cubicBezTo>
                  <a:cubicBezTo>
                    <a:pt x="170" y="466"/>
                    <a:pt x="170" y="614"/>
                    <a:pt x="191" y="762"/>
                  </a:cubicBezTo>
                  <a:cubicBezTo>
                    <a:pt x="196" y="762"/>
                    <a:pt x="201" y="763"/>
                    <a:pt x="206" y="763"/>
                  </a:cubicBezTo>
                  <a:cubicBezTo>
                    <a:pt x="450" y="763"/>
                    <a:pt x="1055" y="290"/>
                    <a:pt x="8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1" name="Google Shape;3611;p21"/>
            <p:cNvSpPr/>
            <p:nvPr/>
          </p:nvSpPr>
          <p:spPr>
            <a:xfrm>
              <a:off x="-761400" y="3741600"/>
              <a:ext cx="23825" cy="20050"/>
            </a:xfrm>
            <a:custGeom>
              <a:avLst/>
              <a:gdLst/>
              <a:ahLst/>
              <a:cxnLst/>
              <a:rect l="l" t="t" r="r" b="b"/>
              <a:pathLst>
                <a:path w="953" h="802" extrusionOk="0">
                  <a:moveTo>
                    <a:pt x="212" y="1"/>
                  </a:moveTo>
                  <a:lnTo>
                    <a:pt x="1" y="43"/>
                  </a:lnTo>
                  <a:cubicBezTo>
                    <a:pt x="32" y="422"/>
                    <a:pt x="64" y="802"/>
                    <a:pt x="439" y="802"/>
                  </a:cubicBezTo>
                  <a:cubicBezTo>
                    <a:pt x="566" y="802"/>
                    <a:pt x="733" y="758"/>
                    <a:pt x="952" y="657"/>
                  </a:cubicBezTo>
                  <a:cubicBezTo>
                    <a:pt x="635" y="487"/>
                    <a:pt x="106" y="509"/>
                    <a:pt x="2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2" name="Google Shape;3612;p21"/>
            <p:cNvSpPr/>
            <p:nvPr/>
          </p:nvSpPr>
          <p:spPr>
            <a:xfrm>
              <a:off x="-752400" y="3729450"/>
              <a:ext cx="32275" cy="20650"/>
            </a:xfrm>
            <a:custGeom>
              <a:avLst/>
              <a:gdLst/>
              <a:ahLst/>
              <a:cxnLst/>
              <a:rect l="l" t="t" r="r" b="b"/>
              <a:pathLst>
                <a:path w="1291" h="826" extrusionOk="0">
                  <a:moveTo>
                    <a:pt x="381" y="0"/>
                  </a:moveTo>
                  <a:cubicBezTo>
                    <a:pt x="190" y="0"/>
                    <a:pt x="21" y="149"/>
                    <a:pt x="0" y="339"/>
                  </a:cubicBezTo>
                  <a:cubicBezTo>
                    <a:pt x="39" y="337"/>
                    <a:pt x="76" y="336"/>
                    <a:pt x="113" y="336"/>
                  </a:cubicBezTo>
                  <a:cubicBezTo>
                    <a:pt x="479" y="336"/>
                    <a:pt x="744" y="441"/>
                    <a:pt x="783" y="825"/>
                  </a:cubicBezTo>
                  <a:cubicBezTo>
                    <a:pt x="1290" y="318"/>
                    <a:pt x="529" y="275"/>
                    <a:pt x="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3" name="Google Shape;3613;p21"/>
            <p:cNvSpPr/>
            <p:nvPr/>
          </p:nvSpPr>
          <p:spPr>
            <a:xfrm>
              <a:off x="-1687225" y="3817225"/>
              <a:ext cx="15900" cy="16400"/>
            </a:xfrm>
            <a:custGeom>
              <a:avLst/>
              <a:gdLst/>
              <a:ahLst/>
              <a:cxnLst/>
              <a:rect l="l" t="t" r="r" b="b"/>
              <a:pathLst>
                <a:path w="636" h="656" extrusionOk="0">
                  <a:moveTo>
                    <a:pt x="635" y="0"/>
                  </a:moveTo>
                  <a:cubicBezTo>
                    <a:pt x="1" y="212"/>
                    <a:pt x="297" y="444"/>
                    <a:pt x="635" y="656"/>
                  </a:cubicBezTo>
                  <a:lnTo>
                    <a:pt x="63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4" name="Google Shape;3614;p21"/>
            <p:cNvSpPr/>
            <p:nvPr/>
          </p:nvSpPr>
          <p:spPr>
            <a:xfrm>
              <a:off x="-2011875" y="3793675"/>
              <a:ext cx="15900" cy="15650"/>
            </a:xfrm>
            <a:custGeom>
              <a:avLst/>
              <a:gdLst/>
              <a:ahLst/>
              <a:cxnLst/>
              <a:rect l="l" t="t" r="r" b="b"/>
              <a:pathLst>
                <a:path w="636" h="626" extrusionOk="0">
                  <a:moveTo>
                    <a:pt x="209" y="1"/>
                  </a:moveTo>
                  <a:cubicBezTo>
                    <a:pt x="86" y="1"/>
                    <a:pt x="1" y="38"/>
                    <a:pt x="65" y="139"/>
                  </a:cubicBezTo>
                  <a:cubicBezTo>
                    <a:pt x="86" y="350"/>
                    <a:pt x="65" y="604"/>
                    <a:pt x="445" y="625"/>
                  </a:cubicBezTo>
                  <a:cubicBezTo>
                    <a:pt x="340" y="414"/>
                    <a:pt x="149" y="181"/>
                    <a:pt x="636" y="139"/>
                  </a:cubicBezTo>
                  <a:cubicBezTo>
                    <a:pt x="600" y="66"/>
                    <a:pt x="371" y="1"/>
                    <a:pt x="2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5" name="Google Shape;3615;p21"/>
            <p:cNvSpPr/>
            <p:nvPr/>
          </p:nvSpPr>
          <p:spPr>
            <a:xfrm>
              <a:off x="-1358350" y="3914500"/>
              <a:ext cx="10075" cy="24350"/>
            </a:xfrm>
            <a:custGeom>
              <a:avLst/>
              <a:gdLst/>
              <a:ahLst/>
              <a:cxnLst/>
              <a:rect l="l" t="t" r="r" b="b"/>
              <a:pathLst>
                <a:path w="403" h="974" extrusionOk="0">
                  <a:moveTo>
                    <a:pt x="255" y="1"/>
                  </a:moveTo>
                  <a:lnTo>
                    <a:pt x="255" y="1"/>
                  </a:lnTo>
                  <a:cubicBezTo>
                    <a:pt x="1" y="297"/>
                    <a:pt x="170" y="635"/>
                    <a:pt x="128" y="974"/>
                  </a:cubicBezTo>
                  <a:cubicBezTo>
                    <a:pt x="403" y="656"/>
                    <a:pt x="255" y="318"/>
                    <a:pt x="2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6" name="Google Shape;3616;p21"/>
            <p:cNvSpPr/>
            <p:nvPr/>
          </p:nvSpPr>
          <p:spPr>
            <a:xfrm>
              <a:off x="-1730575" y="4086875"/>
              <a:ext cx="7950" cy="25400"/>
            </a:xfrm>
            <a:custGeom>
              <a:avLst/>
              <a:gdLst/>
              <a:ahLst/>
              <a:cxnLst/>
              <a:rect l="l" t="t" r="r" b="b"/>
              <a:pathLst>
                <a:path w="318" h="1016" extrusionOk="0">
                  <a:moveTo>
                    <a:pt x="318" y="0"/>
                  </a:moveTo>
                  <a:cubicBezTo>
                    <a:pt x="1" y="170"/>
                    <a:pt x="254" y="445"/>
                    <a:pt x="149" y="656"/>
                  </a:cubicBezTo>
                  <a:lnTo>
                    <a:pt x="297" y="1016"/>
                  </a:lnTo>
                  <a:cubicBezTo>
                    <a:pt x="318" y="677"/>
                    <a:pt x="318" y="339"/>
                    <a:pt x="3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7" name="Google Shape;3617;p21"/>
            <p:cNvSpPr/>
            <p:nvPr/>
          </p:nvSpPr>
          <p:spPr>
            <a:xfrm>
              <a:off x="-2407350" y="4106975"/>
              <a:ext cx="7425" cy="21175"/>
            </a:xfrm>
            <a:custGeom>
              <a:avLst/>
              <a:gdLst/>
              <a:ahLst/>
              <a:cxnLst/>
              <a:rect l="l" t="t" r="r" b="b"/>
              <a:pathLst>
                <a:path w="297" h="847" extrusionOk="0">
                  <a:moveTo>
                    <a:pt x="296" y="0"/>
                  </a:moveTo>
                  <a:lnTo>
                    <a:pt x="106" y="148"/>
                  </a:lnTo>
                  <a:cubicBezTo>
                    <a:pt x="148" y="381"/>
                    <a:pt x="0" y="656"/>
                    <a:pt x="254" y="846"/>
                  </a:cubicBezTo>
                  <a:cubicBezTo>
                    <a:pt x="275" y="550"/>
                    <a:pt x="275" y="275"/>
                    <a:pt x="2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8" name="Google Shape;3618;p21"/>
            <p:cNvSpPr/>
            <p:nvPr/>
          </p:nvSpPr>
          <p:spPr>
            <a:xfrm>
              <a:off x="-2381450" y="4102725"/>
              <a:ext cx="34000" cy="20125"/>
            </a:xfrm>
            <a:custGeom>
              <a:avLst/>
              <a:gdLst/>
              <a:ahLst/>
              <a:cxnLst/>
              <a:rect l="l" t="t" r="r" b="b"/>
              <a:pathLst>
                <a:path w="1360" h="805" extrusionOk="0">
                  <a:moveTo>
                    <a:pt x="402" y="1"/>
                  </a:moveTo>
                  <a:cubicBezTo>
                    <a:pt x="198" y="1"/>
                    <a:pt x="7" y="163"/>
                    <a:pt x="1" y="635"/>
                  </a:cubicBezTo>
                  <a:lnTo>
                    <a:pt x="170" y="805"/>
                  </a:lnTo>
                  <a:cubicBezTo>
                    <a:pt x="1359" y="776"/>
                    <a:pt x="848" y="1"/>
                    <a:pt x="4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19" name="Google Shape;3619;p21"/>
            <p:cNvSpPr/>
            <p:nvPr/>
          </p:nvSpPr>
          <p:spPr>
            <a:xfrm>
              <a:off x="-1025775" y="3585100"/>
              <a:ext cx="56600" cy="38700"/>
            </a:xfrm>
            <a:custGeom>
              <a:avLst/>
              <a:gdLst/>
              <a:ahLst/>
              <a:cxnLst/>
              <a:rect l="l" t="t" r="r" b="b"/>
              <a:pathLst>
                <a:path w="2264" h="1548" extrusionOk="0">
                  <a:moveTo>
                    <a:pt x="1312" y="1"/>
                  </a:moveTo>
                  <a:cubicBezTo>
                    <a:pt x="995" y="403"/>
                    <a:pt x="1" y="931"/>
                    <a:pt x="508" y="1481"/>
                  </a:cubicBezTo>
                  <a:cubicBezTo>
                    <a:pt x="588" y="1527"/>
                    <a:pt x="664" y="1547"/>
                    <a:pt x="739" y="1547"/>
                  </a:cubicBezTo>
                  <a:cubicBezTo>
                    <a:pt x="1142" y="1547"/>
                    <a:pt x="1487" y="962"/>
                    <a:pt x="1862" y="783"/>
                  </a:cubicBezTo>
                  <a:cubicBezTo>
                    <a:pt x="2264" y="233"/>
                    <a:pt x="1672" y="170"/>
                    <a:pt x="13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0" name="Google Shape;3620;p21"/>
            <p:cNvSpPr/>
            <p:nvPr/>
          </p:nvSpPr>
          <p:spPr>
            <a:xfrm>
              <a:off x="-1048500" y="3593025"/>
              <a:ext cx="32275" cy="32750"/>
            </a:xfrm>
            <a:custGeom>
              <a:avLst/>
              <a:gdLst/>
              <a:ahLst/>
              <a:cxnLst/>
              <a:rect l="l" t="t" r="r" b="b"/>
              <a:pathLst>
                <a:path w="1291" h="1310" extrusionOk="0">
                  <a:moveTo>
                    <a:pt x="931" y="1"/>
                  </a:moveTo>
                  <a:cubicBezTo>
                    <a:pt x="656" y="445"/>
                    <a:pt x="868" y="1164"/>
                    <a:pt x="0" y="1291"/>
                  </a:cubicBezTo>
                  <a:cubicBezTo>
                    <a:pt x="113" y="1303"/>
                    <a:pt x="212" y="1309"/>
                    <a:pt x="297" y="1309"/>
                  </a:cubicBezTo>
                  <a:cubicBezTo>
                    <a:pt x="1237" y="1309"/>
                    <a:pt x="651" y="602"/>
                    <a:pt x="12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1" name="Google Shape;3621;p21"/>
            <p:cNvSpPr/>
            <p:nvPr/>
          </p:nvSpPr>
          <p:spPr>
            <a:xfrm>
              <a:off x="-1034750" y="3661250"/>
              <a:ext cx="18525" cy="11650"/>
            </a:xfrm>
            <a:custGeom>
              <a:avLst/>
              <a:gdLst/>
              <a:ahLst/>
              <a:cxnLst/>
              <a:rect l="l" t="t" r="r" b="b"/>
              <a:pathLst>
                <a:path w="741" h="466" extrusionOk="0">
                  <a:moveTo>
                    <a:pt x="741" y="0"/>
                  </a:moveTo>
                  <a:cubicBezTo>
                    <a:pt x="423" y="0"/>
                    <a:pt x="148" y="191"/>
                    <a:pt x="0" y="466"/>
                  </a:cubicBezTo>
                  <a:cubicBezTo>
                    <a:pt x="339" y="423"/>
                    <a:pt x="677" y="381"/>
                    <a:pt x="7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2" name="Google Shape;3622;p21"/>
            <p:cNvSpPr/>
            <p:nvPr/>
          </p:nvSpPr>
          <p:spPr>
            <a:xfrm>
              <a:off x="-1062775" y="3625300"/>
              <a:ext cx="14300" cy="19575"/>
            </a:xfrm>
            <a:custGeom>
              <a:avLst/>
              <a:gdLst/>
              <a:ahLst/>
              <a:cxnLst/>
              <a:rect l="l" t="t" r="r" b="b"/>
              <a:pathLst>
                <a:path w="572" h="783" extrusionOk="0">
                  <a:moveTo>
                    <a:pt x="571" y="0"/>
                  </a:moveTo>
                  <a:lnTo>
                    <a:pt x="571" y="0"/>
                  </a:lnTo>
                  <a:cubicBezTo>
                    <a:pt x="254" y="148"/>
                    <a:pt x="43" y="444"/>
                    <a:pt x="0" y="783"/>
                  </a:cubicBezTo>
                  <a:cubicBezTo>
                    <a:pt x="318" y="635"/>
                    <a:pt x="529" y="338"/>
                    <a:pt x="5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3" name="Google Shape;3623;p21"/>
            <p:cNvSpPr/>
            <p:nvPr/>
          </p:nvSpPr>
          <p:spPr>
            <a:xfrm>
              <a:off x="-822725" y="3762225"/>
              <a:ext cx="85150" cy="50825"/>
            </a:xfrm>
            <a:custGeom>
              <a:avLst/>
              <a:gdLst/>
              <a:ahLst/>
              <a:cxnLst/>
              <a:rect l="l" t="t" r="r" b="b"/>
              <a:pathLst>
                <a:path w="3406" h="2033" extrusionOk="0">
                  <a:moveTo>
                    <a:pt x="1735" y="1"/>
                  </a:moveTo>
                  <a:cubicBezTo>
                    <a:pt x="1671" y="1"/>
                    <a:pt x="1608" y="1"/>
                    <a:pt x="1544" y="22"/>
                  </a:cubicBezTo>
                  <a:cubicBezTo>
                    <a:pt x="1312" y="614"/>
                    <a:pt x="931" y="1143"/>
                    <a:pt x="466" y="1566"/>
                  </a:cubicBezTo>
                  <a:cubicBezTo>
                    <a:pt x="318" y="1693"/>
                    <a:pt x="0" y="1777"/>
                    <a:pt x="191" y="1989"/>
                  </a:cubicBezTo>
                  <a:cubicBezTo>
                    <a:pt x="289" y="2019"/>
                    <a:pt x="384" y="2032"/>
                    <a:pt x="474" y="2032"/>
                  </a:cubicBezTo>
                  <a:cubicBezTo>
                    <a:pt x="1371" y="2032"/>
                    <a:pt x="1894" y="692"/>
                    <a:pt x="2996" y="692"/>
                  </a:cubicBezTo>
                  <a:cubicBezTo>
                    <a:pt x="3040" y="692"/>
                    <a:pt x="3084" y="694"/>
                    <a:pt x="3130" y="699"/>
                  </a:cubicBezTo>
                  <a:cubicBezTo>
                    <a:pt x="3384" y="699"/>
                    <a:pt x="3384" y="360"/>
                    <a:pt x="3405" y="149"/>
                  </a:cubicBezTo>
                  <a:lnTo>
                    <a:pt x="3405" y="149"/>
                  </a:lnTo>
                  <a:cubicBezTo>
                    <a:pt x="3072" y="322"/>
                    <a:pt x="2514" y="632"/>
                    <a:pt x="2133" y="632"/>
                  </a:cubicBezTo>
                  <a:cubicBezTo>
                    <a:pt x="1863" y="632"/>
                    <a:pt x="1682" y="475"/>
                    <a:pt x="17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4" name="Google Shape;3624;p21"/>
            <p:cNvSpPr/>
            <p:nvPr/>
          </p:nvSpPr>
          <p:spPr>
            <a:xfrm>
              <a:off x="-2451200" y="3912425"/>
              <a:ext cx="70300" cy="49250"/>
            </a:xfrm>
            <a:custGeom>
              <a:avLst/>
              <a:gdLst/>
              <a:ahLst/>
              <a:cxnLst/>
              <a:rect l="l" t="t" r="r" b="b"/>
              <a:pathLst>
                <a:path w="2812" h="1970" extrusionOk="0">
                  <a:moveTo>
                    <a:pt x="668" y="0"/>
                  </a:moveTo>
                  <a:cubicBezTo>
                    <a:pt x="0" y="0"/>
                    <a:pt x="860" y="606"/>
                    <a:pt x="485" y="1247"/>
                  </a:cubicBezTo>
                  <a:cubicBezTo>
                    <a:pt x="633" y="1522"/>
                    <a:pt x="422" y="1881"/>
                    <a:pt x="845" y="1945"/>
                  </a:cubicBezTo>
                  <a:cubicBezTo>
                    <a:pt x="927" y="1960"/>
                    <a:pt x="1009" y="1969"/>
                    <a:pt x="1087" y="1969"/>
                  </a:cubicBezTo>
                  <a:cubicBezTo>
                    <a:pt x="1335" y="1969"/>
                    <a:pt x="1552" y="1879"/>
                    <a:pt x="1649" y="1606"/>
                  </a:cubicBezTo>
                  <a:cubicBezTo>
                    <a:pt x="2008" y="1099"/>
                    <a:pt x="2812" y="845"/>
                    <a:pt x="2072" y="253"/>
                  </a:cubicBezTo>
                  <a:cubicBezTo>
                    <a:pt x="1331" y="76"/>
                    <a:pt x="904" y="0"/>
                    <a:pt x="6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5" name="Google Shape;3625;p21"/>
            <p:cNvSpPr/>
            <p:nvPr/>
          </p:nvSpPr>
          <p:spPr>
            <a:xfrm>
              <a:off x="-1211350" y="3866225"/>
              <a:ext cx="37025" cy="40175"/>
            </a:xfrm>
            <a:custGeom>
              <a:avLst/>
              <a:gdLst/>
              <a:ahLst/>
              <a:cxnLst/>
              <a:rect l="l" t="t" r="r" b="b"/>
              <a:pathLst>
                <a:path w="1481" h="1607" extrusionOk="0">
                  <a:moveTo>
                    <a:pt x="639" y="1"/>
                  </a:moveTo>
                  <a:cubicBezTo>
                    <a:pt x="52" y="1"/>
                    <a:pt x="322" y="719"/>
                    <a:pt x="0" y="980"/>
                  </a:cubicBezTo>
                  <a:cubicBezTo>
                    <a:pt x="0" y="1170"/>
                    <a:pt x="0" y="1382"/>
                    <a:pt x="0" y="1593"/>
                  </a:cubicBezTo>
                  <a:cubicBezTo>
                    <a:pt x="64" y="1602"/>
                    <a:pt x="126" y="1607"/>
                    <a:pt x="186" y="1607"/>
                  </a:cubicBezTo>
                  <a:cubicBezTo>
                    <a:pt x="684" y="1607"/>
                    <a:pt x="1066" y="1317"/>
                    <a:pt x="1481" y="1128"/>
                  </a:cubicBezTo>
                  <a:cubicBezTo>
                    <a:pt x="614" y="959"/>
                    <a:pt x="381" y="599"/>
                    <a:pt x="741" y="7"/>
                  </a:cubicBezTo>
                  <a:cubicBezTo>
                    <a:pt x="704" y="3"/>
                    <a:pt x="670" y="1"/>
                    <a:pt x="6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6" name="Google Shape;3626;p21"/>
            <p:cNvSpPr/>
            <p:nvPr/>
          </p:nvSpPr>
          <p:spPr>
            <a:xfrm>
              <a:off x="-1616475" y="3809175"/>
              <a:ext cx="24450" cy="8600"/>
            </a:xfrm>
            <a:custGeom>
              <a:avLst/>
              <a:gdLst/>
              <a:ahLst/>
              <a:cxnLst/>
              <a:rect l="l" t="t" r="r" b="b"/>
              <a:pathLst>
                <a:path w="978" h="344" extrusionOk="0">
                  <a:moveTo>
                    <a:pt x="682" y="0"/>
                  </a:moveTo>
                  <a:cubicBezTo>
                    <a:pt x="426" y="0"/>
                    <a:pt x="0" y="69"/>
                    <a:pt x="238" y="343"/>
                  </a:cubicBezTo>
                  <a:cubicBezTo>
                    <a:pt x="555" y="343"/>
                    <a:pt x="830" y="301"/>
                    <a:pt x="978" y="5"/>
                  </a:cubicBezTo>
                  <a:lnTo>
                    <a:pt x="787" y="5"/>
                  </a:lnTo>
                  <a:cubicBezTo>
                    <a:pt x="759" y="2"/>
                    <a:pt x="723" y="0"/>
                    <a:pt x="6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7" name="Google Shape;3627;p21"/>
            <p:cNvSpPr/>
            <p:nvPr/>
          </p:nvSpPr>
          <p:spPr>
            <a:xfrm>
              <a:off x="-1698850" y="4050400"/>
              <a:ext cx="28050" cy="32275"/>
            </a:xfrm>
            <a:custGeom>
              <a:avLst/>
              <a:gdLst/>
              <a:ahLst/>
              <a:cxnLst/>
              <a:rect l="l" t="t" r="r" b="b"/>
              <a:pathLst>
                <a:path w="1122" h="1291" extrusionOk="0">
                  <a:moveTo>
                    <a:pt x="1122" y="0"/>
                  </a:moveTo>
                  <a:lnTo>
                    <a:pt x="1122" y="0"/>
                  </a:lnTo>
                  <a:cubicBezTo>
                    <a:pt x="170" y="64"/>
                    <a:pt x="297" y="825"/>
                    <a:pt x="1" y="1290"/>
                  </a:cubicBezTo>
                  <a:cubicBezTo>
                    <a:pt x="614" y="1036"/>
                    <a:pt x="825" y="508"/>
                    <a:pt x="11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8" name="Google Shape;3628;p21"/>
            <p:cNvSpPr/>
            <p:nvPr/>
          </p:nvSpPr>
          <p:spPr>
            <a:xfrm>
              <a:off x="-1718400" y="4083175"/>
              <a:ext cx="19575" cy="23825"/>
            </a:xfrm>
            <a:custGeom>
              <a:avLst/>
              <a:gdLst/>
              <a:ahLst/>
              <a:cxnLst/>
              <a:rect l="l" t="t" r="r" b="b"/>
              <a:pathLst>
                <a:path w="783" h="953" extrusionOk="0">
                  <a:moveTo>
                    <a:pt x="613" y="0"/>
                  </a:moveTo>
                  <a:cubicBezTo>
                    <a:pt x="254" y="381"/>
                    <a:pt x="0" y="741"/>
                    <a:pt x="783" y="952"/>
                  </a:cubicBezTo>
                  <a:cubicBezTo>
                    <a:pt x="783" y="635"/>
                    <a:pt x="783" y="318"/>
                    <a:pt x="7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29" name="Google Shape;3629;p21"/>
            <p:cNvSpPr/>
            <p:nvPr/>
          </p:nvSpPr>
          <p:spPr>
            <a:xfrm>
              <a:off x="-1196025" y="4057500"/>
              <a:ext cx="44975" cy="32750"/>
            </a:xfrm>
            <a:custGeom>
              <a:avLst/>
              <a:gdLst/>
              <a:ahLst/>
              <a:cxnLst/>
              <a:rect l="l" t="t" r="r" b="b"/>
              <a:pathLst>
                <a:path w="1799" h="1310" extrusionOk="0">
                  <a:moveTo>
                    <a:pt x="1125" y="0"/>
                  </a:moveTo>
                  <a:cubicBezTo>
                    <a:pt x="1086" y="0"/>
                    <a:pt x="1049" y="15"/>
                    <a:pt x="1016" y="54"/>
                  </a:cubicBezTo>
                  <a:cubicBezTo>
                    <a:pt x="868" y="393"/>
                    <a:pt x="1" y="1070"/>
                    <a:pt x="508" y="1302"/>
                  </a:cubicBezTo>
                  <a:cubicBezTo>
                    <a:pt x="550" y="1307"/>
                    <a:pt x="589" y="1309"/>
                    <a:pt x="627" y="1309"/>
                  </a:cubicBezTo>
                  <a:cubicBezTo>
                    <a:pt x="1094" y="1309"/>
                    <a:pt x="1315" y="964"/>
                    <a:pt x="1608" y="710"/>
                  </a:cubicBezTo>
                  <a:cubicBezTo>
                    <a:pt x="1608" y="499"/>
                    <a:pt x="1798" y="245"/>
                    <a:pt x="1397" y="118"/>
                  </a:cubicBezTo>
                  <a:cubicBezTo>
                    <a:pt x="1309" y="74"/>
                    <a:pt x="1211" y="0"/>
                    <a:pt x="11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0" name="Google Shape;3630;p21"/>
            <p:cNvSpPr/>
            <p:nvPr/>
          </p:nvSpPr>
          <p:spPr>
            <a:xfrm>
              <a:off x="-2024025" y="3873275"/>
              <a:ext cx="18525" cy="32275"/>
            </a:xfrm>
            <a:custGeom>
              <a:avLst/>
              <a:gdLst/>
              <a:ahLst/>
              <a:cxnLst/>
              <a:rect l="l" t="t" r="r" b="b"/>
              <a:pathLst>
                <a:path w="741" h="1291" extrusionOk="0">
                  <a:moveTo>
                    <a:pt x="741" y="0"/>
                  </a:moveTo>
                  <a:lnTo>
                    <a:pt x="741" y="0"/>
                  </a:lnTo>
                  <a:cubicBezTo>
                    <a:pt x="360" y="338"/>
                    <a:pt x="85" y="783"/>
                    <a:pt x="1" y="1290"/>
                  </a:cubicBezTo>
                  <a:lnTo>
                    <a:pt x="572" y="1290"/>
                  </a:lnTo>
                  <a:cubicBezTo>
                    <a:pt x="466" y="846"/>
                    <a:pt x="741" y="444"/>
                    <a:pt x="7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1" name="Google Shape;3631;p21"/>
            <p:cNvSpPr/>
            <p:nvPr/>
          </p:nvSpPr>
          <p:spPr>
            <a:xfrm>
              <a:off x="-1996000" y="3841550"/>
              <a:ext cx="14300" cy="19575"/>
            </a:xfrm>
            <a:custGeom>
              <a:avLst/>
              <a:gdLst/>
              <a:ahLst/>
              <a:cxnLst/>
              <a:rect l="l" t="t" r="r" b="b"/>
              <a:pathLst>
                <a:path w="572" h="783" extrusionOk="0">
                  <a:moveTo>
                    <a:pt x="170" y="0"/>
                  </a:moveTo>
                  <a:cubicBezTo>
                    <a:pt x="212" y="275"/>
                    <a:pt x="149" y="550"/>
                    <a:pt x="1" y="783"/>
                  </a:cubicBezTo>
                  <a:cubicBezTo>
                    <a:pt x="572" y="613"/>
                    <a:pt x="445" y="317"/>
                    <a:pt x="1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2" name="Google Shape;3632;p21"/>
            <p:cNvSpPr/>
            <p:nvPr/>
          </p:nvSpPr>
          <p:spPr>
            <a:xfrm>
              <a:off x="-1996000" y="3813000"/>
              <a:ext cx="14300" cy="12175"/>
            </a:xfrm>
            <a:custGeom>
              <a:avLst/>
              <a:gdLst/>
              <a:ahLst/>
              <a:cxnLst/>
              <a:rect l="l" t="t" r="r" b="b"/>
              <a:pathLst>
                <a:path w="572" h="487" extrusionOk="0">
                  <a:moveTo>
                    <a:pt x="1" y="0"/>
                  </a:moveTo>
                  <a:lnTo>
                    <a:pt x="1" y="487"/>
                  </a:lnTo>
                  <a:cubicBezTo>
                    <a:pt x="276" y="317"/>
                    <a:pt x="572" y="169"/>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3" name="Google Shape;3633;p21"/>
            <p:cNvSpPr/>
            <p:nvPr/>
          </p:nvSpPr>
          <p:spPr>
            <a:xfrm>
              <a:off x="-2718775" y="4110675"/>
              <a:ext cx="26450" cy="19575"/>
            </a:xfrm>
            <a:custGeom>
              <a:avLst/>
              <a:gdLst/>
              <a:ahLst/>
              <a:cxnLst/>
              <a:rect l="l" t="t" r="r" b="b"/>
              <a:pathLst>
                <a:path w="1058" h="783" extrusionOk="0">
                  <a:moveTo>
                    <a:pt x="1058" y="0"/>
                  </a:moveTo>
                  <a:lnTo>
                    <a:pt x="487" y="148"/>
                  </a:lnTo>
                  <a:cubicBezTo>
                    <a:pt x="0" y="254"/>
                    <a:pt x="127" y="550"/>
                    <a:pt x="296" y="783"/>
                  </a:cubicBezTo>
                  <a:cubicBezTo>
                    <a:pt x="508" y="487"/>
                    <a:pt x="952" y="360"/>
                    <a:pt x="10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4" name="Google Shape;3634;p21"/>
            <p:cNvSpPr/>
            <p:nvPr/>
          </p:nvSpPr>
          <p:spPr>
            <a:xfrm>
              <a:off x="-2279400" y="3740550"/>
              <a:ext cx="28050" cy="20800"/>
            </a:xfrm>
            <a:custGeom>
              <a:avLst/>
              <a:gdLst/>
              <a:ahLst/>
              <a:cxnLst/>
              <a:rect l="l" t="t" r="r" b="b"/>
              <a:pathLst>
                <a:path w="1122" h="832" extrusionOk="0">
                  <a:moveTo>
                    <a:pt x="1121" y="1"/>
                  </a:moveTo>
                  <a:lnTo>
                    <a:pt x="1121" y="1"/>
                  </a:lnTo>
                  <a:cubicBezTo>
                    <a:pt x="572" y="85"/>
                    <a:pt x="318" y="466"/>
                    <a:pt x="1" y="804"/>
                  </a:cubicBezTo>
                  <a:cubicBezTo>
                    <a:pt x="98" y="823"/>
                    <a:pt x="186" y="831"/>
                    <a:pt x="265" y="831"/>
                  </a:cubicBezTo>
                  <a:cubicBezTo>
                    <a:pt x="821" y="831"/>
                    <a:pt x="955" y="408"/>
                    <a:pt x="11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5" name="Google Shape;3635;p21"/>
            <p:cNvSpPr/>
            <p:nvPr/>
          </p:nvSpPr>
          <p:spPr>
            <a:xfrm>
              <a:off x="-1650200" y="3781800"/>
              <a:ext cx="57650" cy="58225"/>
            </a:xfrm>
            <a:custGeom>
              <a:avLst/>
              <a:gdLst/>
              <a:ahLst/>
              <a:cxnLst/>
              <a:rect l="l" t="t" r="r" b="b"/>
              <a:pathLst>
                <a:path w="2306" h="2329" extrusionOk="0">
                  <a:moveTo>
                    <a:pt x="1587" y="0"/>
                  </a:moveTo>
                  <a:cubicBezTo>
                    <a:pt x="1333" y="254"/>
                    <a:pt x="1227" y="614"/>
                    <a:pt x="846" y="783"/>
                  </a:cubicBezTo>
                  <a:cubicBezTo>
                    <a:pt x="593" y="1037"/>
                    <a:pt x="931" y="1460"/>
                    <a:pt x="466" y="1692"/>
                  </a:cubicBezTo>
                  <a:cubicBezTo>
                    <a:pt x="275" y="1777"/>
                    <a:pt x="0" y="2073"/>
                    <a:pt x="360" y="2263"/>
                  </a:cubicBezTo>
                  <a:cubicBezTo>
                    <a:pt x="440" y="2309"/>
                    <a:pt x="518" y="2328"/>
                    <a:pt x="594" y="2328"/>
                  </a:cubicBezTo>
                  <a:cubicBezTo>
                    <a:pt x="801" y="2328"/>
                    <a:pt x="994" y="2185"/>
                    <a:pt x="1164" y="2031"/>
                  </a:cubicBezTo>
                  <a:cubicBezTo>
                    <a:pt x="1375" y="1650"/>
                    <a:pt x="1269" y="1354"/>
                    <a:pt x="1777" y="1121"/>
                  </a:cubicBezTo>
                  <a:cubicBezTo>
                    <a:pt x="2136" y="677"/>
                    <a:pt x="2306" y="275"/>
                    <a:pt x="15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6" name="Google Shape;3636;p21"/>
            <p:cNvSpPr/>
            <p:nvPr/>
          </p:nvSpPr>
          <p:spPr>
            <a:xfrm>
              <a:off x="-1660175" y="3801025"/>
              <a:ext cx="49650" cy="40725"/>
            </a:xfrm>
            <a:custGeom>
              <a:avLst/>
              <a:gdLst/>
              <a:ahLst/>
              <a:cxnLst/>
              <a:rect l="l" t="t" r="r" b="b"/>
              <a:pathLst>
                <a:path w="1986" h="1629" extrusionOk="0">
                  <a:moveTo>
                    <a:pt x="1024" y="1"/>
                  </a:moveTo>
                  <a:cubicBezTo>
                    <a:pt x="1" y="1"/>
                    <a:pt x="1139" y="1040"/>
                    <a:pt x="463" y="1219"/>
                  </a:cubicBezTo>
                  <a:cubicBezTo>
                    <a:pt x="173" y="1432"/>
                    <a:pt x="554" y="1627"/>
                    <a:pt x="831" y="1627"/>
                  </a:cubicBezTo>
                  <a:cubicBezTo>
                    <a:pt x="858" y="1627"/>
                    <a:pt x="883" y="1625"/>
                    <a:pt x="907" y="1621"/>
                  </a:cubicBezTo>
                  <a:cubicBezTo>
                    <a:pt x="955" y="1626"/>
                    <a:pt x="1000" y="1629"/>
                    <a:pt x="1042" y="1629"/>
                  </a:cubicBezTo>
                  <a:cubicBezTo>
                    <a:pt x="1709" y="1629"/>
                    <a:pt x="1707" y="1027"/>
                    <a:pt x="1986" y="669"/>
                  </a:cubicBezTo>
                  <a:lnTo>
                    <a:pt x="1986" y="500"/>
                  </a:lnTo>
                  <a:cubicBezTo>
                    <a:pt x="1436" y="543"/>
                    <a:pt x="1711" y="1050"/>
                    <a:pt x="1415" y="1240"/>
                  </a:cubicBezTo>
                  <a:cubicBezTo>
                    <a:pt x="1285" y="1321"/>
                    <a:pt x="1156" y="1452"/>
                    <a:pt x="1007" y="1452"/>
                  </a:cubicBezTo>
                  <a:cubicBezTo>
                    <a:pt x="962" y="1452"/>
                    <a:pt x="914" y="1439"/>
                    <a:pt x="865" y="1410"/>
                  </a:cubicBezTo>
                  <a:cubicBezTo>
                    <a:pt x="421" y="1114"/>
                    <a:pt x="1563" y="775"/>
                    <a:pt x="1245" y="14"/>
                  </a:cubicBezTo>
                  <a:cubicBezTo>
                    <a:pt x="1162" y="5"/>
                    <a:pt x="1089" y="1"/>
                    <a:pt x="10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7" name="Google Shape;3637;p21"/>
            <p:cNvSpPr/>
            <p:nvPr/>
          </p:nvSpPr>
          <p:spPr>
            <a:xfrm>
              <a:off x="-2762675" y="4069950"/>
              <a:ext cx="75125" cy="74000"/>
            </a:xfrm>
            <a:custGeom>
              <a:avLst/>
              <a:gdLst/>
              <a:ahLst/>
              <a:cxnLst/>
              <a:rect l="l" t="t" r="r" b="b"/>
              <a:pathLst>
                <a:path w="3005" h="2960" extrusionOk="0">
                  <a:moveTo>
                    <a:pt x="2243" y="1"/>
                  </a:moveTo>
                  <a:cubicBezTo>
                    <a:pt x="1355" y="149"/>
                    <a:pt x="1355" y="1016"/>
                    <a:pt x="741" y="1375"/>
                  </a:cubicBezTo>
                  <a:cubicBezTo>
                    <a:pt x="1" y="1841"/>
                    <a:pt x="149" y="2348"/>
                    <a:pt x="572" y="2898"/>
                  </a:cubicBezTo>
                  <a:cubicBezTo>
                    <a:pt x="674" y="2941"/>
                    <a:pt x="765" y="2960"/>
                    <a:pt x="848" y="2960"/>
                  </a:cubicBezTo>
                  <a:cubicBezTo>
                    <a:pt x="1309" y="2960"/>
                    <a:pt x="1509" y="2387"/>
                    <a:pt x="1970" y="2387"/>
                  </a:cubicBezTo>
                  <a:cubicBezTo>
                    <a:pt x="1990" y="2387"/>
                    <a:pt x="2010" y="2388"/>
                    <a:pt x="2031" y="2390"/>
                  </a:cubicBezTo>
                  <a:cubicBezTo>
                    <a:pt x="2095" y="2179"/>
                    <a:pt x="1968" y="1925"/>
                    <a:pt x="2243" y="1777"/>
                  </a:cubicBezTo>
                  <a:cubicBezTo>
                    <a:pt x="2602" y="1460"/>
                    <a:pt x="2962" y="1143"/>
                    <a:pt x="3004" y="656"/>
                  </a:cubicBezTo>
                  <a:lnTo>
                    <a:pt x="3004" y="656"/>
                  </a:lnTo>
                  <a:cubicBezTo>
                    <a:pt x="2793" y="677"/>
                    <a:pt x="2518" y="614"/>
                    <a:pt x="2475" y="868"/>
                  </a:cubicBezTo>
                  <a:cubicBezTo>
                    <a:pt x="2370" y="1375"/>
                    <a:pt x="1799" y="1629"/>
                    <a:pt x="1672" y="2116"/>
                  </a:cubicBezTo>
                  <a:cubicBezTo>
                    <a:pt x="1619" y="2290"/>
                    <a:pt x="1466" y="2407"/>
                    <a:pt x="1296" y="2407"/>
                  </a:cubicBezTo>
                  <a:cubicBezTo>
                    <a:pt x="1259" y="2407"/>
                    <a:pt x="1222" y="2402"/>
                    <a:pt x="1185" y="2390"/>
                  </a:cubicBezTo>
                  <a:cubicBezTo>
                    <a:pt x="614" y="2094"/>
                    <a:pt x="1926" y="381"/>
                    <a:pt x="22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8" name="Google Shape;3638;p21"/>
            <p:cNvSpPr/>
            <p:nvPr/>
          </p:nvSpPr>
          <p:spPr>
            <a:xfrm>
              <a:off x="-1383200" y="3907100"/>
              <a:ext cx="28025" cy="43550"/>
            </a:xfrm>
            <a:custGeom>
              <a:avLst/>
              <a:gdLst/>
              <a:ahLst/>
              <a:cxnLst/>
              <a:rect l="l" t="t" r="r" b="b"/>
              <a:pathLst>
                <a:path w="1121" h="1742" extrusionOk="0">
                  <a:moveTo>
                    <a:pt x="572" y="1"/>
                  </a:moveTo>
                  <a:lnTo>
                    <a:pt x="572" y="1"/>
                  </a:lnTo>
                  <a:cubicBezTo>
                    <a:pt x="1" y="508"/>
                    <a:pt x="762" y="1312"/>
                    <a:pt x="1" y="1735"/>
                  </a:cubicBezTo>
                  <a:cubicBezTo>
                    <a:pt x="53" y="1739"/>
                    <a:pt x="101" y="1742"/>
                    <a:pt x="145" y="1742"/>
                  </a:cubicBezTo>
                  <a:cubicBezTo>
                    <a:pt x="1120" y="1742"/>
                    <a:pt x="430" y="668"/>
                    <a:pt x="5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39" name="Google Shape;3639;p21"/>
            <p:cNvSpPr/>
            <p:nvPr/>
          </p:nvSpPr>
          <p:spPr>
            <a:xfrm>
              <a:off x="-2303725" y="3678675"/>
              <a:ext cx="51850" cy="80275"/>
            </a:xfrm>
            <a:custGeom>
              <a:avLst/>
              <a:gdLst/>
              <a:ahLst/>
              <a:cxnLst/>
              <a:rect l="l" t="t" r="r" b="b"/>
              <a:pathLst>
                <a:path w="2074" h="3211" extrusionOk="0">
                  <a:moveTo>
                    <a:pt x="1351" y="0"/>
                  </a:moveTo>
                  <a:cubicBezTo>
                    <a:pt x="747" y="0"/>
                    <a:pt x="985" y="1549"/>
                    <a:pt x="233" y="1841"/>
                  </a:cubicBezTo>
                  <a:cubicBezTo>
                    <a:pt x="1" y="2137"/>
                    <a:pt x="297" y="2497"/>
                    <a:pt x="64" y="2793"/>
                  </a:cubicBezTo>
                  <a:cubicBezTo>
                    <a:pt x="144" y="3105"/>
                    <a:pt x="251" y="3210"/>
                    <a:pt x="373" y="3210"/>
                  </a:cubicBezTo>
                  <a:cubicBezTo>
                    <a:pt x="540" y="3210"/>
                    <a:pt x="736" y="3012"/>
                    <a:pt x="931" y="2877"/>
                  </a:cubicBezTo>
                  <a:cubicBezTo>
                    <a:pt x="1777" y="2306"/>
                    <a:pt x="1354" y="1312"/>
                    <a:pt x="1946" y="636"/>
                  </a:cubicBezTo>
                  <a:cubicBezTo>
                    <a:pt x="2073" y="488"/>
                    <a:pt x="1650" y="65"/>
                    <a:pt x="1375" y="1"/>
                  </a:cubicBezTo>
                  <a:cubicBezTo>
                    <a:pt x="1367" y="1"/>
                    <a:pt x="1359" y="0"/>
                    <a:pt x="13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40" name="Google Shape;3640;p21"/>
            <p:cNvSpPr/>
            <p:nvPr/>
          </p:nvSpPr>
          <p:spPr>
            <a:xfrm>
              <a:off x="-1471500" y="3938150"/>
              <a:ext cx="71350" cy="53100"/>
            </a:xfrm>
            <a:custGeom>
              <a:avLst/>
              <a:gdLst/>
              <a:ahLst/>
              <a:cxnLst/>
              <a:rect l="l" t="t" r="r" b="b"/>
              <a:pathLst>
                <a:path w="2854" h="2124" extrusionOk="0">
                  <a:moveTo>
                    <a:pt x="2313" y="0"/>
                  </a:moveTo>
                  <a:cubicBezTo>
                    <a:pt x="2282" y="0"/>
                    <a:pt x="2252" y="2"/>
                    <a:pt x="2222" y="6"/>
                  </a:cubicBezTo>
                  <a:cubicBezTo>
                    <a:pt x="2010" y="154"/>
                    <a:pt x="1629" y="28"/>
                    <a:pt x="1481" y="345"/>
                  </a:cubicBezTo>
                  <a:cubicBezTo>
                    <a:pt x="1418" y="852"/>
                    <a:pt x="1016" y="1275"/>
                    <a:pt x="487" y="1360"/>
                  </a:cubicBezTo>
                  <a:cubicBezTo>
                    <a:pt x="234" y="1423"/>
                    <a:pt x="1" y="1614"/>
                    <a:pt x="43" y="1889"/>
                  </a:cubicBezTo>
                  <a:cubicBezTo>
                    <a:pt x="128" y="2078"/>
                    <a:pt x="315" y="2123"/>
                    <a:pt x="529" y="2123"/>
                  </a:cubicBezTo>
                  <a:cubicBezTo>
                    <a:pt x="727" y="2123"/>
                    <a:pt x="950" y="2084"/>
                    <a:pt x="1137" y="2084"/>
                  </a:cubicBezTo>
                  <a:cubicBezTo>
                    <a:pt x="1200" y="2084"/>
                    <a:pt x="1259" y="2088"/>
                    <a:pt x="1312" y="2100"/>
                  </a:cubicBezTo>
                  <a:lnTo>
                    <a:pt x="1672" y="1804"/>
                  </a:lnTo>
                  <a:cubicBezTo>
                    <a:pt x="1756" y="1149"/>
                    <a:pt x="2031" y="620"/>
                    <a:pt x="2835" y="429"/>
                  </a:cubicBezTo>
                  <a:cubicBezTo>
                    <a:pt x="2854" y="164"/>
                    <a:pt x="2583" y="0"/>
                    <a:pt x="231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41" name="Google Shape;3641;p21"/>
            <p:cNvSpPr/>
            <p:nvPr/>
          </p:nvSpPr>
          <p:spPr>
            <a:xfrm>
              <a:off x="-1433425" y="3921275"/>
              <a:ext cx="58625" cy="61450"/>
            </a:xfrm>
            <a:custGeom>
              <a:avLst/>
              <a:gdLst/>
              <a:ahLst/>
              <a:cxnLst/>
              <a:rect l="l" t="t" r="r" b="b"/>
              <a:pathLst>
                <a:path w="2345" h="2458" extrusionOk="0">
                  <a:moveTo>
                    <a:pt x="1700" y="0"/>
                  </a:moveTo>
                  <a:cubicBezTo>
                    <a:pt x="1581" y="0"/>
                    <a:pt x="1477" y="56"/>
                    <a:pt x="1439" y="195"/>
                  </a:cubicBezTo>
                  <a:cubicBezTo>
                    <a:pt x="1714" y="512"/>
                    <a:pt x="1312" y="745"/>
                    <a:pt x="1270" y="999"/>
                  </a:cubicBezTo>
                  <a:cubicBezTo>
                    <a:pt x="297" y="1147"/>
                    <a:pt x="1" y="1675"/>
                    <a:pt x="149" y="2458"/>
                  </a:cubicBezTo>
                  <a:cubicBezTo>
                    <a:pt x="614" y="1189"/>
                    <a:pt x="1460" y="1570"/>
                    <a:pt x="2137" y="576"/>
                  </a:cubicBezTo>
                  <a:cubicBezTo>
                    <a:pt x="2344" y="309"/>
                    <a:pt x="1980" y="0"/>
                    <a:pt x="17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42" name="Google Shape;3642;p21"/>
            <p:cNvSpPr/>
            <p:nvPr/>
          </p:nvSpPr>
          <p:spPr>
            <a:xfrm>
              <a:off x="-1411225" y="3926025"/>
              <a:ext cx="35250" cy="20225"/>
            </a:xfrm>
            <a:custGeom>
              <a:avLst/>
              <a:gdLst/>
              <a:ahLst/>
              <a:cxnLst/>
              <a:rect l="l" t="t" r="r" b="b"/>
              <a:pathLst>
                <a:path w="1410" h="809" extrusionOk="0">
                  <a:moveTo>
                    <a:pt x="661" y="1"/>
                  </a:moveTo>
                  <a:cubicBezTo>
                    <a:pt x="627" y="1"/>
                    <a:pt x="590" y="2"/>
                    <a:pt x="551" y="5"/>
                  </a:cubicBezTo>
                  <a:lnTo>
                    <a:pt x="382" y="5"/>
                  </a:lnTo>
                  <a:lnTo>
                    <a:pt x="1" y="491"/>
                  </a:lnTo>
                  <a:cubicBezTo>
                    <a:pt x="64" y="639"/>
                    <a:pt x="212" y="766"/>
                    <a:pt x="382" y="809"/>
                  </a:cubicBezTo>
                  <a:cubicBezTo>
                    <a:pt x="847" y="647"/>
                    <a:pt x="1409" y="1"/>
                    <a:pt x="6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43" name="Google Shape;3643;p21"/>
            <p:cNvSpPr/>
            <p:nvPr/>
          </p:nvSpPr>
          <p:spPr>
            <a:xfrm>
              <a:off x="-2803900" y="3810875"/>
              <a:ext cx="39900" cy="45625"/>
            </a:xfrm>
            <a:custGeom>
              <a:avLst/>
              <a:gdLst/>
              <a:ahLst/>
              <a:cxnLst/>
              <a:rect l="l" t="t" r="r" b="b"/>
              <a:pathLst>
                <a:path w="1596" h="1825" extrusionOk="0">
                  <a:moveTo>
                    <a:pt x="741" y="0"/>
                  </a:moveTo>
                  <a:lnTo>
                    <a:pt x="191" y="1037"/>
                  </a:lnTo>
                  <a:cubicBezTo>
                    <a:pt x="64" y="1037"/>
                    <a:pt x="64" y="1143"/>
                    <a:pt x="0" y="1185"/>
                  </a:cubicBezTo>
                  <a:lnTo>
                    <a:pt x="0" y="1671"/>
                  </a:lnTo>
                  <a:cubicBezTo>
                    <a:pt x="157" y="1778"/>
                    <a:pt x="308" y="1824"/>
                    <a:pt x="447" y="1824"/>
                  </a:cubicBezTo>
                  <a:cubicBezTo>
                    <a:pt x="1190" y="1824"/>
                    <a:pt x="1596" y="499"/>
                    <a:pt x="7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44" name="Google Shape;3644;p21"/>
            <p:cNvSpPr/>
            <p:nvPr/>
          </p:nvSpPr>
          <p:spPr>
            <a:xfrm>
              <a:off x="-2810250" y="3804525"/>
              <a:ext cx="11125" cy="36500"/>
            </a:xfrm>
            <a:custGeom>
              <a:avLst/>
              <a:gdLst/>
              <a:ahLst/>
              <a:cxnLst/>
              <a:rect l="l" t="t" r="r" b="b"/>
              <a:pathLst>
                <a:path w="445" h="1460" extrusionOk="0">
                  <a:moveTo>
                    <a:pt x="445" y="1"/>
                  </a:moveTo>
                  <a:cubicBezTo>
                    <a:pt x="1" y="445"/>
                    <a:pt x="297" y="974"/>
                    <a:pt x="254" y="1460"/>
                  </a:cubicBezTo>
                  <a:lnTo>
                    <a:pt x="445" y="1291"/>
                  </a:lnTo>
                  <a:cubicBezTo>
                    <a:pt x="445" y="868"/>
                    <a:pt x="445" y="424"/>
                    <a:pt x="4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45" name="Google Shape;3645;p21"/>
            <p:cNvSpPr/>
            <p:nvPr/>
          </p:nvSpPr>
          <p:spPr>
            <a:xfrm>
              <a:off x="-1216100" y="4099100"/>
              <a:ext cx="34200" cy="16875"/>
            </a:xfrm>
            <a:custGeom>
              <a:avLst/>
              <a:gdLst/>
              <a:ahLst/>
              <a:cxnLst/>
              <a:rect l="l" t="t" r="r" b="b"/>
              <a:pathLst>
                <a:path w="1368" h="675" extrusionOk="0">
                  <a:moveTo>
                    <a:pt x="772" y="0"/>
                  </a:moveTo>
                  <a:cubicBezTo>
                    <a:pt x="660" y="0"/>
                    <a:pt x="532" y="37"/>
                    <a:pt x="402" y="125"/>
                  </a:cubicBezTo>
                  <a:cubicBezTo>
                    <a:pt x="0" y="379"/>
                    <a:pt x="465" y="484"/>
                    <a:pt x="550" y="653"/>
                  </a:cubicBezTo>
                  <a:lnTo>
                    <a:pt x="740" y="675"/>
                  </a:lnTo>
                  <a:cubicBezTo>
                    <a:pt x="1368" y="460"/>
                    <a:pt x="1170" y="0"/>
                    <a:pt x="7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46" name="Google Shape;3646;p21"/>
            <p:cNvSpPr/>
            <p:nvPr/>
          </p:nvSpPr>
          <p:spPr>
            <a:xfrm>
              <a:off x="-1434475" y="3938375"/>
              <a:ext cx="18525" cy="7875"/>
            </a:xfrm>
            <a:custGeom>
              <a:avLst/>
              <a:gdLst/>
              <a:ahLst/>
              <a:cxnLst/>
              <a:rect l="l" t="t" r="r" b="b"/>
              <a:pathLst>
                <a:path w="741" h="315" extrusionOk="0">
                  <a:moveTo>
                    <a:pt x="402" y="1"/>
                  </a:moveTo>
                  <a:cubicBezTo>
                    <a:pt x="212" y="1"/>
                    <a:pt x="40" y="50"/>
                    <a:pt x="0" y="315"/>
                  </a:cubicBezTo>
                  <a:lnTo>
                    <a:pt x="741" y="19"/>
                  </a:lnTo>
                  <a:cubicBezTo>
                    <a:pt x="637" y="19"/>
                    <a:pt x="517" y="1"/>
                    <a:pt x="4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647" name="Google Shape;3647;p21"/>
            <p:cNvSpPr/>
            <p:nvPr/>
          </p:nvSpPr>
          <p:spPr>
            <a:xfrm>
              <a:off x="-2306375" y="3724700"/>
              <a:ext cx="12200" cy="23800"/>
            </a:xfrm>
            <a:custGeom>
              <a:avLst/>
              <a:gdLst/>
              <a:ahLst/>
              <a:cxnLst/>
              <a:rect l="l" t="t" r="r" b="b"/>
              <a:pathLst>
                <a:path w="488" h="952" extrusionOk="0">
                  <a:moveTo>
                    <a:pt x="339" y="0"/>
                  </a:moveTo>
                  <a:cubicBezTo>
                    <a:pt x="1" y="275"/>
                    <a:pt x="212" y="635"/>
                    <a:pt x="170" y="952"/>
                  </a:cubicBezTo>
                  <a:cubicBezTo>
                    <a:pt x="487" y="677"/>
                    <a:pt x="276" y="317"/>
                    <a:pt x="3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grpSp>
      <p:sp>
        <p:nvSpPr>
          <p:cNvPr id="3648" name="Google Shape;3648;p21"/>
          <p:cNvSpPr txBox="1">
            <a:spLocks noGrp="1"/>
          </p:cNvSpPr>
          <p:nvPr>
            <p:ph type="subTitle" idx="1"/>
          </p:nvPr>
        </p:nvSpPr>
        <p:spPr>
          <a:xfrm>
            <a:off x="1838621" y="4500333"/>
            <a:ext cx="3341600" cy="45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Font typeface="Caveat Brush"/>
              <a:buNone/>
              <a:defRPr sz="2667" b="1">
                <a:latin typeface="Caveat Brush"/>
                <a:ea typeface="Caveat Brush"/>
                <a:cs typeface="Caveat Brush"/>
                <a:sym typeface="Caveat Brush"/>
              </a:defRPr>
            </a:lvl1pPr>
            <a:lvl2pPr lvl="1"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2pPr>
            <a:lvl3pPr lvl="2"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3pPr>
            <a:lvl4pPr lvl="3"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4pPr>
            <a:lvl5pPr lvl="4"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5pPr>
            <a:lvl6pPr lvl="5"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6pPr>
            <a:lvl7pPr lvl="6"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7pPr>
            <a:lvl8pPr lvl="7"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8pPr>
            <a:lvl9pPr lvl="8"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9pPr>
          </a:lstStyle>
          <a:p>
            <a:endParaRPr/>
          </a:p>
        </p:txBody>
      </p:sp>
      <p:sp>
        <p:nvSpPr>
          <p:cNvPr id="3649" name="Google Shape;3649;p21"/>
          <p:cNvSpPr txBox="1">
            <a:spLocks noGrp="1"/>
          </p:cNvSpPr>
          <p:nvPr>
            <p:ph type="subTitle" idx="2"/>
          </p:nvPr>
        </p:nvSpPr>
        <p:spPr>
          <a:xfrm>
            <a:off x="7015421" y="4500333"/>
            <a:ext cx="3341600" cy="45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Font typeface="Caveat Brush"/>
              <a:buNone/>
              <a:defRPr sz="2667" b="1">
                <a:latin typeface="Caveat Brush"/>
                <a:ea typeface="Caveat Brush"/>
                <a:cs typeface="Caveat Brush"/>
                <a:sym typeface="Caveat Brush"/>
              </a:defRPr>
            </a:lvl1pPr>
            <a:lvl2pPr lvl="1"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2pPr>
            <a:lvl3pPr lvl="2"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3pPr>
            <a:lvl4pPr lvl="3"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4pPr>
            <a:lvl5pPr lvl="4"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5pPr>
            <a:lvl6pPr lvl="5"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6pPr>
            <a:lvl7pPr lvl="6"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7pPr>
            <a:lvl8pPr lvl="7"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8pPr>
            <a:lvl9pPr lvl="8"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9pPr>
          </a:lstStyle>
          <a:p>
            <a:endParaRPr/>
          </a:p>
        </p:txBody>
      </p:sp>
      <p:sp>
        <p:nvSpPr>
          <p:cNvPr id="3650" name="Google Shape;3650;p21"/>
          <p:cNvSpPr txBox="1">
            <a:spLocks noGrp="1"/>
          </p:cNvSpPr>
          <p:nvPr>
            <p:ph type="subTitle" idx="3"/>
          </p:nvPr>
        </p:nvSpPr>
        <p:spPr>
          <a:xfrm>
            <a:off x="1838621" y="2447733"/>
            <a:ext cx="3341600" cy="5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Font typeface="Caveat Brush"/>
              <a:buNone/>
              <a:defRPr sz="2667" b="1">
                <a:latin typeface="Caveat Brush"/>
                <a:ea typeface="Caveat Brush"/>
                <a:cs typeface="Caveat Brush"/>
                <a:sym typeface="Caveat Brush"/>
              </a:defRPr>
            </a:lvl1pPr>
            <a:lvl2pPr lvl="1"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2pPr>
            <a:lvl3pPr lvl="2"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3pPr>
            <a:lvl4pPr lvl="3"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4pPr>
            <a:lvl5pPr lvl="4"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5pPr>
            <a:lvl6pPr lvl="5"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6pPr>
            <a:lvl7pPr lvl="6"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7pPr>
            <a:lvl8pPr lvl="7"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8pPr>
            <a:lvl9pPr lvl="8"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9pPr>
          </a:lstStyle>
          <a:p>
            <a:endParaRPr/>
          </a:p>
        </p:txBody>
      </p:sp>
      <p:sp>
        <p:nvSpPr>
          <p:cNvPr id="3651" name="Google Shape;3651;p21"/>
          <p:cNvSpPr txBox="1">
            <a:spLocks noGrp="1"/>
          </p:cNvSpPr>
          <p:nvPr>
            <p:ph type="subTitle" idx="4"/>
          </p:nvPr>
        </p:nvSpPr>
        <p:spPr>
          <a:xfrm>
            <a:off x="7015421" y="2447733"/>
            <a:ext cx="3341600" cy="54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Font typeface="Caveat Brush"/>
              <a:buNone/>
              <a:defRPr sz="2667" b="1">
                <a:latin typeface="Caveat Brush"/>
                <a:ea typeface="Caveat Brush"/>
                <a:cs typeface="Caveat Brush"/>
                <a:sym typeface="Caveat Brush"/>
              </a:defRPr>
            </a:lvl1pPr>
            <a:lvl2pPr lvl="1"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2pPr>
            <a:lvl3pPr lvl="2"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3pPr>
            <a:lvl4pPr lvl="3"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4pPr>
            <a:lvl5pPr lvl="4"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5pPr>
            <a:lvl6pPr lvl="5"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6pPr>
            <a:lvl7pPr lvl="6"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7pPr>
            <a:lvl8pPr lvl="7"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8pPr>
            <a:lvl9pPr lvl="8" algn="ctr" rtl="0">
              <a:lnSpc>
                <a:spcPct val="100000"/>
              </a:lnSpc>
              <a:spcBef>
                <a:spcPts val="0"/>
              </a:spcBef>
              <a:spcAft>
                <a:spcPts val="0"/>
              </a:spcAft>
              <a:buSzPts val="1600"/>
              <a:buFont typeface="Caveat Brush"/>
              <a:buNone/>
              <a:defRPr sz="2133">
                <a:latin typeface="Caveat Brush"/>
                <a:ea typeface="Caveat Brush"/>
                <a:cs typeface="Caveat Brush"/>
                <a:sym typeface="Caveat Brush"/>
              </a:defRPr>
            </a:lvl9pPr>
          </a:lstStyle>
          <a:p>
            <a:endParaRPr/>
          </a:p>
        </p:txBody>
      </p:sp>
      <p:sp>
        <p:nvSpPr>
          <p:cNvPr id="3652" name="Google Shape;3652;p21"/>
          <p:cNvSpPr txBox="1">
            <a:spLocks noGrp="1"/>
          </p:cNvSpPr>
          <p:nvPr>
            <p:ph type="subTitle" idx="5"/>
          </p:nvPr>
        </p:nvSpPr>
        <p:spPr>
          <a:xfrm>
            <a:off x="1838621" y="3136195"/>
            <a:ext cx="334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
        <p:nvSpPr>
          <p:cNvPr id="3653" name="Google Shape;3653;p21"/>
          <p:cNvSpPr txBox="1">
            <a:spLocks noGrp="1"/>
          </p:cNvSpPr>
          <p:nvPr>
            <p:ph type="subTitle" idx="6"/>
          </p:nvPr>
        </p:nvSpPr>
        <p:spPr>
          <a:xfrm>
            <a:off x="6995600" y="3136195"/>
            <a:ext cx="334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
        <p:nvSpPr>
          <p:cNvPr id="3654" name="Google Shape;3654;p21"/>
          <p:cNvSpPr txBox="1">
            <a:spLocks noGrp="1"/>
          </p:cNvSpPr>
          <p:nvPr>
            <p:ph type="subTitle" idx="7"/>
          </p:nvPr>
        </p:nvSpPr>
        <p:spPr>
          <a:xfrm>
            <a:off x="1838621" y="5141777"/>
            <a:ext cx="334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
        <p:nvSpPr>
          <p:cNvPr id="3655" name="Google Shape;3655;p21"/>
          <p:cNvSpPr txBox="1">
            <a:spLocks noGrp="1"/>
          </p:cNvSpPr>
          <p:nvPr>
            <p:ph type="subTitle" idx="8"/>
          </p:nvPr>
        </p:nvSpPr>
        <p:spPr>
          <a:xfrm>
            <a:off x="7015421" y="5141777"/>
            <a:ext cx="33416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
        <p:nvSpPr>
          <p:cNvPr id="3656" name="Google Shape;3656;p21"/>
          <p:cNvSpPr txBox="1">
            <a:spLocks noGrp="1"/>
          </p:cNvSpPr>
          <p:nvPr>
            <p:ph type="title"/>
          </p:nvPr>
        </p:nvSpPr>
        <p:spPr>
          <a:xfrm>
            <a:off x="955400" y="874100"/>
            <a:ext cx="102812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6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a:p>
        </p:txBody>
      </p:sp>
    </p:spTree>
    <p:extLst>
      <p:ext uri="{BB962C8B-B14F-4D97-AF65-F5344CB8AC3E}">
        <p14:creationId xmlns:p14="http://schemas.microsoft.com/office/powerpoint/2010/main" val="1235838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only 1">
  <p:cSld name="Title only 1">
    <p:spTree>
      <p:nvGrpSpPr>
        <p:cNvPr id="1" name="Shape 4081"/>
        <p:cNvGrpSpPr/>
        <p:nvPr/>
      </p:nvGrpSpPr>
      <p:grpSpPr>
        <a:xfrm>
          <a:off x="0" y="0"/>
          <a:ext cx="0" cy="0"/>
          <a:chOff x="0" y="0"/>
          <a:chExt cx="0" cy="0"/>
        </a:xfrm>
      </p:grpSpPr>
      <p:pic>
        <p:nvPicPr>
          <p:cNvPr id="4082" name="Google Shape;4082;p24"/>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4083" name="Google Shape;4083;p24"/>
          <p:cNvGrpSpPr/>
          <p:nvPr/>
        </p:nvGrpSpPr>
        <p:grpSpPr>
          <a:xfrm>
            <a:off x="10327067" y="604552"/>
            <a:ext cx="2808667" cy="796633"/>
            <a:chOff x="-2810250" y="3572525"/>
            <a:chExt cx="2106500" cy="597475"/>
          </a:xfrm>
        </p:grpSpPr>
        <p:sp>
          <p:nvSpPr>
            <p:cNvPr id="4084" name="Google Shape;4084;p24"/>
            <p:cNvSpPr/>
            <p:nvPr/>
          </p:nvSpPr>
          <p:spPr>
            <a:xfrm>
              <a:off x="-2396250" y="4007475"/>
              <a:ext cx="133850" cy="123700"/>
            </a:xfrm>
            <a:custGeom>
              <a:avLst/>
              <a:gdLst/>
              <a:ahLst/>
              <a:cxnLst/>
              <a:rect l="l" t="t" r="r" b="b"/>
              <a:pathLst>
                <a:path w="5354" h="4948" extrusionOk="0">
                  <a:moveTo>
                    <a:pt x="3665" y="0"/>
                  </a:moveTo>
                  <a:cubicBezTo>
                    <a:pt x="3419" y="0"/>
                    <a:pt x="3177" y="89"/>
                    <a:pt x="2983" y="258"/>
                  </a:cubicBezTo>
                  <a:cubicBezTo>
                    <a:pt x="2771" y="1971"/>
                    <a:pt x="1" y="2521"/>
                    <a:pt x="339" y="4445"/>
                  </a:cubicBezTo>
                  <a:cubicBezTo>
                    <a:pt x="400" y="4488"/>
                    <a:pt x="452" y="4505"/>
                    <a:pt x="498" y="4505"/>
                  </a:cubicBezTo>
                  <a:cubicBezTo>
                    <a:pt x="693" y="4505"/>
                    <a:pt x="777" y="4189"/>
                    <a:pt x="1039" y="4189"/>
                  </a:cubicBezTo>
                  <a:cubicBezTo>
                    <a:pt x="1052" y="4189"/>
                    <a:pt x="1065" y="4190"/>
                    <a:pt x="1079" y="4192"/>
                  </a:cubicBezTo>
                  <a:cubicBezTo>
                    <a:pt x="1164" y="4466"/>
                    <a:pt x="614" y="4466"/>
                    <a:pt x="762" y="4763"/>
                  </a:cubicBezTo>
                  <a:cubicBezTo>
                    <a:pt x="893" y="4882"/>
                    <a:pt x="1072" y="4948"/>
                    <a:pt x="1226" y="4948"/>
                  </a:cubicBezTo>
                  <a:cubicBezTo>
                    <a:pt x="1344" y="4948"/>
                    <a:pt x="1447" y="4909"/>
                    <a:pt x="1502" y="4826"/>
                  </a:cubicBezTo>
                  <a:cubicBezTo>
                    <a:pt x="1946" y="4213"/>
                    <a:pt x="2750" y="3853"/>
                    <a:pt x="3004" y="3155"/>
                  </a:cubicBezTo>
                  <a:cubicBezTo>
                    <a:pt x="3110" y="2817"/>
                    <a:pt x="3363" y="2542"/>
                    <a:pt x="3659" y="2373"/>
                  </a:cubicBezTo>
                  <a:cubicBezTo>
                    <a:pt x="4558" y="1871"/>
                    <a:pt x="5354" y="109"/>
                    <a:pt x="4167" y="109"/>
                  </a:cubicBezTo>
                  <a:cubicBezTo>
                    <a:pt x="4153" y="109"/>
                    <a:pt x="4139" y="109"/>
                    <a:pt x="4125" y="110"/>
                  </a:cubicBezTo>
                  <a:cubicBezTo>
                    <a:pt x="3977" y="36"/>
                    <a:pt x="3820" y="0"/>
                    <a:pt x="3665"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85" name="Google Shape;4085;p24"/>
            <p:cNvSpPr/>
            <p:nvPr/>
          </p:nvSpPr>
          <p:spPr>
            <a:xfrm>
              <a:off x="-1076525" y="3572525"/>
              <a:ext cx="126925" cy="104075"/>
            </a:xfrm>
            <a:custGeom>
              <a:avLst/>
              <a:gdLst/>
              <a:ahLst/>
              <a:cxnLst/>
              <a:rect l="l" t="t" r="r" b="b"/>
              <a:pathLst>
                <a:path w="5077" h="4163" extrusionOk="0">
                  <a:moveTo>
                    <a:pt x="3337" y="1"/>
                  </a:moveTo>
                  <a:cubicBezTo>
                    <a:pt x="3025" y="1"/>
                    <a:pt x="2736" y="55"/>
                    <a:pt x="2602" y="165"/>
                  </a:cubicBezTo>
                  <a:cubicBezTo>
                    <a:pt x="2665" y="715"/>
                    <a:pt x="1798" y="906"/>
                    <a:pt x="1841" y="1477"/>
                  </a:cubicBezTo>
                  <a:cubicBezTo>
                    <a:pt x="1819" y="1815"/>
                    <a:pt x="1544" y="1900"/>
                    <a:pt x="1248" y="1963"/>
                  </a:cubicBezTo>
                  <a:cubicBezTo>
                    <a:pt x="254" y="2513"/>
                    <a:pt x="1" y="4099"/>
                    <a:pt x="1502" y="4163"/>
                  </a:cubicBezTo>
                  <a:cubicBezTo>
                    <a:pt x="2412" y="3824"/>
                    <a:pt x="3173" y="3190"/>
                    <a:pt x="3659" y="2365"/>
                  </a:cubicBezTo>
                  <a:cubicBezTo>
                    <a:pt x="3793" y="1912"/>
                    <a:pt x="4060" y="1739"/>
                    <a:pt x="4460" y="1739"/>
                  </a:cubicBezTo>
                  <a:cubicBezTo>
                    <a:pt x="4565" y="1739"/>
                    <a:pt x="4678" y="1751"/>
                    <a:pt x="4801" y="1773"/>
                  </a:cubicBezTo>
                  <a:cubicBezTo>
                    <a:pt x="4738" y="1604"/>
                    <a:pt x="5076" y="1477"/>
                    <a:pt x="4865" y="1286"/>
                  </a:cubicBezTo>
                  <a:cubicBezTo>
                    <a:pt x="4670" y="1119"/>
                    <a:pt x="4486" y="1055"/>
                    <a:pt x="4305" y="1055"/>
                  </a:cubicBezTo>
                  <a:cubicBezTo>
                    <a:pt x="3779" y="1055"/>
                    <a:pt x="3290" y="1599"/>
                    <a:pt x="2708" y="1709"/>
                  </a:cubicBezTo>
                  <a:cubicBezTo>
                    <a:pt x="2792" y="1202"/>
                    <a:pt x="3215" y="948"/>
                    <a:pt x="3511" y="715"/>
                  </a:cubicBezTo>
                  <a:cubicBezTo>
                    <a:pt x="3571" y="673"/>
                    <a:pt x="3645" y="658"/>
                    <a:pt x="3726" y="658"/>
                  </a:cubicBezTo>
                  <a:cubicBezTo>
                    <a:pt x="3891" y="658"/>
                    <a:pt x="4083" y="718"/>
                    <a:pt x="4233" y="718"/>
                  </a:cubicBezTo>
                  <a:cubicBezTo>
                    <a:pt x="4373" y="718"/>
                    <a:pt x="4476" y="666"/>
                    <a:pt x="4484" y="461"/>
                  </a:cubicBezTo>
                  <a:cubicBezTo>
                    <a:pt x="4458" y="156"/>
                    <a:pt x="3864" y="1"/>
                    <a:pt x="3337"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86" name="Google Shape;4086;p24"/>
            <p:cNvSpPr/>
            <p:nvPr/>
          </p:nvSpPr>
          <p:spPr>
            <a:xfrm>
              <a:off x="-2407875" y="4057575"/>
              <a:ext cx="141200" cy="94050"/>
            </a:xfrm>
            <a:custGeom>
              <a:avLst/>
              <a:gdLst/>
              <a:ahLst/>
              <a:cxnLst/>
              <a:rect l="l" t="t" r="r" b="b"/>
              <a:pathLst>
                <a:path w="5648" h="3762" extrusionOk="0">
                  <a:moveTo>
                    <a:pt x="4962" y="0"/>
                  </a:moveTo>
                  <a:cubicBezTo>
                    <a:pt x="4363" y="0"/>
                    <a:pt x="3743" y="352"/>
                    <a:pt x="3532" y="940"/>
                  </a:cubicBezTo>
                  <a:cubicBezTo>
                    <a:pt x="3405" y="1638"/>
                    <a:pt x="2665" y="1743"/>
                    <a:pt x="2369" y="2293"/>
                  </a:cubicBezTo>
                  <a:cubicBezTo>
                    <a:pt x="2144" y="2744"/>
                    <a:pt x="1958" y="2962"/>
                    <a:pt x="1704" y="2962"/>
                  </a:cubicBezTo>
                  <a:cubicBezTo>
                    <a:pt x="1506" y="2962"/>
                    <a:pt x="1265" y="2828"/>
                    <a:pt x="931" y="2568"/>
                  </a:cubicBezTo>
                  <a:cubicBezTo>
                    <a:pt x="656" y="2399"/>
                    <a:pt x="677" y="2188"/>
                    <a:pt x="740" y="1955"/>
                  </a:cubicBezTo>
                  <a:cubicBezTo>
                    <a:pt x="844" y="1728"/>
                    <a:pt x="715" y="1616"/>
                    <a:pt x="571" y="1616"/>
                  </a:cubicBezTo>
                  <a:cubicBezTo>
                    <a:pt x="420" y="1616"/>
                    <a:pt x="253" y="1738"/>
                    <a:pt x="317" y="1976"/>
                  </a:cubicBezTo>
                  <a:cubicBezTo>
                    <a:pt x="85" y="2293"/>
                    <a:pt x="0" y="2801"/>
                    <a:pt x="360" y="3076"/>
                  </a:cubicBezTo>
                  <a:cubicBezTo>
                    <a:pt x="1067" y="3522"/>
                    <a:pt x="1545" y="3761"/>
                    <a:pt x="1963" y="3761"/>
                  </a:cubicBezTo>
                  <a:cubicBezTo>
                    <a:pt x="2358" y="3761"/>
                    <a:pt x="2699" y="3549"/>
                    <a:pt x="3130" y="3097"/>
                  </a:cubicBezTo>
                  <a:cubicBezTo>
                    <a:pt x="3997" y="2166"/>
                    <a:pt x="5097" y="1342"/>
                    <a:pt x="5647" y="178"/>
                  </a:cubicBezTo>
                  <a:cubicBezTo>
                    <a:pt x="5441" y="57"/>
                    <a:pt x="5203" y="0"/>
                    <a:pt x="496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87" name="Google Shape;4087;p24"/>
            <p:cNvSpPr/>
            <p:nvPr/>
          </p:nvSpPr>
          <p:spPr>
            <a:xfrm>
              <a:off x="-869800" y="3762375"/>
              <a:ext cx="147025" cy="84950"/>
            </a:xfrm>
            <a:custGeom>
              <a:avLst/>
              <a:gdLst/>
              <a:ahLst/>
              <a:cxnLst/>
              <a:rect l="l" t="t" r="r" b="b"/>
              <a:pathLst>
                <a:path w="5881" h="3398" extrusionOk="0">
                  <a:moveTo>
                    <a:pt x="3321" y="0"/>
                  </a:moveTo>
                  <a:cubicBezTo>
                    <a:pt x="2724" y="0"/>
                    <a:pt x="1587" y="1645"/>
                    <a:pt x="652" y="1645"/>
                  </a:cubicBezTo>
                  <a:cubicBezTo>
                    <a:pt x="646" y="1645"/>
                    <a:pt x="641" y="1645"/>
                    <a:pt x="635" y="1644"/>
                  </a:cubicBezTo>
                  <a:cubicBezTo>
                    <a:pt x="339" y="1666"/>
                    <a:pt x="530" y="2004"/>
                    <a:pt x="276" y="2067"/>
                  </a:cubicBezTo>
                  <a:cubicBezTo>
                    <a:pt x="1" y="2448"/>
                    <a:pt x="170" y="2829"/>
                    <a:pt x="276" y="3188"/>
                  </a:cubicBezTo>
                  <a:lnTo>
                    <a:pt x="445" y="3209"/>
                  </a:lnTo>
                  <a:cubicBezTo>
                    <a:pt x="481" y="3205"/>
                    <a:pt x="517" y="3203"/>
                    <a:pt x="553" y="3203"/>
                  </a:cubicBezTo>
                  <a:cubicBezTo>
                    <a:pt x="921" y="3203"/>
                    <a:pt x="1302" y="3397"/>
                    <a:pt x="1640" y="3397"/>
                  </a:cubicBezTo>
                  <a:cubicBezTo>
                    <a:pt x="1779" y="3397"/>
                    <a:pt x="1911" y="3365"/>
                    <a:pt x="2031" y="3273"/>
                  </a:cubicBezTo>
                  <a:cubicBezTo>
                    <a:pt x="2645" y="2850"/>
                    <a:pt x="3491" y="2554"/>
                    <a:pt x="3892" y="2089"/>
                  </a:cubicBezTo>
                  <a:cubicBezTo>
                    <a:pt x="4358" y="1306"/>
                    <a:pt x="5881" y="1243"/>
                    <a:pt x="5606" y="164"/>
                  </a:cubicBezTo>
                  <a:cubicBezTo>
                    <a:pt x="5575" y="156"/>
                    <a:pt x="5540" y="153"/>
                    <a:pt x="5503" y="153"/>
                  </a:cubicBezTo>
                  <a:cubicBezTo>
                    <a:pt x="4820" y="153"/>
                    <a:pt x="3102" y="1370"/>
                    <a:pt x="2581" y="1771"/>
                  </a:cubicBezTo>
                  <a:cubicBezTo>
                    <a:pt x="2877" y="1179"/>
                    <a:pt x="3533" y="756"/>
                    <a:pt x="3491" y="58"/>
                  </a:cubicBezTo>
                  <a:cubicBezTo>
                    <a:pt x="3441" y="18"/>
                    <a:pt x="3384" y="0"/>
                    <a:pt x="332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88" name="Google Shape;4088;p24"/>
            <p:cNvSpPr/>
            <p:nvPr/>
          </p:nvSpPr>
          <p:spPr>
            <a:xfrm>
              <a:off x="-2475025" y="3887900"/>
              <a:ext cx="118975" cy="96950"/>
            </a:xfrm>
            <a:custGeom>
              <a:avLst/>
              <a:gdLst/>
              <a:ahLst/>
              <a:cxnLst/>
              <a:rect l="l" t="t" r="r" b="b"/>
              <a:pathLst>
                <a:path w="4759" h="3878" extrusionOk="0">
                  <a:moveTo>
                    <a:pt x="2337" y="1"/>
                  </a:moveTo>
                  <a:cubicBezTo>
                    <a:pt x="1329" y="1"/>
                    <a:pt x="678" y="1172"/>
                    <a:pt x="550" y="1995"/>
                  </a:cubicBezTo>
                  <a:cubicBezTo>
                    <a:pt x="0" y="3010"/>
                    <a:pt x="867" y="3751"/>
                    <a:pt x="1883" y="3878"/>
                  </a:cubicBezTo>
                  <a:cubicBezTo>
                    <a:pt x="2665" y="3095"/>
                    <a:pt x="4759" y="1953"/>
                    <a:pt x="3215" y="832"/>
                  </a:cubicBezTo>
                  <a:cubicBezTo>
                    <a:pt x="2898" y="621"/>
                    <a:pt x="2961" y="346"/>
                    <a:pt x="2834" y="92"/>
                  </a:cubicBezTo>
                  <a:cubicBezTo>
                    <a:pt x="2660" y="29"/>
                    <a:pt x="2494" y="1"/>
                    <a:pt x="2337"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89" name="Google Shape;4089;p24"/>
            <p:cNvSpPr/>
            <p:nvPr/>
          </p:nvSpPr>
          <p:spPr>
            <a:xfrm>
              <a:off x="-1207650" y="3814575"/>
              <a:ext cx="107350" cy="83025"/>
            </a:xfrm>
            <a:custGeom>
              <a:avLst/>
              <a:gdLst/>
              <a:ahLst/>
              <a:cxnLst/>
              <a:rect l="l" t="t" r="r" b="b"/>
              <a:pathLst>
                <a:path w="4294" h="3321" extrusionOk="0">
                  <a:moveTo>
                    <a:pt x="2433" y="1"/>
                  </a:moveTo>
                  <a:lnTo>
                    <a:pt x="1883" y="275"/>
                  </a:lnTo>
                  <a:cubicBezTo>
                    <a:pt x="1967" y="1227"/>
                    <a:pt x="1037" y="1523"/>
                    <a:pt x="423" y="2031"/>
                  </a:cubicBezTo>
                  <a:cubicBezTo>
                    <a:pt x="0" y="2771"/>
                    <a:pt x="297" y="3194"/>
                    <a:pt x="1333" y="3321"/>
                  </a:cubicBezTo>
                  <a:cubicBezTo>
                    <a:pt x="3025" y="2665"/>
                    <a:pt x="2623" y="1227"/>
                    <a:pt x="4252" y="1121"/>
                  </a:cubicBezTo>
                  <a:lnTo>
                    <a:pt x="4294" y="783"/>
                  </a:lnTo>
                  <a:cubicBezTo>
                    <a:pt x="3955" y="22"/>
                    <a:pt x="3131" y="106"/>
                    <a:pt x="243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0" name="Google Shape;4090;p24"/>
            <p:cNvSpPr/>
            <p:nvPr/>
          </p:nvSpPr>
          <p:spPr>
            <a:xfrm>
              <a:off x="-1657600" y="3775075"/>
              <a:ext cx="115300" cy="89075"/>
            </a:xfrm>
            <a:custGeom>
              <a:avLst/>
              <a:gdLst/>
              <a:ahLst/>
              <a:cxnLst/>
              <a:rect l="l" t="t" r="r" b="b"/>
              <a:pathLst>
                <a:path w="4612" h="3563" extrusionOk="0">
                  <a:moveTo>
                    <a:pt x="3414" y="0"/>
                  </a:moveTo>
                  <a:cubicBezTo>
                    <a:pt x="2993" y="0"/>
                    <a:pt x="3192" y="1023"/>
                    <a:pt x="1840" y="1707"/>
                  </a:cubicBezTo>
                  <a:cubicBezTo>
                    <a:pt x="1883" y="2807"/>
                    <a:pt x="719" y="2575"/>
                    <a:pt x="0" y="2934"/>
                  </a:cubicBezTo>
                  <a:cubicBezTo>
                    <a:pt x="104" y="3374"/>
                    <a:pt x="451" y="3562"/>
                    <a:pt x="899" y="3562"/>
                  </a:cubicBezTo>
                  <a:cubicBezTo>
                    <a:pt x="2278" y="3562"/>
                    <a:pt x="4612" y="1777"/>
                    <a:pt x="3701" y="100"/>
                  </a:cubicBezTo>
                  <a:cubicBezTo>
                    <a:pt x="3579" y="31"/>
                    <a:pt x="3487" y="0"/>
                    <a:pt x="341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1" name="Google Shape;4091;p24"/>
            <p:cNvSpPr/>
            <p:nvPr/>
          </p:nvSpPr>
          <p:spPr>
            <a:xfrm>
              <a:off x="-2430100" y="3892350"/>
              <a:ext cx="79875" cy="94825"/>
            </a:xfrm>
            <a:custGeom>
              <a:avLst/>
              <a:gdLst/>
              <a:ahLst/>
              <a:cxnLst/>
              <a:rect l="l" t="t" r="r" b="b"/>
              <a:pathLst>
                <a:path w="3195" h="3793" extrusionOk="0">
                  <a:moveTo>
                    <a:pt x="1251" y="0"/>
                  </a:moveTo>
                  <a:cubicBezTo>
                    <a:pt x="1175" y="0"/>
                    <a:pt x="1096" y="7"/>
                    <a:pt x="1016" y="20"/>
                  </a:cubicBezTo>
                  <a:cubicBezTo>
                    <a:pt x="720" y="316"/>
                    <a:pt x="382" y="548"/>
                    <a:pt x="1185" y="760"/>
                  </a:cubicBezTo>
                  <a:cubicBezTo>
                    <a:pt x="2475" y="1162"/>
                    <a:pt x="1376" y="2684"/>
                    <a:pt x="530" y="3002"/>
                  </a:cubicBezTo>
                  <a:cubicBezTo>
                    <a:pt x="212" y="3065"/>
                    <a:pt x="1" y="3382"/>
                    <a:pt x="86" y="3700"/>
                  </a:cubicBezTo>
                  <a:cubicBezTo>
                    <a:pt x="287" y="3764"/>
                    <a:pt x="455" y="3793"/>
                    <a:pt x="600" y="3793"/>
                  </a:cubicBezTo>
                  <a:cubicBezTo>
                    <a:pt x="1354" y="3793"/>
                    <a:pt x="1459" y="3019"/>
                    <a:pt x="2116" y="2558"/>
                  </a:cubicBezTo>
                  <a:cubicBezTo>
                    <a:pt x="3194" y="1779"/>
                    <a:pt x="2538" y="0"/>
                    <a:pt x="125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2" name="Google Shape;4092;p24"/>
            <p:cNvSpPr/>
            <p:nvPr/>
          </p:nvSpPr>
          <p:spPr>
            <a:xfrm>
              <a:off x="-858675" y="3784450"/>
              <a:ext cx="124800" cy="72900"/>
            </a:xfrm>
            <a:custGeom>
              <a:avLst/>
              <a:gdLst/>
              <a:ahLst/>
              <a:cxnLst/>
              <a:rect l="l" t="t" r="r" b="b"/>
              <a:pathLst>
                <a:path w="4992" h="2916" extrusionOk="0">
                  <a:moveTo>
                    <a:pt x="4991" y="85"/>
                  </a:moveTo>
                  <a:lnTo>
                    <a:pt x="4991" y="85"/>
                  </a:lnTo>
                  <a:cubicBezTo>
                    <a:pt x="4590" y="233"/>
                    <a:pt x="3638" y="0"/>
                    <a:pt x="3553" y="529"/>
                  </a:cubicBezTo>
                  <a:cubicBezTo>
                    <a:pt x="3744" y="1523"/>
                    <a:pt x="2242" y="1142"/>
                    <a:pt x="1925" y="1840"/>
                  </a:cubicBezTo>
                  <a:cubicBezTo>
                    <a:pt x="1784" y="2210"/>
                    <a:pt x="1565" y="2322"/>
                    <a:pt x="1324" y="2322"/>
                  </a:cubicBezTo>
                  <a:cubicBezTo>
                    <a:pt x="952" y="2322"/>
                    <a:pt x="529" y="2056"/>
                    <a:pt x="260" y="2056"/>
                  </a:cubicBezTo>
                  <a:cubicBezTo>
                    <a:pt x="125" y="2056"/>
                    <a:pt x="30" y="2124"/>
                    <a:pt x="0" y="2326"/>
                  </a:cubicBezTo>
                  <a:cubicBezTo>
                    <a:pt x="340" y="2745"/>
                    <a:pt x="752" y="2916"/>
                    <a:pt x="1193" y="2916"/>
                  </a:cubicBezTo>
                  <a:cubicBezTo>
                    <a:pt x="2648" y="2916"/>
                    <a:pt x="4423" y="1058"/>
                    <a:pt x="4991" y="85"/>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3" name="Google Shape;4093;p24"/>
            <p:cNvSpPr/>
            <p:nvPr/>
          </p:nvSpPr>
          <p:spPr>
            <a:xfrm>
              <a:off x="-1715775" y="4022375"/>
              <a:ext cx="82525" cy="97300"/>
            </a:xfrm>
            <a:custGeom>
              <a:avLst/>
              <a:gdLst/>
              <a:ahLst/>
              <a:cxnLst/>
              <a:rect l="l" t="t" r="r" b="b"/>
              <a:pathLst>
                <a:path w="3301" h="3892" extrusionOk="0">
                  <a:moveTo>
                    <a:pt x="2164" y="1"/>
                  </a:moveTo>
                  <a:cubicBezTo>
                    <a:pt x="2076" y="1"/>
                    <a:pt x="2004" y="47"/>
                    <a:pt x="1968" y="191"/>
                  </a:cubicBezTo>
                  <a:cubicBezTo>
                    <a:pt x="1714" y="381"/>
                    <a:pt x="1545" y="677"/>
                    <a:pt x="1545" y="994"/>
                  </a:cubicBezTo>
                  <a:cubicBezTo>
                    <a:pt x="1376" y="1925"/>
                    <a:pt x="1" y="2411"/>
                    <a:pt x="530" y="3469"/>
                  </a:cubicBezTo>
                  <a:cubicBezTo>
                    <a:pt x="675" y="3736"/>
                    <a:pt x="995" y="3891"/>
                    <a:pt x="1306" y="3891"/>
                  </a:cubicBezTo>
                  <a:cubicBezTo>
                    <a:pt x="1536" y="3891"/>
                    <a:pt x="1760" y="3806"/>
                    <a:pt x="1904" y="3617"/>
                  </a:cubicBezTo>
                  <a:cubicBezTo>
                    <a:pt x="2179" y="2432"/>
                    <a:pt x="3300" y="1502"/>
                    <a:pt x="3258" y="233"/>
                  </a:cubicBezTo>
                  <a:lnTo>
                    <a:pt x="2708" y="148"/>
                  </a:lnTo>
                  <a:cubicBezTo>
                    <a:pt x="2698" y="150"/>
                    <a:pt x="2687" y="151"/>
                    <a:pt x="2676" y="151"/>
                  </a:cubicBezTo>
                  <a:cubicBezTo>
                    <a:pt x="2534" y="151"/>
                    <a:pt x="2323" y="1"/>
                    <a:pt x="2164"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4" name="Google Shape;4094;p24"/>
            <p:cNvSpPr/>
            <p:nvPr/>
          </p:nvSpPr>
          <p:spPr>
            <a:xfrm>
              <a:off x="-1209225" y="4031875"/>
              <a:ext cx="103650" cy="71425"/>
            </a:xfrm>
            <a:custGeom>
              <a:avLst/>
              <a:gdLst/>
              <a:ahLst/>
              <a:cxnLst/>
              <a:rect l="l" t="t" r="r" b="b"/>
              <a:pathLst>
                <a:path w="4146" h="2857" extrusionOk="0">
                  <a:moveTo>
                    <a:pt x="3786" y="1"/>
                  </a:moveTo>
                  <a:cubicBezTo>
                    <a:pt x="3046" y="85"/>
                    <a:pt x="2305" y="64"/>
                    <a:pt x="1586" y="128"/>
                  </a:cubicBezTo>
                  <a:lnTo>
                    <a:pt x="1015" y="593"/>
                  </a:lnTo>
                  <a:cubicBezTo>
                    <a:pt x="931" y="678"/>
                    <a:pt x="888" y="762"/>
                    <a:pt x="867" y="889"/>
                  </a:cubicBezTo>
                  <a:cubicBezTo>
                    <a:pt x="867" y="1460"/>
                    <a:pt x="0" y="1756"/>
                    <a:pt x="254" y="2412"/>
                  </a:cubicBezTo>
                  <a:cubicBezTo>
                    <a:pt x="536" y="2704"/>
                    <a:pt x="899" y="2857"/>
                    <a:pt x="1245" y="2857"/>
                  </a:cubicBezTo>
                  <a:cubicBezTo>
                    <a:pt x="1652" y="2857"/>
                    <a:pt x="2036" y="2646"/>
                    <a:pt x="2242" y="2200"/>
                  </a:cubicBezTo>
                  <a:cubicBezTo>
                    <a:pt x="2305" y="2031"/>
                    <a:pt x="2263" y="1862"/>
                    <a:pt x="2157" y="1756"/>
                  </a:cubicBezTo>
                  <a:cubicBezTo>
                    <a:pt x="2106" y="1735"/>
                    <a:pt x="2059" y="1725"/>
                    <a:pt x="2015" y="1725"/>
                  </a:cubicBezTo>
                  <a:cubicBezTo>
                    <a:pt x="1762" y="1725"/>
                    <a:pt x="1611" y="2027"/>
                    <a:pt x="1362" y="2027"/>
                  </a:cubicBezTo>
                  <a:cubicBezTo>
                    <a:pt x="1314" y="2027"/>
                    <a:pt x="1262" y="2016"/>
                    <a:pt x="1206" y="1989"/>
                  </a:cubicBezTo>
                  <a:cubicBezTo>
                    <a:pt x="1461" y="1559"/>
                    <a:pt x="1576" y="1366"/>
                    <a:pt x="1705" y="1366"/>
                  </a:cubicBezTo>
                  <a:cubicBezTo>
                    <a:pt x="1811" y="1366"/>
                    <a:pt x="1926" y="1497"/>
                    <a:pt x="2136" y="1735"/>
                  </a:cubicBezTo>
                  <a:cubicBezTo>
                    <a:pt x="2338" y="1823"/>
                    <a:pt x="2499" y="1859"/>
                    <a:pt x="2631" y="1859"/>
                  </a:cubicBezTo>
                  <a:cubicBezTo>
                    <a:pt x="3230" y="1859"/>
                    <a:pt x="3210" y="1093"/>
                    <a:pt x="3574" y="868"/>
                  </a:cubicBezTo>
                  <a:lnTo>
                    <a:pt x="3574" y="868"/>
                  </a:lnTo>
                  <a:cubicBezTo>
                    <a:pt x="3426" y="1079"/>
                    <a:pt x="3320" y="1291"/>
                    <a:pt x="3765" y="1418"/>
                  </a:cubicBezTo>
                  <a:cubicBezTo>
                    <a:pt x="3765" y="953"/>
                    <a:pt x="4145" y="487"/>
                    <a:pt x="3786"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5" name="Google Shape;4095;p24"/>
            <p:cNvSpPr/>
            <p:nvPr/>
          </p:nvSpPr>
          <p:spPr>
            <a:xfrm>
              <a:off x="-2402600" y="4013900"/>
              <a:ext cx="103125" cy="108950"/>
            </a:xfrm>
            <a:custGeom>
              <a:avLst/>
              <a:gdLst/>
              <a:ahLst/>
              <a:cxnLst/>
              <a:rect l="l" t="t" r="r" b="b"/>
              <a:pathLst>
                <a:path w="4125" h="4358" extrusionOk="0">
                  <a:moveTo>
                    <a:pt x="3258" y="1"/>
                  </a:moveTo>
                  <a:cubicBezTo>
                    <a:pt x="1883" y="720"/>
                    <a:pt x="826" y="1925"/>
                    <a:pt x="276" y="3385"/>
                  </a:cubicBezTo>
                  <a:cubicBezTo>
                    <a:pt x="635" y="3638"/>
                    <a:pt x="1" y="4188"/>
                    <a:pt x="656" y="4358"/>
                  </a:cubicBezTo>
                  <a:cubicBezTo>
                    <a:pt x="720" y="4315"/>
                    <a:pt x="741" y="4231"/>
                    <a:pt x="656" y="4188"/>
                  </a:cubicBezTo>
                  <a:cubicBezTo>
                    <a:pt x="635" y="2285"/>
                    <a:pt x="4125" y="1206"/>
                    <a:pt x="3258"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6" name="Google Shape;4096;p24"/>
            <p:cNvSpPr/>
            <p:nvPr/>
          </p:nvSpPr>
          <p:spPr>
            <a:xfrm>
              <a:off x="-2066325" y="3800825"/>
              <a:ext cx="83575" cy="106975"/>
            </a:xfrm>
            <a:custGeom>
              <a:avLst/>
              <a:gdLst/>
              <a:ahLst/>
              <a:cxnLst/>
              <a:rect l="l" t="t" r="r" b="b"/>
              <a:pathLst>
                <a:path w="3343" h="4279" extrusionOk="0">
                  <a:moveTo>
                    <a:pt x="1333" y="1"/>
                  </a:moveTo>
                  <a:lnTo>
                    <a:pt x="1333" y="22"/>
                  </a:lnTo>
                  <a:cubicBezTo>
                    <a:pt x="678" y="1333"/>
                    <a:pt x="1" y="2856"/>
                    <a:pt x="995" y="4188"/>
                  </a:cubicBezTo>
                  <a:cubicBezTo>
                    <a:pt x="1021" y="4179"/>
                    <a:pt x="1044" y="4174"/>
                    <a:pt x="1064" y="4174"/>
                  </a:cubicBezTo>
                  <a:cubicBezTo>
                    <a:pt x="1093" y="4174"/>
                    <a:pt x="1118" y="4185"/>
                    <a:pt x="1143" y="4209"/>
                  </a:cubicBezTo>
                  <a:cubicBezTo>
                    <a:pt x="1255" y="4257"/>
                    <a:pt x="1355" y="4278"/>
                    <a:pt x="1445" y="4278"/>
                  </a:cubicBezTo>
                  <a:cubicBezTo>
                    <a:pt x="2033" y="4278"/>
                    <a:pt x="2193" y="3371"/>
                    <a:pt x="2560" y="3004"/>
                  </a:cubicBezTo>
                  <a:cubicBezTo>
                    <a:pt x="2814" y="2581"/>
                    <a:pt x="3342" y="2200"/>
                    <a:pt x="3152" y="1650"/>
                  </a:cubicBezTo>
                  <a:cubicBezTo>
                    <a:pt x="2964" y="1253"/>
                    <a:pt x="3272" y="339"/>
                    <a:pt x="2645" y="339"/>
                  </a:cubicBezTo>
                  <a:cubicBezTo>
                    <a:pt x="2638" y="339"/>
                    <a:pt x="2631" y="339"/>
                    <a:pt x="2623" y="339"/>
                  </a:cubicBezTo>
                  <a:cubicBezTo>
                    <a:pt x="1777" y="1016"/>
                    <a:pt x="2285" y="2116"/>
                    <a:pt x="1629" y="2940"/>
                  </a:cubicBezTo>
                  <a:cubicBezTo>
                    <a:pt x="678" y="2010"/>
                    <a:pt x="3258" y="318"/>
                    <a:pt x="133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7" name="Google Shape;4097;p24"/>
            <p:cNvSpPr/>
            <p:nvPr/>
          </p:nvSpPr>
          <p:spPr>
            <a:xfrm>
              <a:off x="-2386200" y="4013900"/>
              <a:ext cx="131150" cy="123250"/>
            </a:xfrm>
            <a:custGeom>
              <a:avLst/>
              <a:gdLst/>
              <a:ahLst/>
              <a:cxnLst/>
              <a:rect l="l" t="t" r="r" b="b"/>
              <a:pathLst>
                <a:path w="5246" h="4930" extrusionOk="0">
                  <a:moveTo>
                    <a:pt x="4273" y="1"/>
                  </a:moveTo>
                  <a:cubicBezTo>
                    <a:pt x="4251" y="974"/>
                    <a:pt x="3702" y="1672"/>
                    <a:pt x="2708" y="2116"/>
                  </a:cubicBezTo>
                  <a:cubicBezTo>
                    <a:pt x="2517" y="2200"/>
                    <a:pt x="2390" y="2306"/>
                    <a:pt x="2433" y="2475"/>
                  </a:cubicBezTo>
                  <a:cubicBezTo>
                    <a:pt x="2644" y="3448"/>
                    <a:pt x="1142" y="3533"/>
                    <a:pt x="1079" y="4400"/>
                  </a:cubicBezTo>
                  <a:cubicBezTo>
                    <a:pt x="1079" y="4474"/>
                    <a:pt x="957" y="4521"/>
                    <a:pt x="809" y="4521"/>
                  </a:cubicBezTo>
                  <a:cubicBezTo>
                    <a:pt x="661" y="4521"/>
                    <a:pt x="487" y="4474"/>
                    <a:pt x="381" y="4358"/>
                  </a:cubicBezTo>
                  <a:cubicBezTo>
                    <a:pt x="430" y="4210"/>
                    <a:pt x="343" y="4184"/>
                    <a:pt x="233" y="4184"/>
                  </a:cubicBezTo>
                  <a:cubicBezTo>
                    <a:pt x="173" y="4184"/>
                    <a:pt x="107" y="4191"/>
                    <a:pt x="51" y="4191"/>
                  </a:cubicBezTo>
                  <a:cubicBezTo>
                    <a:pt x="33" y="4191"/>
                    <a:pt x="16" y="4191"/>
                    <a:pt x="0" y="4188"/>
                  </a:cubicBezTo>
                  <a:lnTo>
                    <a:pt x="0" y="4358"/>
                  </a:lnTo>
                  <a:cubicBezTo>
                    <a:pt x="211" y="4625"/>
                    <a:pt x="478" y="4929"/>
                    <a:pt x="770" y="4929"/>
                  </a:cubicBezTo>
                  <a:cubicBezTo>
                    <a:pt x="918" y="4929"/>
                    <a:pt x="1071" y="4852"/>
                    <a:pt x="1227" y="4654"/>
                  </a:cubicBezTo>
                  <a:cubicBezTo>
                    <a:pt x="1713" y="4061"/>
                    <a:pt x="2433" y="3638"/>
                    <a:pt x="2771" y="2983"/>
                  </a:cubicBezTo>
                  <a:cubicBezTo>
                    <a:pt x="3157" y="2175"/>
                    <a:pt x="3471" y="1892"/>
                    <a:pt x="4244" y="1892"/>
                  </a:cubicBezTo>
                  <a:cubicBezTo>
                    <a:pt x="4402" y="1892"/>
                    <a:pt x="4579" y="1904"/>
                    <a:pt x="4780" y="1925"/>
                  </a:cubicBezTo>
                  <a:cubicBezTo>
                    <a:pt x="5245" y="1164"/>
                    <a:pt x="4865" y="551"/>
                    <a:pt x="427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8" name="Google Shape;4098;p24"/>
            <p:cNvSpPr/>
            <p:nvPr/>
          </p:nvSpPr>
          <p:spPr>
            <a:xfrm>
              <a:off x="-1054850" y="3608375"/>
              <a:ext cx="98375" cy="83775"/>
            </a:xfrm>
            <a:custGeom>
              <a:avLst/>
              <a:gdLst/>
              <a:ahLst/>
              <a:cxnLst/>
              <a:rect l="l" t="t" r="r" b="b"/>
              <a:pathLst>
                <a:path w="3935" h="3351" extrusionOk="0">
                  <a:moveTo>
                    <a:pt x="3286" y="0"/>
                  </a:moveTo>
                  <a:cubicBezTo>
                    <a:pt x="3065" y="0"/>
                    <a:pt x="2878" y="122"/>
                    <a:pt x="2814" y="360"/>
                  </a:cubicBezTo>
                  <a:cubicBezTo>
                    <a:pt x="2602" y="1121"/>
                    <a:pt x="1820" y="1460"/>
                    <a:pt x="1545" y="2115"/>
                  </a:cubicBezTo>
                  <a:cubicBezTo>
                    <a:pt x="1312" y="2284"/>
                    <a:pt x="1058" y="2454"/>
                    <a:pt x="804" y="2581"/>
                  </a:cubicBezTo>
                  <a:cubicBezTo>
                    <a:pt x="402" y="2729"/>
                    <a:pt x="1" y="2855"/>
                    <a:pt x="64" y="3342"/>
                  </a:cubicBezTo>
                  <a:cubicBezTo>
                    <a:pt x="126" y="3347"/>
                    <a:pt x="187" y="3350"/>
                    <a:pt x="248" y="3350"/>
                  </a:cubicBezTo>
                  <a:cubicBezTo>
                    <a:pt x="1839" y="3350"/>
                    <a:pt x="3181" y="1540"/>
                    <a:pt x="3934" y="339"/>
                  </a:cubicBezTo>
                  <a:cubicBezTo>
                    <a:pt x="3738" y="111"/>
                    <a:pt x="3496" y="0"/>
                    <a:pt x="3286"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099" name="Google Shape;4099;p24"/>
            <p:cNvSpPr/>
            <p:nvPr/>
          </p:nvSpPr>
          <p:spPr>
            <a:xfrm>
              <a:off x="-2025025" y="3796425"/>
              <a:ext cx="88800" cy="110275"/>
            </a:xfrm>
            <a:custGeom>
              <a:avLst/>
              <a:gdLst/>
              <a:ahLst/>
              <a:cxnLst/>
              <a:rect l="l" t="t" r="r" b="b"/>
              <a:pathLst>
                <a:path w="3552" h="4411" extrusionOk="0">
                  <a:moveTo>
                    <a:pt x="889" y="1"/>
                  </a:moveTo>
                  <a:cubicBezTo>
                    <a:pt x="649" y="1"/>
                    <a:pt x="619" y="221"/>
                    <a:pt x="1162" y="663"/>
                  </a:cubicBezTo>
                  <a:cubicBezTo>
                    <a:pt x="1373" y="832"/>
                    <a:pt x="1310" y="1001"/>
                    <a:pt x="1141" y="1150"/>
                  </a:cubicBezTo>
                  <a:cubicBezTo>
                    <a:pt x="992" y="1678"/>
                    <a:pt x="1881" y="2186"/>
                    <a:pt x="1141" y="2588"/>
                  </a:cubicBezTo>
                  <a:cubicBezTo>
                    <a:pt x="770" y="2670"/>
                    <a:pt x="1" y="4411"/>
                    <a:pt x="696" y="4411"/>
                  </a:cubicBezTo>
                  <a:cubicBezTo>
                    <a:pt x="716" y="4411"/>
                    <a:pt x="737" y="4409"/>
                    <a:pt x="760" y="4406"/>
                  </a:cubicBezTo>
                  <a:cubicBezTo>
                    <a:pt x="3552" y="1477"/>
                    <a:pt x="1512" y="1"/>
                    <a:pt x="88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0" name="Google Shape;4100;p24"/>
            <p:cNvSpPr/>
            <p:nvPr/>
          </p:nvSpPr>
          <p:spPr>
            <a:xfrm>
              <a:off x="-2743625" y="4091025"/>
              <a:ext cx="81975" cy="78875"/>
            </a:xfrm>
            <a:custGeom>
              <a:avLst/>
              <a:gdLst/>
              <a:ahLst/>
              <a:cxnLst/>
              <a:rect l="l" t="t" r="r" b="b"/>
              <a:pathLst>
                <a:path w="3279" h="3155" extrusionOk="0">
                  <a:moveTo>
                    <a:pt x="2655" y="0"/>
                  </a:moveTo>
                  <a:cubicBezTo>
                    <a:pt x="2457" y="0"/>
                    <a:pt x="2305" y="192"/>
                    <a:pt x="1967" y="638"/>
                  </a:cubicBezTo>
                  <a:cubicBezTo>
                    <a:pt x="1269" y="1463"/>
                    <a:pt x="127" y="2034"/>
                    <a:pt x="0" y="3155"/>
                  </a:cubicBezTo>
                  <a:cubicBezTo>
                    <a:pt x="1756" y="2943"/>
                    <a:pt x="2411" y="2119"/>
                    <a:pt x="3279" y="300"/>
                  </a:cubicBezTo>
                  <a:cubicBezTo>
                    <a:pt x="2979" y="109"/>
                    <a:pt x="2804" y="0"/>
                    <a:pt x="2655"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1" name="Google Shape;4101;p24"/>
            <p:cNvSpPr/>
            <p:nvPr/>
          </p:nvSpPr>
          <p:spPr>
            <a:xfrm>
              <a:off x="-1964275" y="3977375"/>
              <a:ext cx="102600" cy="85350"/>
            </a:xfrm>
            <a:custGeom>
              <a:avLst/>
              <a:gdLst/>
              <a:ahLst/>
              <a:cxnLst/>
              <a:rect l="l" t="t" r="r" b="b"/>
              <a:pathLst>
                <a:path w="4104" h="3414" extrusionOk="0">
                  <a:moveTo>
                    <a:pt x="3439" y="0"/>
                  </a:moveTo>
                  <a:cubicBezTo>
                    <a:pt x="3010" y="0"/>
                    <a:pt x="3012" y="466"/>
                    <a:pt x="2814" y="700"/>
                  </a:cubicBezTo>
                  <a:cubicBezTo>
                    <a:pt x="2665" y="1145"/>
                    <a:pt x="1946" y="1335"/>
                    <a:pt x="1925" y="1758"/>
                  </a:cubicBezTo>
                  <a:cubicBezTo>
                    <a:pt x="1862" y="2836"/>
                    <a:pt x="635" y="2562"/>
                    <a:pt x="1" y="3090"/>
                  </a:cubicBezTo>
                  <a:cubicBezTo>
                    <a:pt x="278" y="3316"/>
                    <a:pt x="585" y="3413"/>
                    <a:pt x="902" y="3413"/>
                  </a:cubicBezTo>
                  <a:cubicBezTo>
                    <a:pt x="2401" y="3413"/>
                    <a:pt x="4103" y="1232"/>
                    <a:pt x="3702" y="45"/>
                  </a:cubicBezTo>
                  <a:cubicBezTo>
                    <a:pt x="3599" y="14"/>
                    <a:pt x="3513" y="0"/>
                    <a:pt x="343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2" name="Google Shape;4102;p24"/>
            <p:cNvSpPr/>
            <p:nvPr/>
          </p:nvSpPr>
          <p:spPr>
            <a:xfrm>
              <a:off x="-2311650" y="3692450"/>
              <a:ext cx="94325" cy="88925"/>
            </a:xfrm>
            <a:custGeom>
              <a:avLst/>
              <a:gdLst/>
              <a:ahLst/>
              <a:cxnLst/>
              <a:rect l="l" t="t" r="r" b="b"/>
              <a:pathLst>
                <a:path w="3773" h="3557" extrusionOk="0">
                  <a:moveTo>
                    <a:pt x="3321" y="0"/>
                  </a:moveTo>
                  <a:lnTo>
                    <a:pt x="3321" y="0"/>
                  </a:lnTo>
                  <a:cubicBezTo>
                    <a:pt x="1354" y="550"/>
                    <a:pt x="3109" y="2411"/>
                    <a:pt x="910" y="2749"/>
                  </a:cubicBezTo>
                  <a:cubicBezTo>
                    <a:pt x="635" y="2961"/>
                    <a:pt x="43" y="2686"/>
                    <a:pt x="0" y="3215"/>
                  </a:cubicBezTo>
                  <a:cubicBezTo>
                    <a:pt x="318" y="3453"/>
                    <a:pt x="646" y="3557"/>
                    <a:pt x="967" y="3557"/>
                  </a:cubicBezTo>
                  <a:cubicBezTo>
                    <a:pt x="2441" y="3557"/>
                    <a:pt x="3772" y="1372"/>
                    <a:pt x="332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3" name="Google Shape;4103;p24"/>
            <p:cNvSpPr/>
            <p:nvPr/>
          </p:nvSpPr>
          <p:spPr>
            <a:xfrm>
              <a:off x="-1678225" y="3763825"/>
              <a:ext cx="87800" cy="86200"/>
            </a:xfrm>
            <a:custGeom>
              <a:avLst/>
              <a:gdLst/>
              <a:ahLst/>
              <a:cxnLst/>
              <a:rect l="l" t="t" r="r" b="b"/>
              <a:pathLst>
                <a:path w="3512" h="3448" extrusionOk="0">
                  <a:moveTo>
                    <a:pt x="2538" y="0"/>
                  </a:moveTo>
                  <a:lnTo>
                    <a:pt x="2538" y="0"/>
                  </a:lnTo>
                  <a:cubicBezTo>
                    <a:pt x="2010" y="360"/>
                    <a:pt x="1777" y="1037"/>
                    <a:pt x="1016" y="1163"/>
                  </a:cubicBezTo>
                  <a:cubicBezTo>
                    <a:pt x="614" y="1375"/>
                    <a:pt x="550" y="1819"/>
                    <a:pt x="275" y="2136"/>
                  </a:cubicBezTo>
                  <a:cubicBezTo>
                    <a:pt x="0" y="2454"/>
                    <a:pt x="297" y="3448"/>
                    <a:pt x="783" y="3448"/>
                  </a:cubicBezTo>
                  <a:cubicBezTo>
                    <a:pt x="1756" y="3384"/>
                    <a:pt x="3088" y="3363"/>
                    <a:pt x="2708" y="2157"/>
                  </a:cubicBezTo>
                  <a:lnTo>
                    <a:pt x="2581" y="2115"/>
                  </a:lnTo>
                  <a:cubicBezTo>
                    <a:pt x="2242" y="2263"/>
                    <a:pt x="2306" y="2644"/>
                    <a:pt x="2010" y="2792"/>
                  </a:cubicBezTo>
                  <a:cubicBezTo>
                    <a:pt x="1919" y="2832"/>
                    <a:pt x="1780" y="2858"/>
                    <a:pt x="1669" y="2858"/>
                  </a:cubicBezTo>
                  <a:cubicBezTo>
                    <a:pt x="1547" y="2858"/>
                    <a:pt x="1458" y="2827"/>
                    <a:pt x="1502" y="2750"/>
                  </a:cubicBezTo>
                  <a:cubicBezTo>
                    <a:pt x="1735" y="2390"/>
                    <a:pt x="1291" y="1798"/>
                    <a:pt x="2010" y="1629"/>
                  </a:cubicBezTo>
                  <a:cubicBezTo>
                    <a:pt x="2581" y="1396"/>
                    <a:pt x="3511" y="296"/>
                    <a:pt x="253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4" name="Google Shape;4104;p24"/>
            <p:cNvSpPr/>
            <p:nvPr/>
          </p:nvSpPr>
          <p:spPr>
            <a:xfrm>
              <a:off x="-2786250" y="4057250"/>
              <a:ext cx="89275" cy="103275"/>
            </a:xfrm>
            <a:custGeom>
              <a:avLst/>
              <a:gdLst/>
              <a:ahLst/>
              <a:cxnLst/>
              <a:rect l="l" t="t" r="r" b="b"/>
              <a:pathLst>
                <a:path w="3571" h="4131" extrusionOk="0">
                  <a:moveTo>
                    <a:pt x="3320" y="1"/>
                  </a:moveTo>
                  <a:cubicBezTo>
                    <a:pt x="3281" y="1"/>
                    <a:pt x="3236" y="14"/>
                    <a:pt x="3186" y="43"/>
                  </a:cubicBezTo>
                  <a:cubicBezTo>
                    <a:pt x="1875" y="297"/>
                    <a:pt x="902" y="1799"/>
                    <a:pt x="500" y="2941"/>
                  </a:cubicBezTo>
                  <a:cubicBezTo>
                    <a:pt x="0" y="3367"/>
                    <a:pt x="808" y="4130"/>
                    <a:pt x="1326" y="4130"/>
                  </a:cubicBezTo>
                  <a:cubicBezTo>
                    <a:pt x="1553" y="4130"/>
                    <a:pt x="1725" y="3983"/>
                    <a:pt x="1705" y="3596"/>
                  </a:cubicBezTo>
                  <a:cubicBezTo>
                    <a:pt x="1748" y="3195"/>
                    <a:pt x="1134" y="2793"/>
                    <a:pt x="1473" y="2454"/>
                  </a:cubicBezTo>
                  <a:cubicBezTo>
                    <a:pt x="2107" y="1862"/>
                    <a:pt x="2424" y="1016"/>
                    <a:pt x="3334" y="614"/>
                  </a:cubicBezTo>
                  <a:cubicBezTo>
                    <a:pt x="3570" y="487"/>
                    <a:pt x="3557" y="1"/>
                    <a:pt x="3320"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5" name="Google Shape;4105;p24"/>
            <p:cNvSpPr/>
            <p:nvPr/>
          </p:nvSpPr>
          <p:spPr>
            <a:xfrm>
              <a:off x="-1699900" y="4050150"/>
              <a:ext cx="94675" cy="82875"/>
            </a:xfrm>
            <a:custGeom>
              <a:avLst/>
              <a:gdLst/>
              <a:ahLst/>
              <a:cxnLst/>
              <a:rect l="l" t="t" r="r" b="b"/>
              <a:pathLst>
                <a:path w="3787" h="3315" extrusionOk="0">
                  <a:moveTo>
                    <a:pt x="2841" y="0"/>
                  </a:moveTo>
                  <a:cubicBezTo>
                    <a:pt x="2127" y="0"/>
                    <a:pt x="1428" y="2279"/>
                    <a:pt x="952" y="2590"/>
                  </a:cubicBezTo>
                  <a:cubicBezTo>
                    <a:pt x="719" y="2759"/>
                    <a:pt x="0" y="2611"/>
                    <a:pt x="402" y="3225"/>
                  </a:cubicBezTo>
                  <a:cubicBezTo>
                    <a:pt x="528" y="3288"/>
                    <a:pt x="645" y="3315"/>
                    <a:pt x="756" y="3315"/>
                  </a:cubicBezTo>
                  <a:cubicBezTo>
                    <a:pt x="1391" y="3315"/>
                    <a:pt x="1814" y="2413"/>
                    <a:pt x="2390" y="2125"/>
                  </a:cubicBezTo>
                  <a:cubicBezTo>
                    <a:pt x="2919" y="1596"/>
                    <a:pt x="3786" y="1089"/>
                    <a:pt x="3173" y="179"/>
                  </a:cubicBezTo>
                  <a:cubicBezTo>
                    <a:pt x="3062" y="55"/>
                    <a:pt x="2952" y="0"/>
                    <a:pt x="28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6" name="Google Shape;4106;p24"/>
            <p:cNvSpPr/>
            <p:nvPr/>
          </p:nvSpPr>
          <p:spPr>
            <a:xfrm>
              <a:off x="-2789625" y="3788150"/>
              <a:ext cx="65050" cy="96625"/>
            </a:xfrm>
            <a:custGeom>
              <a:avLst/>
              <a:gdLst/>
              <a:ahLst/>
              <a:cxnLst/>
              <a:rect l="l" t="t" r="r" b="b"/>
              <a:pathLst>
                <a:path w="2602" h="3865" extrusionOk="0">
                  <a:moveTo>
                    <a:pt x="1840" y="0"/>
                  </a:moveTo>
                  <a:lnTo>
                    <a:pt x="1840" y="0"/>
                  </a:lnTo>
                  <a:cubicBezTo>
                    <a:pt x="1312" y="1481"/>
                    <a:pt x="1502" y="2813"/>
                    <a:pt x="0" y="3849"/>
                  </a:cubicBezTo>
                  <a:cubicBezTo>
                    <a:pt x="99" y="3859"/>
                    <a:pt x="189" y="3864"/>
                    <a:pt x="273" y="3864"/>
                  </a:cubicBezTo>
                  <a:cubicBezTo>
                    <a:pt x="1228" y="3864"/>
                    <a:pt x="1253" y="3226"/>
                    <a:pt x="1798" y="2623"/>
                  </a:cubicBezTo>
                  <a:cubicBezTo>
                    <a:pt x="2602" y="2073"/>
                    <a:pt x="2559" y="719"/>
                    <a:pt x="1840"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7" name="Google Shape;4107;p24"/>
            <p:cNvSpPr/>
            <p:nvPr/>
          </p:nvSpPr>
          <p:spPr>
            <a:xfrm>
              <a:off x="-1955800" y="3959800"/>
              <a:ext cx="84075" cy="62725"/>
            </a:xfrm>
            <a:custGeom>
              <a:avLst/>
              <a:gdLst/>
              <a:ahLst/>
              <a:cxnLst/>
              <a:rect l="l" t="t" r="r" b="b"/>
              <a:pathLst>
                <a:path w="3363" h="2509" extrusionOk="0">
                  <a:moveTo>
                    <a:pt x="2039" y="1"/>
                  </a:moveTo>
                  <a:cubicBezTo>
                    <a:pt x="1810" y="1"/>
                    <a:pt x="1590" y="17"/>
                    <a:pt x="1417" y="29"/>
                  </a:cubicBezTo>
                  <a:cubicBezTo>
                    <a:pt x="1840" y="1361"/>
                    <a:pt x="0" y="1425"/>
                    <a:pt x="402" y="2228"/>
                  </a:cubicBezTo>
                  <a:cubicBezTo>
                    <a:pt x="582" y="2430"/>
                    <a:pt x="773" y="2509"/>
                    <a:pt x="968" y="2509"/>
                  </a:cubicBezTo>
                  <a:cubicBezTo>
                    <a:pt x="1551" y="2509"/>
                    <a:pt x="2173" y="1800"/>
                    <a:pt x="2665" y="1530"/>
                  </a:cubicBezTo>
                  <a:cubicBezTo>
                    <a:pt x="2897" y="1277"/>
                    <a:pt x="2771" y="748"/>
                    <a:pt x="3363" y="748"/>
                  </a:cubicBezTo>
                  <a:cubicBezTo>
                    <a:pt x="3332" y="117"/>
                    <a:pt x="2652" y="1"/>
                    <a:pt x="203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8" name="Google Shape;4108;p24"/>
            <p:cNvSpPr/>
            <p:nvPr/>
          </p:nvSpPr>
          <p:spPr>
            <a:xfrm>
              <a:off x="-2043050" y="3795025"/>
              <a:ext cx="43900" cy="86200"/>
            </a:xfrm>
            <a:custGeom>
              <a:avLst/>
              <a:gdLst/>
              <a:ahLst/>
              <a:cxnLst/>
              <a:rect l="l" t="t" r="r" b="b"/>
              <a:pathLst>
                <a:path w="1756" h="3448" extrusionOk="0">
                  <a:moveTo>
                    <a:pt x="741" y="0"/>
                  </a:moveTo>
                  <a:cubicBezTo>
                    <a:pt x="587" y="0"/>
                    <a:pt x="455" y="42"/>
                    <a:pt x="402" y="233"/>
                  </a:cubicBezTo>
                  <a:cubicBezTo>
                    <a:pt x="1756" y="867"/>
                    <a:pt x="0" y="1840"/>
                    <a:pt x="212" y="2771"/>
                  </a:cubicBezTo>
                  <a:cubicBezTo>
                    <a:pt x="233" y="3045"/>
                    <a:pt x="64" y="3426"/>
                    <a:pt x="593" y="3447"/>
                  </a:cubicBezTo>
                  <a:cubicBezTo>
                    <a:pt x="1692" y="3405"/>
                    <a:pt x="1142" y="1375"/>
                    <a:pt x="1692" y="571"/>
                  </a:cubicBezTo>
                  <a:cubicBezTo>
                    <a:pt x="1354" y="486"/>
                    <a:pt x="1523" y="106"/>
                    <a:pt x="1206" y="21"/>
                  </a:cubicBezTo>
                  <a:cubicBezTo>
                    <a:pt x="1178" y="25"/>
                    <a:pt x="1149" y="27"/>
                    <a:pt x="1119" y="27"/>
                  </a:cubicBezTo>
                  <a:cubicBezTo>
                    <a:pt x="999" y="27"/>
                    <a:pt x="863" y="0"/>
                    <a:pt x="7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09" name="Google Shape;4109;p24"/>
            <p:cNvSpPr/>
            <p:nvPr/>
          </p:nvSpPr>
          <p:spPr>
            <a:xfrm>
              <a:off x="-1207125" y="3842325"/>
              <a:ext cx="99900" cy="81125"/>
            </a:xfrm>
            <a:custGeom>
              <a:avLst/>
              <a:gdLst/>
              <a:ahLst/>
              <a:cxnLst/>
              <a:rect l="l" t="t" r="r" b="b"/>
              <a:pathLst>
                <a:path w="3996" h="3245" extrusionOk="0">
                  <a:moveTo>
                    <a:pt x="3626" y="1"/>
                  </a:moveTo>
                  <a:cubicBezTo>
                    <a:pt x="3227" y="1"/>
                    <a:pt x="2608" y="447"/>
                    <a:pt x="2813" y="857"/>
                  </a:cubicBezTo>
                  <a:cubicBezTo>
                    <a:pt x="2708" y="1788"/>
                    <a:pt x="614" y="2253"/>
                    <a:pt x="1" y="3057"/>
                  </a:cubicBezTo>
                  <a:cubicBezTo>
                    <a:pt x="184" y="3187"/>
                    <a:pt x="386" y="3245"/>
                    <a:pt x="600" y="3245"/>
                  </a:cubicBezTo>
                  <a:cubicBezTo>
                    <a:pt x="1841" y="3245"/>
                    <a:pt x="3462" y="1307"/>
                    <a:pt x="3913" y="477"/>
                  </a:cubicBezTo>
                  <a:cubicBezTo>
                    <a:pt x="3995" y="133"/>
                    <a:pt x="3843" y="1"/>
                    <a:pt x="3626"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0" name="Google Shape;4110;p24"/>
            <p:cNvSpPr/>
            <p:nvPr/>
          </p:nvSpPr>
          <p:spPr>
            <a:xfrm>
              <a:off x="-1440825" y="3903950"/>
              <a:ext cx="90450" cy="87775"/>
            </a:xfrm>
            <a:custGeom>
              <a:avLst/>
              <a:gdLst/>
              <a:ahLst/>
              <a:cxnLst/>
              <a:rect l="l" t="t" r="r" b="b"/>
              <a:pathLst>
                <a:path w="3618" h="3511" extrusionOk="0">
                  <a:moveTo>
                    <a:pt x="3045" y="1"/>
                  </a:moveTo>
                  <a:cubicBezTo>
                    <a:pt x="2929" y="1"/>
                    <a:pt x="2820" y="50"/>
                    <a:pt x="2750" y="169"/>
                  </a:cubicBezTo>
                  <a:cubicBezTo>
                    <a:pt x="2390" y="740"/>
                    <a:pt x="3152" y="1607"/>
                    <a:pt x="2221" y="1755"/>
                  </a:cubicBezTo>
                  <a:cubicBezTo>
                    <a:pt x="1735" y="2178"/>
                    <a:pt x="1" y="2728"/>
                    <a:pt x="1016" y="3511"/>
                  </a:cubicBezTo>
                  <a:cubicBezTo>
                    <a:pt x="1798" y="2876"/>
                    <a:pt x="3575" y="2601"/>
                    <a:pt x="3427" y="1396"/>
                  </a:cubicBezTo>
                  <a:cubicBezTo>
                    <a:pt x="3617" y="1078"/>
                    <a:pt x="3427" y="740"/>
                    <a:pt x="3554" y="444"/>
                  </a:cubicBezTo>
                  <a:cubicBezTo>
                    <a:pt x="3540" y="203"/>
                    <a:pt x="3279" y="1"/>
                    <a:pt x="304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1" name="Google Shape;4111;p24"/>
            <p:cNvSpPr/>
            <p:nvPr/>
          </p:nvSpPr>
          <p:spPr>
            <a:xfrm>
              <a:off x="-2317450" y="3668875"/>
              <a:ext cx="96225" cy="98400"/>
            </a:xfrm>
            <a:custGeom>
              <a:avLst/>
              <a:gdLst/>
              <a:ahLst/>
              <a:cxnLst/>
              <a:rect l="l" t="t" r="r" b="b"/>
              <a:pathLst>
                <a:path w="3849" h="3936" extrusionOk="0">
                  <a:moveTo>
                    <a:pt x="1791" y="0"/>
                  </a:moveTo>
                  <a:cubicBezTo>
                    <a:pt x="1353" y="0"/>
                    <a:pt x="906" y="63"/>
                    <a:pt x="825" y="457"/>
                  </a:cubicBezTo>
                  <a:cubicBezTo>
                    <a:pt x="1163" y="1091"/>
                    <a:pt x="359" y="1683"/>
                    <a:pt x="867" y="2275"/>
                  </a:cubicBezTo>
                  <a:cubicBezTo>
                    <a:pt x="874" y="2276"/>
                    <a:pt x="881" y="2276"/>
                    <a:pt x="888" y="2276"/>
                  </a:cubicBezTo>
                  <a:cubicBezTo>
                    <a:pt x="1665" y="2276"/>
                    <a:pt x="1339" y="1130"/>
                    <a:pt x="2051" y="795"/>
                  </a:cubicBezTo>
                  <a:lnTo>
                    <a:pt x="2051" y="795"/>
                  </a:lnTo>
                  <a:cubicBezTo>
                    <a:pt x="2013" y="1637"/>
                    <a:pt x="1854" y="3241"/>
                    <a:pt x="805" y="3241"/>
                  </a:cubicBezTo>
                  <a:cubicBezTo>
                    <a:pt x="695" y="3241"/>
                    <a:pt x="575" y="3223"/>
                    <a:pt x="444" y="3185"/>
                  </a:cubicBezTo>
                  <a:lnTo>
                    <a:pt x="444" y="3185"/>
                  </a:lnTo>
                  <a:cubicBezTo>
                    <a:pt x="1" y="3642"/>
                    <a:pt x="446" y="3936"/>
                    <a:pt x="907" y="3936"/>
                  </a:cubicBezTo>
                  <a:cubicBezTo>
                    <a:pt x="1151" y="3936"/>
                    <a:pt x="1398" y="3854"/>
                    <a:pt x="1523" y="3671"/>
                  </a:cubicBezTo>
                  <a:cubicBezTo>
                    <a:pt x="2009" y="3523"/>
                    <a:pt x="2284" y="3121"/>
                    <a:pt x="2643" y="2868"/>
                  </a:cubicBezTo>
                  <a:lnTo>
                    <a:pt x="2643" y="2550"/>
                  </a:lnTo>
                  <a:cubicBezTo>
                    <a:pt x="1671" y="1958"/>
                    <a:pt x="3849" y="1556"/>
                    <a:pt x="2453" y="12"/>
                  </a:cubicBezTo>
                  <a:lnTo>
                    <a:pt x="2453" y="12"/>
                  </a:lnTo>
                  <a:cubicBezTo>
                    <a:pt x="2425" y="14"/>
                    <a:pt x="2395" y="14"/>
                    <a:pt x="2363" y="14"/>
                  </a:cubicBezTo>
                  <a:cubicBezTo>
                    <a:pt x="2200" y="14"/>
                    <a:pt x="1997" y="0"/>
                    <a:pt x="179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2" name="Google Shape;4112;p24"/>
            <p:cNvSpPr/>
            <p:nvPr/>
          </p:nvSpPr>
          <p:spPr>
            <a:xfrm>
              <a:off x="-2754200" y="4058850"/>
              <a:ext cx="89900" cy="74375"/>
            </a:xfrm>
            <a:custGeom>
              <a:avLst/>
              <a:gdLst/>
              <a:ahLst/>
              <a:cxnLst/>
              <a:rect l="l" t="t" r="r" b="b"/>
              <a:pathLst>
                <a:path w="3596" h="2975" extrusionOk="0">
                  <a:moveTo>
                    <a:pt x="2052" y="0"/>
                  </a:moveTo>
                  <a:lnTo>
                    <a:pt x="2052" y="0"/>
                  </a:lnTo>
                  <a:cubicBezTo>
                    <a:pt x="2094" y="170"/>
                    <a:pt x="2115" y="339"/>
                    <a:pt x="1904" y="445"/>
                  </a:cubicBezTo>
                  <a:cubicBezTo>
                    <a:pt x="1333" y="762"/>
                    <a:pt x="0" y="2496"/>
                    <a:pt x="698" y="2919"/>
                  </a:cubicBezTo>
                  <a:cubicBezTo>
                    <a:pt x="785" y="2957"/>
                    <a:pt x="864" y="2974"/>
                    <a:pt x="936" y="2974"/>
                  </a:cubicBezTo>
                  <a:cubicBezTo>
                    <a:pt x="1184" y="2974"/>
                    <a:pt x="1360" y="2782"/>
                    <a:pt x="1523" y="2602"/>
                  </a:cubicBezTo>
                  <a:cubicBezTo>
                    <a:pt x="1988" y="1671"/>
                    <a:pt x="2919" y="1164"/>
                    <a:pt x="3596" y="445"/>
                  </a:cubicBezTo>
                  <a:cubicBezTo>
                    <a:pt x="3543" y="127"/>
                    <a:pt x="3268" y="80"/>
                    <a:pt x="2951" y="80"/>
                  </a:cubicBezTo>
                  <a:cubicBezTo>
                    <a:pt x="2815" y="80"/>
                    <a:pt x="2671" y="89"/>
                    <a:pt x="2534" y="89"/>
                  </a:cubicBezTo>
                  <a:cubicBezTo>
                    <a:pt x="2351" y="89"/>
                    <a:pt x="2179" y="73"/>
                    <a:pt x="205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3" name="Google Shape;4113;p24"/>
            <p:cNvSpPr/>
            <p:nvPr/>
          </p:nvSpPr>
          <p:spPr>
            <a:xfrm>
              <a:off x="-1445700" y="3896300"/>
              <a:ext cx="88975" cy="104875"/>
            </a:xfrm>
            <a:custGeom>
              <a:avLst/>
              <a:gdLst/>
              <a:ahLst/>
              <a:cxnLst/>
              <a:rect l="l" t="t" r="r" b="b"/>
              <a:pathLst>
                <a:path w="3559" h="4195" extrusionOk="0">
                  <a:moveTo>
                    <a:pt x="2453" y="1"/>
                  </a:moveTo>
                  <a:cubicBezTo>
                    <a:pt x="2421" y="1"/>
                    <a:pt x="2387" y="4"/>
                    <a:pt x="2353" y="10"/>
                  </a:cubicBezTo>
                  <a:cubicBezTo>
                    <a:pt x="2036" y="263"/>
                    <a:pt x="1697" y="454"/>
                    <a:pt x="1316" y="581"/>
                  </a:cubicBezTo>
                  <a:cubicBezTo>
                    <a:pt x="1278" y="1166"/>
                    <a:pt x="1545" y="1268"/>
                    <a:pt x="1822" y="1268"/>
                  </a:cubicBezTo>
                  <a:cubicBezTo>
                    <a:pt x="1970" y="1268"/>
                    <a:pt x="2120" y="1239"/>
                    <a:pt x="2229" y="1239"/>
                  </a:cubicBezTo>
                  <a:cubicBezTo>
                    <a:pt x="2366" y="1239"/>
                    <a:pt x="2436" y="1285"/>
                    <a:pt x="2353" y="1490"/>
                  </a:cubicBezTo>
                  <a:cubicBezTo>
                    <a:pt x="1972" y="2273"/>
                    <a:pt x="724" y="2357"/>
                    <a:pt x="534" y="3288"/>
                  </a:cubicBezTo>
                  <a:cubicBezTo>
                    <a:pt x="1" y="3751"/>
                    <a:pt x="212" y="4195"/>
                    <a:pt x="588" y="4195"/>
                  </a:cubicBezTo>
                  <a:cubicBezTo>
                    <a:pt x="778" y="4195"/>
                    <a:pt x="1011" y="4080"/>
                    <a:pt x="1211" y="3795"/>
                  </a:cubicBezTo>
                  <a:cubicBezTo>
                    <a:pt x="640" y="2865"/>
                    <a:pt x="2120" y="2759"/>
                    <a:pt x="2501" y="2167"/>
                  </a:cubicBezTo>
                  <a:cubicBezTo>
                    <a:pt x="3558" y="1977"/>
                    <a:pt x="2459" y="771"/>
                    <a:pt x="3241" y="285"/>
                  </a:cubicBezTo>
                  <a:cubicBezTo>
                    <a:pt x="2954" y="246"/>
                    <a:pt x="2754" y="1"/>
                    <a:pt x="245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4" name="Google Shape;4114;p24"/>
            <p:cNvSpPr/>
            <p:nvPr/>
          </p:nvSpPr>
          <p:spPr>
            <a:xfrm>
              <a:off x="-2068950" y="3801350"/>
              <a:ext cx="38075" cy="101025"/>
            </a:xfrm>
            <a:custGeom>
              <a:avLst/>
              <a:gdLst/>
              <a:ahLst/>
              <a:cxnLst/>
              <a:rect l="l" t="t" r="r" b="b"/>
              <a:pathLst>
                <a:path w="1523" h="4041" extrusionOk="0">
                  <a:moveTo>
                    <a:pt x="1438" y="1"/>
                  </a:moveTo>
                  <a:cubicBezTo>
                    <a:pt x="317" y="466"/>
                    <a:pt x="571" y="1629"/>
                    <a:pt x="148" y="2496"/>
                  </a:cubicBezTo>
                  <a:cubicBezTo>
                    <a:pt x="381" y="3025"/>
                    <a:pt x="0" y="3829"/>
                    <a:pt x="1015" y="4040"/>
                  </a:cubicBezTo>
                  <a:cubicBezTo>
                    <a:pt x="1332" y="3998"/>
                    <a:pt x="1311" y="3892"/>
                    <a:pt x="1184" y="3660"/>
                  </a:cubicBezTo>
                  <a:cubicBezTo>
                    <a:pt x="190" y="2412"/>
                    <a:pt x="1523" y="1270"/>
                    <a:pt x="1438"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5" name="Google Shape;4115;p24"/>
            <p:cNvSpPr/>
            <p:nvPr/>
          </p:nvSpPr>
          <p:spPr>
            <a:xfrm>
              <a:off x="-1966375" y="3961950"/>
              <a:ext cx="61350" cy="83775"/>
            </a:xfrm>
            <a:custGeom>
              <a:avLst/>
              <a:gdLst/>
              <a:ahLst/>
              <a:cxnLst/>
              <a:rect l="l" t="t" r="r" b="b"/>
              <a:pathLst>
                <a:path w="2454" h="3351" extrusionOk="0">
                  <a:moveTo>
                    <a:pt x="1687" y="0"/>
                  </a:moveTo>
                  <a:cubicBezTo>
                    <a:pt x="1476" y="0"/>
                    <a:pt x="1240" y="400"/>
                    <a:pt x="1036" y="493"/>
                  </a:cubicBezTo>
                  <a:cubicBezTo>
                    <a:pt x="1142" y="1064"/>
                    <a:pt x="656" y="1381"/>
                    <a:pt x="317" y="1762"/>
                  </a:cubicBezTo>
                  <a:cubicBezTo>
                    <a:pt x="0" y="2290"/>
                    <a:pt x="402" y="2734"/>
                    <a:pt x="571" y="3179"/>
                  </a:cubicBezTo>
                  <a:cubicBezTo>
                    <a:pt x="615" y="3310"/>
                    <a:pt x="743" y="3351"/>
                    <a:pt x="892" y="3351"/>
                  </a:cubicBezTo>
                  <a:cubicBezTo>
                    <a:pt x="1032" y="3351"/>
                    <a:pt x="1189" y="3315"/>
                    <a:pt x="1311" y="3284"/>
                  </a:cubicBezTo>
                  <a:cubicBezTo>
                    <a:pt x="1967" y="3136"/>
                    <a:pt x="1565" y="2586"/>
                    <a:pt x="1777" y="2269"/>
                  </a:cubicBezTo>
                  <a:lnTo>
                    <a:pt x="1777" y="2269"/>
                  </a:lnTo>
                  <a:cubicBezTo>
                    <a:pt x="1701" y="2283"/>
                    <a:pt x="1629" y="2289"/>
                    <a:pt x="1560" y="2289"/>
                  </a:cubicBezTo>
                  <a:cubicBezTo>
                    <a:pt x="901" y="2289"/>
                    <a:pt x="610" y="1691"/>
                    <a:pt x="1396" y="1423"/>
                  </a:cubicBezTo>
                  <a:cubicBezTo>
                    <a:pt x="2453" y="1127"/>
                    <a:pt x="2136" y="598"/>
                    <a:pt x="1777" y="27"/>
                  </a:cubicBezTo>
                  <a:cubicBezTo>
                    <a:pt x="1747" y="9"/>
                    <a:pt x="1717" y="0"/>
                    <a:pt x="1687"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6" name="Google Shape;4116;p24"/>
            <p:cNvSpPr/>
            <p:nvPr/>
          </p:nvSpPr>
          <p:spPr>
            <a:xfrm>
              <a:off x="-2808675" y="3778450"/>
              <a:ext cx="49750" cy="85475"/>
            </a:xfrm>
            <a:custGeom>
              <a:avLst/>
              <a:gdLst/>
              <a:ahLst/>
              <a:cxnLst/>
              <a:rect l="l" t="t" r="r" b="b"/>
              <a:pathLst>
                <a:path w="1990" h="3419" extrusionOk="0">
                  <a:moveTo>
                    <a:pt x="1208" y="0"/>
                  </a:moveTo>
                  <a:cubicBezTo>
                    <a:pt x="771" y="0"/>
                    <a:pt x="203" y="848"/>
                    <a:pt x="170" y="1213"/>
                  </a:cubicBezTo>
                  <a:cubicBezTo>
                    <a:pt x="149" y="1572"/>
                    <a:pt x="86" y="1932"/>
                    <a:pt x="276" y="2270"/>
                  </a:cubicBezTo>
                  <a:cubicBezTo>
                    <a:pt x="377" y="2317"/>
                    <a:pt x="456" y="2337"/>
                    <a:pt x="519" y="2337"/>
                  </a:cubicBezTo>
                  <a:cubicBezTo>
                    <a:pt x="852" y="2337"/>
                    <a:pt x="738" y="1784"/>
                    <a:pt x="1058" y="1784"/>
                  </a:cubicBezTo>
                  <a:cubicBezTo>
                    <a:pt x="1376" y="3412"/>
                    <a:pt x="191" y="2440"/>
                    <a:pt x="1" y="3137"/>
                  </a:cubicBezTo>
                  <a:cubicBezTo>
                    <a:pt x="170" y="3351"/>
                    <a:pt x="359" y="3419"/>
                    <a:pt x="551" y="3419"/>
                  </a:cubicBezTo>
                  <a:cubicBezTo>
                    <a:pt x="816" y="3419"/>
                    <a:pt x="1089" y="3292"/>
                    <a:pt x="1333" y="3243"/>
                  </a:cubicBezTo>
                  <a:cubicBezTo>
                    <a:pt x="1989" y="3095"/>
                    <a:pt x="1672" y="1551"/>
                    <a:pt x="1460" y="1086"/>
                  </a:cubicBezTo>
                  <a:cubicBezTo>
                    <a:pt x="1249" y="832"/>
                    <a:pt x="1270" y="452"/>
                    <a:pt x="1524" y="219"/>
                  </a:cubicBezTo>
                  <a:cubicBezTo>
                    <a:pt x="1437" y="64"/>
                    <a:pt x="1327" y="0"/>
                    <a:pt x="120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7" name="Google Shape;4117;p24"/>
            <p:cNvSpPr/>
            <p:nvPr/>
          </p:nvSpPr>
          <p:spPr>
            <a:xfrm>
              <a:off x="-1088675" y="3593575"/>
              <a:ext cx="68750" cy="87825"/>
            </a:xfrm>
            <a:custGeom>
              <a:avLst/>
              <a:gdLst/>
              <a:ahLst/>
              <a:cxnLst/>
              <a:rect l="l" t="t" r="r" b="b"/>
              <a:pathLst>
                <a:path w="2750" h="3513" extrusionOk="0">
                  <a:moveTo>
                    <a:pt x="2580" y="0"/>
                  </a:moveTo>
                  <a:lnTo>
                    <a:pt x="2580" y="0"/>
                  </a:lnTo>
                  <a:cubicBezTo>
                    <a:pt x="1544" y="64"/>
                    <a:pt x="635" y="1481"/>
                    <a:pt x="317" y="2369"/>
                  </a:cubicBezTo>
                  <a:cubicBezTo>
                    <a:pt x="0" y="2813"/>
                    <a:pt x="317" y="3194"/>
                    <a:pt x="677" y="3490"/>
                  </a:cubicBezTo>
                  <a:cubicBezTo>
                    <a:pt x="793" y="3505"/>
                    <a:pt x="890" y="3512"/>
                    <a:pt x="969" y="3512"/>
                  </a:cubicBezTo>
                  <a:cubicBezTo>
                    <a:pt x="1875" y="3512"/>
                    <a:pt x="589" y="2577"/>
                    <a:pt x="1036" y="2052"/>
                  </a:cubicBezTo>
                  <a:cubicBezTo>
                    <a:pt x="1269" y="1819"/>
                    <a:pt x="1354" y="1502"/>
                    <a:pt x="1607" y="1248"/>
                  </a:cubicBezTo>
                  <a:cubicBezTo>
                    <a:pt x="2750" y="1100"/>
                    <a:pt x="2305" y="825"/>
                    <a:pt x="2580"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8" name="Google Shape;4118;p24"/>
            <p:cNvSpPr/>
            <p:nvPr/>
          </p:nvSpPr>
          <p:spPr>
            <a:xfrm>
              <a:off x="-1974075" y="3998050"/>
              <a:ext cx="84900" cy="53525"/>
            </a:xfrm>
            <a:custGeom>
              <a:avLst/>
              <a:gdLst/>
              <a:ahLst/>
              <a:cxnLst/>
              <a:rect l="l" t="t" r="r" b="b"/>
              <a:pathLst>
                <a:path w="3396" h="2141" extrusionOk="0">
                  <a:moveTo>
                    <a:pt x="3396" y="0"/>
                  </a:moveTo>
                  <a:cubicBezTo>
                    <a:pt x="2846" y="64"/>
                    <a:pt x="2381" y="360"/>
                    <a:pt x="2085" y="804"/>
                  </a:cubicBezTo>
                  <a:cubicBezTo>
                    <a:pt x="2063" y="1058"/>
                    <a:pt x="1408" y="1100"/>
                    <a:pt x="1810" y="1502"/>
                  </a:cubicBezTo>
                  <a:cubicBezTo>
                    <a:pt x="1915" y="1629"/>
                    <a:pt x="1810" y="1756"/>
                    <a:pt x="1598" y="1777"/>
                  </a:cubicBezTo>
                  <a:cubicBezTo>
                    <a:pt x="1545" y="1777"/>
                    <a:pt x="1481" y="1778"/>
                    <a:pt x="1413" y="1778"/>
                  </a:cubicBezTo>
                  <a:cubicBezTo>
                    <a:pt x="1212" y="1778"/>
                    <a:pt x="990" y="1766"/>
                    <a:pt x="1006" y="1671"/>
                  </a:cubicBezTo>
                  <a:cubicBezTo>
                    <a:pt x="1091" y="1164"/>
                    <a:pt x="308" y="677"/>
                    <a:pt x="985" y="170"/>
                  </a:cubicBezTo>
                  <a:cubicBezTo>
                    <a:pt x="874" y="59"/>
                    <a:pt x="742" y="11"/>
                    <a:pt x="612" y="11"/>
                  </a:cubicBezTo>
                  <a:cubicBezTo>
                    <a:pt x="298" y="11"/>
                    <a:pt x="0" y="296"/>
                    <a:pt x="75" y="656"/>
                  </a:cubicBezTo>
                  <a:cubicBezTo>
                    <a:pt x="33" y="1015"/>
                    <a:pt x="329" y="1290"/>
                    <a:pt x="350" y="1650"/>
                  </a:cubicBezTo>
                  <a:cubicBezTo>
                    <a:pt x="366" y="1986"/>
                    <a:pt x="552" y="2141"/>
                    <a:pt x="844" y="2141"/>
                  </a:cubicBezTo>
                  <a:cubicBezTo>
                    <a:pt x="937" y="2141"/>
                    <a:pt x="1041" y="2125"/>
                    <a:pt x="1154" y="2094"/>
                  </a:cubicBezTo>
                  <a:cubicBezTo>
                    <a:pt x="1767" y="1904"/>
                    <a:pt x="2677" y="1967"/>
                    <a:pt x="2465" y="1015"/>
                  </a:cubicBezTo>
                  <a:cubicBezTo>
                    <a:pt x="2634" y="656"/>
                    <a:pt x="3311" y="444"/>
                    <a:pt x="3396"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19" name="Google Shape;4119;p24"/>
            <p:cNvSpPr/>
            <p:nvPr/>
          </p:nvSpPr>
          <p:spPr>
            <a:xfrm>
              <a:off x="-1722100" y="4027125"/>
              <a:ext cx="55525" cy="61375"/>
            </a:xfrm>
            <a:custGeom>
              <a:avLst/>
              <a:gdLst/>
              <a:ahLst/>
              <a:cxnLst/>
              <a:rect l="l" t="t" r="r" b="b"/>
              <a:pathLst>
                <a:path w="2221" h="2455" extrusionOk="0">
                  <a:moveTo>
                    <a:pt x="2221" y="1"/>
                  </a:moveTo>
                  <a:lnTo>
                    <a:pt x="2221" y="1"/>
                  </a:lnTo>
                  <a:cubicBezTo>
                    <a:pt x="804" y="318"/>
                    <a:pt x="360" y="1333"/>
                    <a:pt x="0" y="2390"/>
                  </a:cubicBezTo>
                  <a:cubicBezTo>
                    <a:pt x="108" y="2433"/>
                    <a:pt x="218" y="2455"/>
                    <a:pt x="327" y="2455"/>
                  </a:cubicBezTo>
                  <a:cubicBezTo>
                    <a:pt x="537" y="2455"/>
                    <a:pt x="742" y="2375"/>
                    <a:pt x="909" y="2221"/>
                  </a:cubicBezTo>
                  <a:cubicBezTo>
                    <a:pt x="1375" y="1862"/>
                    <a:pt x="1417" y="1227"/>
                    <a:pt x="2030" y="931"/>
                  </a:cubicBezTo>
                  <a:lnTo>
                    <a:pt x="2221" y="1"/>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0" name="Google Shape;4120;p24"/>
            <p:cNvSpPr/>
            <p:nvPr/>
          </p:nvSpPr>
          <p:spPr>
            <a:xfrm>
              <a:off x="-1677700" y="4028175"/>
              <a:ext cx="57125" cy="83050"/>
            </a:xfrm>
            <a:custGeom>
              <a:avLst/>
              <a:gdLst/>
              <a:ahLst/>
              <a:cxnLst/>
              <a:rect l="l" t="t" r="r" b="b"/>
              <a:pathLst>
                <a:path w="2285" h="3322" extrusionOk="0">
                  <a:moveTo>
                    <a:pt x="1735" y="1"/>
                  </a:moveTo>
                  <a:cubicBezTo>
                    <a:pt x="1396" y="149"/>
                    <a:pt x="677" y="128"/>
                    <a:pt x="1375" y="699"/>
                  </a:cubicBezTo>
                  <a:cubicBezTo>
                    <a:pt x="1841" y="1079"/>
                    <a:pt x="1" y="2327"/>
                    <a:pt x="254" y="3321"/>
                  </a:cubicBezTo>
                  <a:cubicBezTo>
                    <a:pt x="424" y="3300"/>
                    <a:pt x="614" y="3258"/>
                    <a:pt x="614" y="3131"/>
                  </a:cubicBezTo>
                  <a:cubicBezTo>
                    <a:pt x="572" y="2306"/>
                    <a:pt x="1545" y="1904"/>
                    <a:pt x="1714" y="1185"/>
                  </a:cubicBezTo>
                  <a:cubicBezTo>
                    <a:pt x="1746" y="1012"/>
                    <a:pt x="1834" y="955"/>
                    <a:pt x="1943" y="955"/>
                  </a:cubicBezTo>
                  <a:cubicBezTo>
                    <a:pt x="2048" y="955"/>
                    <a:pt x="2171" y="1007"/>
                    <a:pt x="2285" y="1058"/>
                  </a:cubicBezTo>
                  <a:cubicBezTo>
                    <a:pt x="2285" y="656"/>
                    <a:pt x="2242" y="233"/>
                    <a:pt x="173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1" name="Google Shape;4121;p24"/>
            <p:cNvSpPr/>
            <p:nvPr/>
          </p:nvSpPr>
          <p:spPr>
            <a:xfrm>
              <a:off x="-853400" y="3754725"/>
              <a:ext cx="70850" cy="55975"/>
            </a:xfrm>
            <a:custGeom>
              <a:avLst/>
              <a:gdLst/>
              <a:ahLst/>
              <a:cxnLst/>
              <a:rect l="l" t="t" r="r" b="b"/>
              <a:pathLst>
                <a:path w="2834" h="2239" extrusionOk="0">
                  <a:moveTo>
                    <a:pt x="2658" y="0"/>
                  </a:moveTo>
                  <a:cubicBezTo>
                    <a:pt x="2102" y="0"/>
                    <a:pt x="70" y="1639"/>
                    <a:pt x="1" y="1950"/>
                  </a:cubicBezTo>
                  <a:cubicBezTo>
                    <a:pt x="37" y="2133"/>
                    <a:pt x="200" y="2239"/>
                    <a:pt x="364" y="2239"/>
                  </a:cubicBezTo>
                  <a:cubicBezTo>
                    <a:pt x="485" y="2239"/>
                    <a:pt x="606" y="2182"/>
                    <a:pt x="677" y="2056"/>
                  </a:cubicBezTo>
                  <a:cubicBezTo>
                    <a:pt x="1248" y="1337"/>
                    <a:pt x="2285" y="1062"/>
                    <a:pt x="2771" y="280"/>
                  </a:cubicBezTo>
                  <a:cubicBezTo>
                    <a:pt x="2833" y="82"/>
                    <a:pt x="2783" y="0"/>
                    <a:pt x="265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2" name="Google Shape;4122;p24"/>
            <p:cNvSpPr/>
            <p:nvPr/>
          </p:nvSpPr>
          <p:spPr>
            <a:xfrm>
              <a:off x="-2343900" y="3700375"/>
              <a:ext cx="64525" cy="72450"/>
            </a:xfrm>
            <a:custGeom>
              <a:avLst/>
              <a:gdLst/>
              <a:ahLst/>
              <a:cxnLst/>
              <a:rect l="l" t="t" r="r" b="b"/>
              <a:pathLst>
                <a:path w="2581" h="2898" extrusionOk="0">
                  <a:moveTo>
                    <a:pt x="1333" y="0"/>
                  </a:moveTo>
                  <a:cubicBezTo>
                    <a:pt x="889" y="825"/>
                    <a:pt x="0" y="2454"/>
                    <a:pt x="1290" y="2898"/>
                  </a:cubicBezTo>
                  <a:cubicBezTo>
                    <a:pt x="1409" y="2752"/>
                    <a:pt x="1582" y="2736"/>
                    <a:pt x="1764" y="2736"/>
                  </a:cubicBezTo>
                  <a:cubicBezTo>
                    <a:pt x="1815" y="2736"/>
                    <a:pt x="1868" y="2737"/>
                    <a:pt x="1919" y="2737"/>
                  </a:cubicBezTo>
                  <a:cubicBezTo>
                    <a:pt x="2107" y="2737"/>
                    <a:pt x="2289" y="2720"/>
                    <a:pt x="2411" y="2559"/>
                  </a:cubicBezTo>
                  <a:cubicBezTo>
                    <a:pt x="2389" y="2558"/>
                    <a:pt x="2366" y="2557"/>
                    <a:pt x="2343" y="2557"/>
                  </a:cubicBezTo>
                  <a:cubicBezTo>
                    <a:pt x="2206" y="2557"/>
                    <a:pt x="2066" y="2580"/>
                    <a:pt x="1930" y="2580"/>
                  </a:cubicBezTo>
                  <a:cubicBezTo>
                    <a:pt x="1772" y="2580"/>
                    <a:pt x="1618" y="2549"/>
                    <a:pt x="1481" y="2411"/>
                  </a:cubicBezTo>
                  <a:cubicBezTo>
                    <a:pt x="1100" y="1629"/>
                    <a:pt x="2581" y="318"/>
                    <a:pt x="1333"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3" name="Google Shape;4123;p24"/>
            <p:cNvSpPr/>
            <p:nvPr/>
          </p:nvSpPr>
          <p:spPr>
            <a:xfrm>
              <a:off x="-1185450" y="4084450"/>
              <a:ext cx="52900" cy="46850"/>
            </a:xfrm>
            <a:custGeom>
              <a:avLst/>
              <a:gdLst/>
              <a:ahLst/>
              <a:cxnLst/>
              <a:rect l="l" t="t" r="r" b="b"/>
              <a:pathLst>
                <a:path w="2116" h="1874" extrusionOk="0">
                  <a:moveTo>
                    <a:pt x="1619" y="1"/>
                  </a:moveTo>
                  <a:cubicBezTo>
                    <a:pt x="1160" y="1"/>
                    <a:pt x="641" y="525"/>
                    <a:pt x="276" y="753"/>
                  </a:cubicBezTo>
                  <a:cubicBezTo>
                    <a:pt x="1" y="1049"/>
                    <a:pt x="170" y="1578"/>
                    <a:pt x="445" y="1874"/>
                  </a:cubicBezTo>
                  <a:cubicBezTo>
                    <a:pt x="1291" y="1578"/>
                    <a:pt x="1650" y="880"/>
                    <a:pt x="2116" y="288"/>
                  </a:cubicBezTo>
                  <a:cubicBezTo>
                    <a:pt x="1967" y="80"/>
                    <a:pt x="1798" y="1"/>
                    <a:pt x="161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4" name="Google Shape;4124;p24"/>
            <p:cNvSpPr/>
            <p:nvPr/>
          </p:nvSpPr>
          <p:spPr>
            <a:xfrm>
              <a:off x="-1229250" y="4107250"/>
              <a:ext cx="54925" cy="33150"/>
            </a:xfrm>
            <a:custGeom>
              <a:avLst/>
              <a:gdLst/>
              <a:ahLst/>
              <a:cxnLst/>
              <a:rect l="l" t="t" r="r" b="b"/>
              <a:pathLst>
                <a:path w="2197" h="1326" extrusionOk="0">
                  <a:moveTo>
                    <a:pt x="256" y="1"/>
                  </a:moveTo>
                  <a:cubicBezTo>
                    <a:pt x="0" y="1"/>
                    <a:pt x="44" y="176"/>
                    <a:pt x="167" y="666"/>
                  </a:cubicBezTo>
                  <a:cubicBezTo>
                    <a:pt x="615" y="1114"/>
                    <a:pt x="919" y="1326"/>
                    <a:pt x="1254" y="1326"/>
                  </a:cubicBezTo>
                  <a:cubicBezTo>
                    <a:pt x="1519" y="1326"/>
                    <a:pt x="1804" y="1193"/>
                    <a:pt x="2197" y="941"/>
                  </a:cubicBezTo>
                  <a:lnTo>
                    <a:pt x="2197" y="327"/>
                  </a:lnTo>
                  <a:cubicBezTo>
                    <a:pt x="1816" y="95"/>
                    <a:pt x="1372" y="264"/>
                    <a:pt x="991" y="137"/>
                  </a:cubicBezTo>
                  <a:cubicBezTo>
                    <a:pt x="630" y="54"/>
                    <a:pt x="397" y="1"/>
                    <a:pt x="256"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5" name="Google Shape;4125;p24"/>
            <p:cNvSpPr/>
            <p:nvPr/>
          </p:nvSpPr>
          <p:spPr>
            <a:xfrm>
              <a:off x="-1212950" y="3839725"/>
              <a:ext cx="111600" cy="76650"/>
            </a:xfrm>
            <a:custGeom>
              <a:avLst/>
              <a:gdLst/>
              <a:ahLst/>
              <a:cxnLst/>
              <a:rect l="l" t="t" r="r" b="b"/>
              <a:pathLst>
                <a:path w="4464" h="3066" extrusionOk="0">
                  <a:moveTo>
                    <a:pt x="3772" y="1"/>
                  </a:moveTo>
                  <a:cubicBezTo>
                    <a:pt x="2618" y="1"/>
                    <a:pt x="3318" y="1426"/>
                    <a:pt x="1947" y="1554"/>
                  </a:cubicBezTo>
                  <a:cubicBezTo>
                    <a:pt x="1926" y="2463"/>
                    <a:pt x="487" y="2146"/>
                    <a:pt x="1" y="2696"/>
                  </a:cubicBezTo>
                  <a:cubicBezTo>
                    <a:pt x="87" y="2953"/>
                    <a:pt x="240" y="3065"/>
                    <a:pt x="448" y="3065"/>
                  </a:cubicBezTo>
                  <a:cubicBezTo>
                    <a:pt x="548" y="3065"/>
                    <a:pt x="660" y="3040"/>
                    <a:pt x="784" y="2992"/>
                  </a:cubicBezTo>
                  <a:cubicBezTo>
                    <a:pt x="1439" y="2082"/>
                    <a:pt x="3279" y="2082"/>
                    <a:pt x="3173" y="729"/>
                  </a:cubicBezTo>
                  <a:cubicBezTo>
                    <a:pt x="3122" y="484"/>
                    <a:pt x="3487" y="270"/>
                    <a:pt x="3784" y="270"/>
                  </a:cubicBezTo>
                  <a:cubicBezTo>
                    <a:pt x="3975" y="270"/>
                    <a:pt x="4138" y="358"/>
                    <a:pt x="4146" y="581"/>
                  </a:cubicBezTo>
                  <a:cubicBezTo>
                    <a:pt x="4358" y="475"/>
                    <a:pt x="4379" y="263"/>
                    <a:pt x="4464" y="115"/>
                  </a:cubicBezTo>
                  <a:cubicBezTo>
                    <a:pt x="4178" y="35"/>
                    <a:pt x="3952" y="1"/>
                    <a:pt x="377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6" name="Google Shape;4126;p24"/>
            <p:cNvSpPr/>
            <p:nvPr/>
          </p:nvSpPr>
          <p:spPr>
            <a:xfrm>
              <a:off x="-1453300" y="3905525"/>
              <a:ext cx="62725" cy="53325"/>
            </a:xfrm>
            <a:custGeom>
              <a:avLst/>
              <a:gdLst/>
              <a:ahLst/>
              <a:cxnLst/>
              <a:rect l="l" t="t" r="r" b="b"/>
              <a:pathLst>
                <a:path w="2509" h="2133" extrusionOk="0">
                  <a:moveTo>
                    <a:pt x="1684" y="0"/>
                  </a:moveTo>
                  <a:cubicBezTo>
                    <a:pt x="1113" y="275"/>
                    <a:pt x="605" y="656"/>
                    <a:pt x="182" y="1142"/>
                  </a:cubicBezTo>
                  <a:cubicBezTo>
                    <a:pt x="0" y="1753"/>
                    <a:pt x="42" y="2133"/>
                    <a:pt x="273" y="2133"/>
                  </a:cubicBezTo>
                  <a:cubicBezTo>
                    <a:pt x="418" y="2133"/>
                    <a:pt x="637" y="1984"/>
                    <a:pt x="923" y="1650"/>
                  </a:cubicBezTo>
                  <a:cubicBezTo>
                    <a:pt x="1853" y="1290"/>
                    <a:pt x="2509" y="1311"/>
                    <a:pt x="1684" y="191"/>
                  </a:cubicBezTo>
                  <a:cubicBezTo>
                    <a:pt x="1747" y="169"/>
                    <a:pt x="1769" y="42"/>
                    <a:pt x="168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7" name="Google Shape;4127;p24"/>
            <p:cNvSpPr/>
            <p:nvPr/>
          </p:nvSpPr>
          <p:spPr>
            <a:xfrm>
              <a:off x="-1616375" y="3758075"/>
              <a:ext cx="48150" cy="53125"/>
            </a:xfrm>
            <a:custGeom>
              <a:avLst/>
              <a:gdLst/>
              <a:ahLst/>
              <a:cxnLst/>
              <a:rect l="l" t="t" r="r" b="b"/>
              <a:pathLst>
                <a:path w="1926" h="2125" extrusionOk="0">
                  <a:moveTo>
                    <a:pt x="769" y="0"/>
                  </a:moveTo>
                  <a:cubicBezTo>
                    <a:pt x="512" y="0"/>
                    <a:pt x="248" y="64"/>
                    <a:pt x="1" y="188"/>
                  </a:cubicBezTo>
                  <a:cubicBezTo>
                    <a:pt x="149" y="442"/>
                    <a:pt x="487" y="590"/>
                    <a:pt x="234" y="928"/>
                  </a:cubicBezTo>
                  <a:cubicBezTo>
                    <a:pt x="593" y="1288"/>
                    <a:pt x="276" y="1732"/>
                    <a:pt x="466" y="2112"/>
                  </a:cubicBezTo>
                  <a:cubicBezTo>
                    <a:pt x="516" y="2121"/>
                    <a:pt x="562" y="2125"/>
                    <a:pt x="605" y="2125"/>
                  </a:cubicBezTo>
                  <a:cubicBezTo>
                    <a:pt x="1453" y="2125"/>
                    <a:pt x="1000" y="611"/>
                    <a:pt x="1926" y="611"/>
                  </a:cubicBezTo>
                  <a:cubicBezTo>
                    <a:pt x="1644" y="195"/>
                    <a:pt x="1217" y="0"/>
                    <a:pt x="76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8" name="Google Shape;4128;p24"/>
            <p:cNvSpPr/>
            <p:nvPr/>
          </p:nvSpPr>
          <p:spPr>
            <a:xfrm>
              <a:off x="-1733750" y="4083050"/>
              <a:ext cx="57675" cy="47200"/>
            </a:xfrm>
            <a:custGeom>
              <a:avLst/>
              <a:gdLst/>
              <a:ahLst/>
              <a:cxnLst/>
              <a:rect l="l" t="t" r="r" b="b"/>
              <a:pathLst>
                <a:path w="2307" h="1888" extrusionOk="0">
                  <a:moveTo>
                    <a:pt x="1083" y="0"/>
                  </a:moveTo>
                  <a:cubicBezTo>
                    <a:pt x="871" y="0"/>
                    <a:pt x="661" y="47"/>
                    <a:pt x="466" y="153"/>
                  </a:cubicBezTo>
                  <a:lnTo>
                    <a:pt x="445" y="153"/>
                  </a:lnTo>
                  <a:cubicBezTo>
                    <a:pt x="1" y="1549"/>
                    <a:pt x="530" y="1613"/>
                    <a:pt x="1756" y="1888"/>
                  </a:cubicBezTo>
                  <a:cubicBezTo>
                    <a:pt x="1650" y="1486"/>
                    <a:pt x="2116" y="1486"/>
                    <a:pt x="2306" y="1274"/>
                  </a:cubicBezTo>
                  <a:lnTo>
                    <a:pt x="2306" y="1274"/>
                  </a:lnTo>
                  <a:cubicBezTo>
                    <a:pt x="2229" y="1288"/>
                    <a:pt x="2154" y="1295"/>
                    <a:pt x="2084" y="1295"/>
                  </a:cubicBezTo>
                  <a:cubicBezTo>
                    <a:pt x="1400" y="1295"/>
                    <a:pt x="1034" y="676"/>
                    <a:pt x="1206" y="5"/>
                  </a:cubicBezTo>
                  <a:cubicBezTo>
                    <a:pt x="1165" y="2"/>
                    <a:pt x="1124" y="0"/>
                    <a:pt x="1083"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29" name="Google Shape;4129;p24"/>
            <p:cNvSpPr/>
            <p:nvPr/>
          </p:nvSpPr>
          <p:spPr>
            <a:xfrm>
              <a:off x="-1208000" y="3821450"/>
              <a:ext cx="62225" cy="45350"/>
            </a:xfrm>
            <a:custGeom>
              <a:avLst/>
              <a:gdLst/>
              <a:ahLst/>
              <a:cxnLst/>
              <a:rect l="l" t="t" r="r" b="b"/>
              <a:pathLst>
                <a:path w="2489" h="1814" extrusionOk="0">
                  <a:moveTo>
                    <a:pt x="1897" y="0"/>
                  </a:moveTo>
                  <a:lnTo>
                    <a:pt x="839" y="677"/>
                  </a:lnTo>
                  <a:cubicBezTo>
                    <a:pt x="879" y="933"/>
                    <a:pt x="1" y="1813"/>
                    <a:pt x="478" y="1813"/>
                  </a:cubicBezTo>
                  <a:cubicBezTo>
                    <a:pt x="513" y="1813"/>
                    <a:pt x="556" y="1808"/>
                    <a:pt x="607" y="1798"/>
                  </a:cubicBezTo>
                  <a:cubicBezTo>
                    <a:pt x="1262" y="1312"/>
                    <a:pt x="2489" y="1164"/>
                    <a:pt x="1897"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0" name="Google Shape;4130;p24"/>
            <p:cNvSpPr/>
            <p:nvPr/>
          </p:nvSpPr>
          <p:spPr>
            <a:xfrm>
              <a:off x="-2325400" y="3681825"/>
              <a:ext cx="40100" cy="78850"/>
            </a:xfrm>
            <a:custGeom>
              <a:avLst/>
              <a:gdLst/>
              <a:ahLst/>
              <a:cxnLst/>
              <a:rect l="l" t="t" r="r" b="b"/>
              <a:pathLst>
                <a:path w="1604" h="3154" extrusionOk="0">
                  <a:moveTo>
                    <a:pt x="1244" y="1"/>
                  </a:moveTo>
                  <a:cubicBezTo>
                    <a:pt x="939" y="1"/>
                    <a:pt x="529" y="310"/>
                    <a:pt x="593" y="742"/>
                  </a:cubicBezTo>
                  <a:cubicBezTo>
                    <a:pt x="1587" y="1313"/>
                    <a:pt x="1" y="2307"/>
                    <a:pt x="741" y="3153"/>
                  </a:cubicBezTo>
                  <a:cubicBezTo>
                    <a:pt x="698" y="2942"/>
                    <a:pt x="804" y="2709"/>
                    <a:pt x="1016" y="2603"/>
                  </a:cubicBezTo>
                  <a:cubicBezTo>
                    <a:pt x="1143" y="2328"/>
                    <a:pt x="1164" y="2011"/>
                    <a:pt x="1121" y="1715"/>
                  </a:cubicBezTo>
                  <a:cubicBezTo>
                    <a:pt x="1396" y="1334"/>
                    <a:pt x="1143" y="827"/>
                    <a:pt x="1544" y="467"/>
                  </a:cubicBezTo>
                  <a:cubicBezTo>
                    <a:pt x="1604" y="138"/>
                    <a:pt x="1447" y="1"/>
                    <a:pt x="1244"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1" name="Google Shape;4131;p24"/>
            <p:cNvSpPr/>
            <p:nvPr/>
          </p:nvSpPr>
          <p:spPr>
            <a:xfrm>
              <a:off x="-1236725" y="4088800"/>
              <a:ext cx="61875" cy="35100"/>
            </a:xfrm>
            <a:custGeom>
              <a:avLst/>
              <a:gdLst/>
              <a:ahLst/>
              <a:cxnLst/>
              <a:rect l="l" t="t" r="r" b="b"/>
              <a:pathLst>
                <a:path w="2475" h="1404" extrusionOk="0">
                  <a:moveTo>
                    <a:pt x="1116" y="0"/>
                  </a:moveTo>
                  <a:cubicBezTo>
                    <a:pt x="773" y="0"/>
                    <a:pt x="529" y="325"/>
                    <a:pt x="191" y="325"/>
                  </a:cubicBezTo>
                  <a:cubicBezTo>
                    <a:pt x="106" y="706"/>
                    <a:pt x="0" y="1171"/>
                    <a:pt x="444" y="1404"/>
                  </a:cubicBezTo>
                  <a:cubicBezTo>
                    <a:pt x="396" y="1017"/>
                    <a:pt x="483" y="906"/>
                    <a:pt x="623" y="906"/>
                  </a:cubicBezTo>
                  <a:cubicBezTo>
                    <a:pt x="809" y="906"/>
                    <a:pt x="1087" y="1099"/>
                    <a:pt x="1269" y="1099"/>
                  </a:cubicBezTo>
                  <a:cubicBezTo>
                    <a:pt x="1310" y="1099"/>
                    <a:pt x="1346" y="1090"/>
                    <a:pt x="1375" y="1065"/>
                  </a:cubicBezTo>
                  <a:cubicBezTo>
                    <a:pt x="1476" y="964"/>
                    <a:pt x="1364" y="747"/>
                    <a:pt x="1503" y="747"/>
                  </a:cubicBezTo>
                  <a:cubicBezTo>
                    <a:pt x="1509" y="747"/>
                    <a:pt x="1516" y="747"/>
                    <a:pt x="1523" y="748"/>
                  </a:cubicBezTo>
                  <a:cubicBezTo>
                    <a:pt x="1692" y="769"/>
                    <a:pt x="1523" y="960"/>
                    <a:pt x="1565" y="1065"/>
                  </a:cubicBezTo>
                  <a:cubicBezTo>
                    <a:pt x="1648" y="1148"/>
                    <a:pt x="1733" y="1176"/>
                    <a:pt x="1818" y="1176"/>
                  </a:cubicBezTo>
                  <a:cubicBezTo>
                    <a:pt x="2000" y="1176"/>
                    <a:pt x="2186" y="1047"/>
                    <a:pt x="2366" y="1047"/>
                  </a:cubicBezTo>
                  <a:cubicBezTo>
                    <a:pt x="2402" y="1047"/>
                    <a:pt x="2439" y="1053"/>
                    <a:pt x="2475" y="1065"/>
                  </a:cubicBezTo>
                  <a:cubicBezTo>
                    <a:pt x="2390" y="473"/>
                    <a:pt x="1967" y="177"/>
                    <a:pt x="1396" y="71"/>
                  </a:cubicBezTo>
                  <a:cubicBezTo>
                    <a:pt x="1295" y="21"/>
                    <a:pt x="1202" y="0"/>
                    <a:pt x="1116"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2" name="Google Shape;4132;p24"/>
            <p:cNvSpPr/>
            <p:nvPr/>
          </p:nvSpPr>
          <p:spPr>
            <a:xfrm>
              <a:off x="-1155825" y="4050400"/>
              <a:ext cx="40725" cy="41250"/>
            </a:xfrm>
            <a:custGeom>
              <a:avLst/>
              <a:gdLst/>
              <a:ahLst/>
              <a:cxnLst/>
              <a:rect l="l" t="t" r="r" b="b"/>
              <a:pathLst>
                <a:path w="1629" h="1650" extrusionOk="0">
                  <a:moveTo>
                    <a:pt x="1354" y="0"/>
                  </a:moveTo>
                  <a:lnTo>
                    <a:pt x="1354" y="0"/>
                  </a:lnTo>
                  <a:cubicBezTo>
                    <a:pt x="635" y="973"/>
                    <a:pt x="635" y="973"/>
                    <a:pt x="0" y="994"/>
                  </a:cubicBezTo>
                  <a:lnTo>
                    <a:pt x="0" y="1481"/>
                  </a:lnTo>
                  <a:cubicBezTo>
                    <a:pt x="88" y="1528"/>
                    <a:pt x="188" y="1539"/>
                    <a:pt x="291" y="1539"/>
                  </a:cubicBezTo>
                  <a:cubicBezTo>
                    <a:pt x="372" y="1539"/>
                    <a:pt x="455" y="1532"/>
                    <a:pt x="538" y="1532"/>
                  </a:cubicBezTo>
                  <a:cubicBezTo>
                    <a:pt x="677" y="1532"/>
                    <a:pt x="813" y="1551"/>
                    <a:pt x="931" y="1650"/>
                  </a:cubicBezTo>
                  <a:cubicBezTo>
                    <a:pt x="1375" y="1438"/>
                    <a:pt x="1438" y="1036"/>
                    <a:pt x="1607" y="677"/>
                  </a:cubicBezTo>
                  <a:cubicBezTo>
                    <a:pt x="1311" y="529"/>
                    <a:pt x="1629" y="169"/>
                    <a:pt x="135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3" name="Google Shape;4133;p24"/>
            <p:cNvSpPr/>
            <p:nvPr/>
          </p:nvSpPr>
          <p:spPr>
            <a:xfrm>
              <a:off x="-2706625" y="4069925"/>
              <a:ext cx="49725" cy="45725"/>
            </a:xfrm>
            <a:custGeom>
              <a:avLst/>
              <a:gdLst/>
              <a:ahLst/>
              <a:cxnLst/>
              <a:rect l="l" t="t" r="r" b="b"/>
              <a:pathLst>
                <a:path w="1989" h="1829" extrusionOk="0">
                  <a:moveTo>
                    <a:pt x="1658" y="1"/>
                  </a:moveTo>
                  <a:cubicBezTo>
                    <a:pt x="1179" y="1"/>
                    <a:pt x="1051" y="430"/>
                    <a:pt x="741" y="657"/>
                  </a:cubicBezTo>
                  <a:cubicBezTo>
                    <a:pt x="403" y="996"/>
                    <a:pt x="85" y="1355"/>
                    <a:pt x="1" y="1799"/>
                  </a:cubicBezTo>
                  <a:cubicBezTo>
                    <a:pt x="67" y="1819"/>
                    <a:pt x="128" y="1828"/>
                    <a:pt x="184" y="1828"/>
                  </a:cubicBezTo>
                  <a:cubicBezTo>
                    <a:pt x="724" y="1828"/>
                    <a:pt x="848" y="997"/>
                    <a:pt x="1372" y="997"/>
                  </a:cubicBezTo>
                  <a:cubicBezTo>
                    <a:pt x="1490" y="997"/>
                    <a:pt x="1629" y="1039"/>
                    <a:pt x="1799" y="1144"/>
                  </a:cubicBezTo>
                  <a:cubicBezTo>
                    <a:pt x="1735" y="763"/>
                    <a:pt x="1989" y="361"/>
                    <a:pt x="1693" y="2"/>
                  </a:cubicBezTo>
                  <a:cubicBezTo>
                    <a:pt x="1681" y="1"/>
                    <a:pt x="1670" y="1"/>
                    <a:pt x="1658"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4" name="Google Shape;4134;p24"/>
            <p:cNvSpPr/>
            <p:nvPr/>
          </p:nvSpPr>
          <p:spPr>
            <a:xfrm>
              <a:off x="-2283100" y="3669175"/>
              <a:ext cx="56600" cy="63475"/>
            </a:xfrm>
            <a:custGeom>
              <a:avLst/>
              <a:gdLst/>
              <a:ahLst/>
              <a:cxnLst/>
              <a:rect l="l" t="t" r="r" b="b"/>
              <a:pathLst>
                <a:path w="2264" h="2539" extrusionOk="0">
                  <a:moveTo>
                    <a:pt x="1079" y="0"/>
                  </a:moveTo>
                  <a:cubicBezTo>
                    <a:pt x="1037" y="127"/>
                    <a:pt x="931" y="318"/>
                    <a:pt x="973" y="360"/>
                  </a:cubicBezTo>
                  <a:cubicBezTo>
                    <a:pt x="2264" y="1185"/>
                    <a:pt x="1" y="2094"/>
                    <a:pt x="1269" y="2538"/>
                  </a:cubicBezTo>
                  <a:cubicBezTo>
                    <a:pt x="1058" y="1798"/>
                    <a:pt x="1735" y="1417"/>
                    <a:pt x="2179" y="931"/>
                  </a:cubicBezTo>
                  <a:cubicBezTo>
                    <a:pt x="1883" y="529"/>
                    <a:pt x="1523" y="212"/>
                    <a:pt x="107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5" name="Google Shape;4135;p24"/>
            <p:cNvSpPr/>
            <p:nvPr/>
          </p:nvSpPr>
          <p:spPr>
            <a:xfrm>
              <a:off x="-792475" y="3742675"/>
              <a:ext cx="64400" cy="38575"/>
            </a:xfrm>
            <a:custGeom>
              <a:avLst/>
              <a:gdLst/>
              <a:ahLst/>
              <a:cxnLst/>
              <a:rect l="l" t="t" r="r" b="b"/>
              <a:pathLst>
                <a:path w="2576" h="1543" extrusionOk="0">
                  <a:moveTo>
                    <a:pt x="1244" y="0"/>
                  </a:moveTo>
                  <a:lnTo>
                    <a:pt x="1032" y="43"/>
                  </a:lnTo>
                  <a:cubicBezTo>
                    <a:pt x="1" y="909"/>
                    <a:pt x="355" y="1543"/>
                    <a:pt x="1021" y="1543"/>
                  </a:cubicBezTo>
                  <a:cubicBezTo>
                    <a:pt x="1378" y="1543"/>
                    <a:pt x="1826" y="1360"/>
                    <a:pt x="2195" y="931"/>
                  </a:cubicBezTo>
                  <a:lnTo>
                    <a:pt x="2365" y="910"/>
                  </a:lnTo>
                  <a:cubicBezTo>
                    <a:pt x="2576" y="762"/>
                    <a:pt x="2428" y="529"/>
                    <a:pt x="2195" y="529"/>
                  </a:cubicBezTo>
                  <a:cubicBezTo>
                    <a:pt x="2117" y="550"/>
                    <a:pt x="2047" y="560"/>
                    <a:pt x="1984" y="560"/>
                  </a:cubicBezTo>
                  <a:cubicBezTo>
                    <a:pt x="1606" y="560"/>
                    <a:pt x="1479" y="218"/>
                    <a:pt x="124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6" name="Google Shape;4136;p24"/>
            <p:cNvSpPr/>
            <p:nvPr/>
          </p:nvSpPr>
          <p:spPr>
            <a:xfrm>
              <a:off x="-1240425" y="3873700"/>
              <a:ext cx="47600" cy="44775"/>
            </a:xfrm>
            <a:custGeom>
              <a:avLst/>
              <a:gdLst/>
              <a:ahLst/>
              <a:cxnLst/>
              <a:rect l="l" t="t" r="r" b="b"/>
              <a:pathLst>
                <a:path w="1904" h="1791" extrusionOk="0">
                  <a:moveTo>
                    <a:pt x="882" y="1"/>
                  </a:moveTo>
                  <a:cubicBezTo>
                    <a:pt x="710" y="1"/>
                    <a:pt x="531" y="143"/>
                    <a:pt x="402" y="512"/>
                  </a:cubicBezTo>
                  <a:cubicBezTo>
                    <a:pt x="0" y="1098"/>
                    <a:pt x="805" y="1790"/>
                    <a:pt x="1452" y="1790"/>
                  </a:cubicBezTo>
                  <a:cubicBezTo>
                    <a:pt x="1622" y="1790"/>
                    <a:pt x="1780" y="1743"/>
                    <a:pt x="1904" y="1633"/>
                  </a:cubicBezTo>
                  <a:cubicBezTo>
                    <a:pt x="1586" y="1633"/>
                    <a:pt x="1290" y="1612"/>
                    <a:pt x="1163" y="1294"/>
                  </a:cubicBezTo>
                  <a:cubicBezTo>
                    <a:pt x="1673" y="844"/>
                    <a:pt x="1301" y="1"/>
                    <a:pt x="88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7" name="Google Shape;4137;p24"/>
            <p:cNvSpPr/>
            <p:nvPr/>
          </p:nvSpPr>
          <p:spPr>
            <a:xfrm>
              <a:off x="-1146850" y="3808550"/>
              <a:ext cx="59925" cy="25625"/>
            </a:xfrm>
            <a:custGeom>
              <a:avLst/>
              <a:gdLst/>
              <a:ahLst/>
              <a:cxnLst/>
              <a:rect l="l" t="t" r="r" b="b"/>
              <a:pathLst>
                <a:path w="2397" h="1025" extrusionOk="0">
                  <a:moveTo>
                    <a:pt x="1087" y="0"/>
                  </a:moveTo>
                  <a:cubicBezTo>
                    <a:pt x="682" y="0"/>
                    <a:pt x="250" y="94"/>
                    <a:pt x="1" y="242"/>
                  </a:cubicBezTo>
                  <a:cubicBezTo>
                    <a:pt x="593" y="538"/>
                    <a:pt x="1333" y="580"/>
                    <a:pt x="1862" y="1024"/>
                  </a:cubicBezTo>
                  <a:cubicBezTo>
                    <a:pt x="2396" y="276"/>
                    <a:pt x="1782" y="0"/>
                    <a:pt x="1087"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8" name="Google Shape;4138;p24"/>
            <p:cNvSpPr/>
            <p:nvPr/>
          </p:nvSpPr>
          <p:spPr>
            <a:xfrm>
              <a:off x="-1169575" y="4020525"/>
              <a:ext cx="55000" cy="23225"/>
            </a:xfrm>
            <a:custGeom>
              <a:avLst/>
              <a:gdLst/>
              <a:ahLst/>
              <a:cxnLst/>
              <a:rect l="l" t="t" r="r" b="b"/>
              <a:pathLst>
                <a:path w="2200" h="929" extrusionOk="0">
                  <a:moveTo>
                    <a:pt x="1519" y="0"/>
                  </a:moveTo>
                  <a:cubicBezTo>
                    <a:pt x="1011" y="0"/>
                    <a:pt x="375" y="354"/>
                    <a:pt x="0" y="582"/>
                  </a:cubicBezTo>
                  <a:cubicBezTo>
                    <a:pt x="71" y="565"/>
                    <a:pt x="137" y="558"/>
                    <a:pt x="200" y="558"/>
                  </a:cubicBezTo>
                  <a:cubicBezTo>
                    <a:pt x="652" y="558"/>
                    <a:pt x="921" y="928"/>
                    <a:pt x="1243" y="928"/>
                  </a:cubicBezTo>
                  <a:cubicBezTo>
                    <a:pt x="1399" y="928"/>
                    <a:pt x="1568" y="841"/>
                    <a:pt x="1777" y="582"/>
                  </a:cubicBezTo>
                  <a:cubicBezTo>
                    <a:pt x="1865" y="494"/>
                    <a:pt x="1997" y="450"/>
                    <a:pt x="2124" y="450"/>
                  </a:cubicBezTo>
                  <a:cubicBezTo>
                    <a:pt x="2150" y="450"/>
                    <a:pt x="2175" y="451"/>
                    <a:pt x="2200" y="455"/>
                  </a:cubicBezTo>
                  <a:cubicBezTo>
                    <a:pt x="2068" y="120"/>
                    <a:pt x="1815" y="0"/>
                    <a:pt x="151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39" name="Google Shape;4139;p24"/>
            <p:cNvSpPr/>
            <p:nvPr/>
          </p:nvSpPr>
          <p:spPr>
            <a:xfrm>
              <a:off x="-745525" y="3725025"/>
              <a:ext cx="41775" cy="41450"/>
            </a:xfrm>
            <a:custGeom>
              <a:avLst/>
              <a:gdLst/>
              <a:ahLst/>
              <a:cxnLst/>
              <a:rect l="l" t="t" r="r" b="b"/>
              <a:pathLst>
                <a:path w="1671" h="1658" extrusionOk="0">
                  <a:moveTo>
                    <a:pt x="624" y="1"/>
                  </a:moveTo>
                  <a:cubicBezTo>
                    <a:pt x="459" y="1"/>
                    <a:pt x="286" y="63"/>
                    <a:pt x="106" y="177"/>
                  </a:cubicBezTo>
                  <a:cubicBezTo>
                    <a:pt x="0" y="495"/>
                    <a:pt x="529" y="643"/>
                    <a:pt x="381" y="981"/>
                  </a:cubicBezTo>
                  <a:cubicBezTo>
                    <a:pt x="360" y="1087"/>
                    <a:pt x="402" y="1193"/>
                    <a:pt x="465" y="1277"/>
                  </a:cubicBezTo>
                  <a:lnTo>
                    <a:pt x="487" y="1616"/>
                  </a:lnTo>
                  <a:cubicBezTo>
                    <a:pt x="550" y="1637"/>
                    <a:pt x="592" y="1637"/>
                    <a:pt x="656" y="1658"/>
                  </a:cubicBezTo>
                  <a:cubicBezTo>
                    <a:pt x="952" y="1256"/>
                    <a:pt x="1671" y="854"/>
                    <a:pt x="1206" y="304"/>
                  </a:cubicBezTo>
                  <a:cubicBezTo>
                    <a:pt x="1019" y="95"/>
                    <a:pt x="827" y="1"/>
                    <a:pt x="624"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0" name="Google Shape;4140;p24"/>
            <p:cNvSpPr/>
            <p:nvPr/>
          </p:nvSpPr>
          <p:spPr>
            <a:xfrm>
              <a:off x="-2762125" y="4128650"/>
              <a:ext cx="51300" cy="41350"/>
            </a:xfrm>
            <a:custGeom>
              <a:avLst/>
              <a:gdLst/>
              <a:ahLst/>
              <a:cxnLst/>
              <a:rect l="l" t="t" r="r" b="b"/>
              <a:pathLst>
                <a:path w="2052" h="1654" extrusionOk="0">
                  <a:moveTo>
                    <a:pt x="1946" y="0"/>
                  </a:moveTo>
                  <a:cubicBezTo>
                    <a:pt x="1396" y="21"/>
                    <a:pt x="1015" y="381"/>
                    <a:pt x="550" y="550"/>
                  </a:cubicBezTo>
                  <a:cubicBezTo>
                    <a:pt x="570" y="862"/>
                    <a:pt x="589" y="1192"/>
                    <a:pt x="128" y="1192"/>
                  </a:cubicBezTo>
                  <a:cubicBezTo>
                    <a:pt x="89" y="1192"/>
                    <a:pt x="46" y="1189"/>
                    <a:pt x="0" y="1185"/>
                  </a:cubicBezTo>
                  <a:lnTo>
                    <a:pt x="0" y="1185"/>
                  </a:lnTo>
                  <a:cubicBezTo>
                    <a:pt x="218" y="1363"/>
                    <a:pt x="325" y="1654"/>
                    <a:pt x="670" y="1654"/>
                  </a:cubicBezTo>
                  <a:cubicBezTo>
                    <a:pt x="692" y="1654"/>
                    <a:pt x="716" y="1652"/>
                    <a:pt x="740" y="1650"/>
                  </a:cubicBezTo>
                  <a:cubicBezTo>
                    <a:pt x="1290" y="1185"/>
                    <a:pt x="1354" y="444"/>
                    <a:pt x="2052" y="64"/>
                  </a:cubicBezTo>
                  <a:lnTo>
                    <a:pt x="1946" y="0"/>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1" name="Google Shape;4141;p24"/>
            <p:cNvSpPr/>
            <p:nvPr/>
          </p:nvSpPr>
          <p:spPr>
            <a:xfrm>
              <a:off x="-1231025" y="4054625"/>
              <a:ext cx="54075" cy="42050"/>
            </a:xfrm>
            <a:custGeom>
              <a:avLst/>
              <a:gdLst/>
              <a:ahLst/>
              <a:cxnLst/>
              <a:rect l="l" t="t" r="r" b="b"/>
              <a:pathLst>
                <a:path w="2163" h="1682" extrusionOk="0">
                  <a:moveTo>
                    <a:pt x="1908" y="0"/>
                  </a:moveTo>
                  <a:cubicBezTo>
                    <a:pt x="1253" y="0"/>
                    <a:pt x="1232" y="804"/>
                    <a:pt x="576" y="804"/>
                  </a:cubicBezTo>
                  <a:cubicBezTo>
                    <a:pt x="407" y="1015"/>
                    <a:pt x="216" y="1248"/>
                    <a:pt x="26" y="1460"/>
                  </a:cubicBezTo>
                  <a:cubicBezTo>
                    <a:pt x="1" y="1625"/>
                    <a:pt x="71" y="1682"/>
                    <a:pt x="189" y="1682"/>
                  </a:cubicBezTo>
                  <a:cubicBezTo>
                    <a:pt x="438" y="1682"/>
                    <a:pt x="899" y="1431"/>
                    <a:pt x="1113" y="1431"/>
                  </a:cubicBezTo>
                  <a:cubicBezTo>
                    <a:pt x="1134" y="1431"/>
                    <a:pt x="1152" y="1433"/>
                    <a:pt x="1168" y="1438"/>
                  </a:cubicBezTo>
                  <a:cubicBezTo>
                    <a:pt x="1337" y="1100"/>
                    <a:pt x="1464" y="719"/>
                    <a:pt x="1845" y="444"/>
                  </a:cubicBezTo>
                  <a:cubicBezTo>
                    <a:pt x="2014" y="339"/>
                    <a:pt x="2162" y="191"/>
                    <a:pt x="190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2" name="Google Shape;4142;p24"/>
            <p:cNvSpPr/>
            <p:nvPr/>
          </p:nvSpPr>
          <p:spPr>
            <a:xfrm>
              <a:off x="-1988600" y="4013900"/>
              <a:ext cx="43400" cy="40750"/>
            </a:xfrm>
            <a:custGeom>
              <a:avLst/>
              <a:gdLst/>
              <a:ahLst/>
              <a:cxnLst/>
              <a:rect l="l" t="t" r="r" b="b"/>
              <a:pathLst>
                <a:path w="1736" h="1630" extrusionOk="0">
                  <a:moveTo>
                    <a:pt x="593" y="1"/>
                  </a:moveTo>
                  <a:cubicBezTo>
                    <a:pt x="1" y="593"/>
                    <a:pt x="276" y="1291"/>
                    <a:pt x="974" y="1629"/>
                  </a:cubicBezTo>
                  <a:cubicBezTo>
                    <a:pt x="1012" y="1626"/>
                    <a:pt x="1050" y="1625"/>
                    <a:pt x="1088" y="1625"/>
                  </a:cubicBezTo>
                  <a:cubicBezTo>
                    <a:pt x="1151" y="1625"/>
                    <a:pt x="1213" y="1628"/>
                    <a:pt x="1274" y="1628"/>
                  </a:cubicBezTo>
                  <a:cubicBezTo>
                    <a:pt x="1449" y="1628"/>
                    <a:pt x="1614" y="1609"/>
                    <a:pt x="1735" y="1460"/>
                  </a:cubicBezTo>
                  <a:cubicBezTo>
                    <a:pt x="614" y="1375"/>
                    <a:pt x="1629" y="804"/>
                    <a:pt x="656" y="43"/>
                  </a:cubicBezTo>
                  <a:lnTo>
                    <a:pt x="593" y="1"/>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3" name="Google Shape;4143;p24"/>
            <p:cNvSpPr/>
            <p:nvPr/>
          </p:nvSpPr>
          <p:spPr>
            <a:xfrm>
              <a:off x="-1652850" y="3761175"/>
              <a:ext cx="37575" cy="32625"/>
            </a:xfrm>
            <a:custGeom>
              <a:avLst/>
              <a:gdLst/>
              <a:ahLst/>
              <a:cxnLst/>
              <a:rect l="l" t="t" r="r" b="b"/>
              <a:pathLst>
                <a:path w="1503" h="1305" extrusionOk="0">
                  <a:moveTo>
                    <a:pt x="1502" y="0"/>
                  </a:moveTo>
                  <a:cubicBezTo>
                    <a:pt x="847" y="191"/>
                    <a:pt x="297" y="656"/>
                    <a:pt x="1" y="1269"/>
                  </a:cubicBezTo>
                  <a:cubicBezTo>
                    <a:pt x="124" y="1294"/>
                    <a:pt x="235" y="1305"/>
                    <a:pt x="334" y="1305"/>
                  </a:cubicBezTo>
                  <a:cubicBezTo>
                    <a:pt x="1098" y="1305"/>
                    <a:pt x="1184" y="638"/>
                    <a:pt x="1502" y="170"/>
                  </a:cubicBezTo>
                  <a:lnTo>
                    <a:pt x="1502" y="0"/>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4" name="Google Shape;4144;p24"/>
            <p:cNvSpPr/>
            <p:nvPr/>
          </p:nvSpPr>
          <p:spPr>
            <a:xfrm>
              <a:off x="-1086575" y="3644850"/>
              <a:ext cx="51850" cy="47625"/>
            </a:xfrm>
            <a:custGeom>
              <a:avLst/>
              <a:gdLst/>
              <a:ahLst/>
              <a:cxnLst/>
              <a:rect l="l" t="t" r="r" b="b"/>
              <a:pathLst>
                <a:path w="2074" h="1905" extrusionOk="0">
                  <a:moveTo>
                    <a:pt x="952" y="1"/>
                  </a:moveTo>
                  <a:lnTo>
                    <a:pt x="952" y="1"/>
                  </a:lnTo>
                  <a:cubicBezTo>
                    <a:pt x="1" y="825"/>
                    <a:pt x="1946" y="1164"/>
                    <a:pt x="593" y="1460"/>
                  </a:cubicBezTo>
                  <a:lnTo>
                    <a:pt x="1333" y="1904"/>
                  </a:lnTo>
                  <a:cubicBezTo>
                    <a:pt x="1587" y="1650"/>
                    <a:pt x="1820" y="1396"/>
                    <a:pt x="2073" y="1143"/>
                  </a:cubicBezTo>
                  <a:cubicBezTo>
                    <a:pt x="1249" y="1100"/>
                    <a:pt x="931" y="677"/>
                    <a:pt x="95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5" name="Google Shape;4145;p24"/>
            <p:cNvSpPr/>
            <p:nvPr/>
          </p:nvSpPr>
          <p:spPr>
            <a:xfrm>
              <a:off x="-1963750" y="3974250"/>
              <a:ext cx="34400" cy="28075"/>
            </a:xfrm>
            <a:custGeom>
              <a:avLst/>
              <a:gdLst/>
              <a:ahLst/>
              <a:cxnLst/>
              <a:rect l="l" t="t" r="r" b="b"/>
              <a:pathLst>
                <a:path w="1376" h="1123" extrusionOk="0">
                  <a:moveTo>
                    <a:pt x="931" y="1"/>
                  </a:moveTo>
                  <a:lnTo>
                    <a:pt x="931" y="1"/>
                  </a:lnTo>
                  <a:cubicBezTo>
                    <a:pt x="530" y="191"/>
                    <a:pt x="191" y="529"/>
                    <a:pt x="1" y="952"/>
                  </a:cubicBezTo>
                  <a:cubicBezTo>
                    <a:pt x="122" y="1108"/>
                    <a:pt x="286" y="1122"/>
                    <a:pt x="457" y="1122"/>
                  </a:cubicBezTo>
                  <a:cubicBezTo>
                    <a:pt x="495" y="1122"/>
                    <a:pt x="533" y="1122"/>
                    <a:pt x="572" y="1122"/>
                  </a:cubicBezTo>
                  <a:cubicBezTo>
                    <a:pt x="1058" y="847"/>
                    <a:pt x="1375" y="508"/>
                    <a:pt x="931"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6" name="Google Shape;4146;p24"/>
            <p:cNvSpPr/>
            <p:nvPr/>
          </p:nvSpPr>
          <p:spPr>
            <a:xfrm>
              <a:off x="-1490600" y="3946225"/>
              <a:ext cx="70950" cy="49775"/>
            </a:xfrm>
            <a:custGeom>
              <a:avLst/>
              <a:gdLst/>
              <a:ahLst/>
              <a:cxnLst/>
              <a:rect l="l" t="t" r="r" b="b"/>
              <a:pathLst>
                <a:path w="2838" h="1991" extrusionOk="0">
                  <a:moveTo>
                    <a:pt x="2245" y="1"/>
                  </a:moveTo>
                  <a:lnTo>
                    <a:pt x="1695" y="487"/>
                  </a:lnTo>
                  <a:cubicBezTo>
                    <a:pt x="1666" y="486"/>
                    <a:pt x="1637" y="486"/>
                    <a:pt x="1608" y="486"/>
                  </a:cubicBezTo>
                  <a:cubicBezTo>
                    <a:pt x="1" y="486"/>
                    <a:pt x="150" y="1990"/>
                    <a:pt x="960" y="1990"/>
                  </a:cubicBezTo>
                  <a:cubicBezTo>
                    <a:pt x="1079" y="1990"/>
                    <a:pt x="1213" y="1958"/>
                    <a:pt x="1357" y="1883"/>
                  </a:cubicBezTo>
                  <a:cubicBezTo>
                    <a:pt x="701" y="974"/>
                    <a:pt x="2838" y="1016"/>
                    <a:pt x="224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7" name="Google Shape;4147;p24"/>
            <p:cNvSpPr/>
            <p:nvPr/>
          </p:nvSpPr>
          <p:spPr>
            <a:xfrm>
              <a:off x="-1472025" y="3987125"/>
              <a:ext cx="41800" cy="22275"/>
            </a:xfrm>
            <a:custGeom>
              <a:avLst/>
              <a:gdLst/>
              <a:ahLst/>
              <a:cxnLst/>
              <a:rect l="l" t="t" r="r" b="b"/>
              <a:pathLst>
                <a:path w="1672" h="891" extrusionOk="0">
                  <a:moveTo>
                    <a:pt x="993" y="1"/>
                  </a:moveTo>
                  <a:cubicBezTo>
                    <a:pt x="698" y="1"/>
                    <a:pt x="431" y="318"/>
                    <a:pt x="90" y="318"/>
                  </a:cubicBezTo>
                  <a:cubicBezTo>
                    <a:pt x="61" y="318"/>
                    <a:pt x="31" y="315"/>
                    <a:pt x="1" y="310"/>
                  </a:cubicBezTo>
                  <a:lnTo>
                    <a:pt x="1" y="310"/>
                  </a:lnTo>
                  <a:cubicBezTo>
                    <a:pt x="263" y="686"/>
                    <a:pt x="563" y="891"/>
                    <a:pt x="904" y="891"/>
                  </a:cubicBezTo>
                  <a:cubicBezTo>
                    <a:pt x="1140" y="891"/>
                    <a:pt x="1395" y="793"/>
                    <a:pt x="1672" y="585"/>
                  </a:cubicBezTo>
                  <a:cubicBezTo>
                    <a:pt x="1502" y="480"/>
                    <a:pt x="1375" y="332"/>
                    <a:pt x="1312" y="141"/>
                  </a:cubicBezTo>
                  <a:cubicBezTo>
                    <a:pt x="1200" y="39"/>
                    <a:pt x="1094" y="1"/>
                    <a:pt x="99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8" name="Google Shape;4148;p24"/>
            <p:cNvSpPr/>
            <p:nvPr/>
          </p:nvSpPr>
          <p:spPr>
            <a:xfrm>
              <a:off x="-1596800" y="3771225"/>
              <a:ext cx="32275" cy="39750"/>
            </a:xfrm>
            <a:custGeom>
              <a:avLst/>
              <a:gdLst/>
              <a:ahLst/>
              <a:cxnLst/>
              <a:rect l="l" t="t" r="r" b="b"/>
              <a:pathLst>
                <a:path w="1291" h="1590" extrusionOk="0">
                  <a:moveTo>
                    <a:pt x="275" y="0"/>
                  </a:moveTo>
                  <a:cubicBezTo>
                    <a:pt x="381" y="529"/>
                    <a:pt x="275" y="1079"/>
                    <a:pt x="0" y="1523"/>
                  </a:cubicBezTo>
                  <a:cubicBezTo>
                    <a:pt x="23" y="1568"/>
                    <a:pt x="64" y="1589"/>
                    <a:pt x="107" y="1589"/>
                  </a:cubicBezTo>
                  <a:cubicBezTo>
                    <a:pt x="144" y="1589"/>
                    <a:pt x="183" y="1574"/>
                    <a:pt x="212" y="1544"/>
                  </a:cubicBezTo>
                  <a:cubicBezTo>
                    <a:pt x="466" y="1163"/>
                    <a:pt x="1143" y="994"/>
                    <a:pt x="910" y="360"/>
                  </a:cubicBezTo>
                  <a:cubicBezTo>
                    <a:pt x="868" y="254"/>
                    <a:pt x="1143" y="275"/>
                    <a:pt x="1291" y="254"/>
                  </a:cubicBezTo>
                  <a:cubicBezTo>
                    <a:pt x="1252" y="46"/>
                    <a:pt x="1004" y="38"/>
                    <a:pt x="741" y="38"/>
                  </a:cubicBezTo>
                  <a:cubicBezTo>
                    <a:pt x="719" y="38"/>
                    <a:pt x="697" y="38"/>
                    <a:pt x="675" y="38"/>
                  </a:cubicBezTo>
                  <a:cubicBezTo>
                    <a:pt x="532" y="38"/>
                    <a:pt x="388" y="36"/>
                    <a:pt x="275"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49" name="Google Shape;4149;p24"/>
            <p:cNvSpPr/>
            <p:nvPr/>
          </p:nvSpPr>
          <p:spPr>
            <a:xfrm>
              <a:off x="-1470950" y="3934075"/>
              <a:ext cx="33850" cy="32025"/>
            </a:xfrm>
            <a:custGeom>
              <a:avLst/>
              <a:gdLst/>
              <a:ahLst/>
              <a:cxnLst/>
              <a:rect l="l" t="t" r="r" b="b"/>
              <a:pathLst>
                <a:path w="1354" h="1281" extrusionOk="0">
                  <a:moveTo>
                    <a:pt x="888" y="0"/>
                  </a:moveTo>
                  <a:lnTo>
                    <a:pt x="888" y="0"/>
                  </a:lnTo>
                  <a:cubicBezTo>
                    <a:pt x="508" y="296"/>
                    <a:pt x="212" y="698"/>
                    <a:pt x="0" y="1121"/>
                  </a:cubicBezTo>
                  <a:cubicBezTo>
                    <a:pt x="167" y="1223"/>
                    <a:pt x="318" y="1281"/>
                    <a:pt x="454" y="1281"/>
                  </a:cubicBezTo>
                  <a:cubicBezTo>
                    <a:pt x="628" y="1281"/>
                    <a:pt x="779" y="1187"/>
                    <a:pt x="909" y="973"/>
                  </a:cubicBezTo>
                  <a:cubicBezTo>
                    <a:pt x="761" y="656"/>
                    <a:pt x="1354" y="317"/>
                    <a:pt x="88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0" name="Google Shape;4150;p24"/>
            <p:cNvSpPr/>
            <p:nvPr/>
          </p:nvSpPr>
          <p:spPr>
            <a:xfrm>
              <a:off x="-1216100" y="4046700"/>
              <a:ext cx="32800" cy="31975"/>
            </a:xfrm>
            <a:custGeom>
              <a:avLst/>
              <a:gdLst/>
              <a:ahLst/>
              <a:cxnLst/>
              <a:rect l="l" t="t" r="r" b="b"/>
              <a:pathLst>
                <a:path w="1312" h="1279" extrusionOk="0">
                  <a:moveTo>
                    <a:pt x="1290" y="0"/>
                  </a:moveTo>
                  <a:cubicBezTo>
                    <a:pt x="783" y="275"/>
                    <a:pt x="317" y="656"/>
                    <a:pt x="0" y="1142"/>
                  </a:cubicBezTo>
                  <a:cubicBezTo>
                    <a:pt x="96" y="1238"/>
                    <a:pt x="189" y="1278"/>
                    <a:pt x="279" y="1278"/>
                  </a:cubicBezTo>
                  <a:cubicBezTo>
                    <a:pt x="666" y="1278"/>
                    <a:pt x="1003" y="544"/>
                    <a:pt x="1311" y="338"/>
                  </a:cubicBezTo>
                  <a:lnTo>
                    <a:pt x="1290" y="0"/>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1" name="Google Shape;4151;p24"/>
            <p:cNvSpPr/>
            <p:nvPr/>
          </p:nvSpPr>
          <p:spPr>
            <a:xfrm>
              <a:off x="-2706625" y="4053750"/>
              <a:ext cx="37575" cy="16975"/>
            </a:xfrm>
            <a:custGeom>
              <a:avLst/>
              <a:gdLst/>
              <a:ahLst/>
              <a:cxnLst/>
              <a:rect l="l" t="t" r="r" b="b"/>
              <a:pathLst>
                <a:path w="1503" h="679" extrusionOk="0">
                  <a:moveTo>
                    <a:pt x="819" y="0"/>
                  </a:moveTo>
                  <a:cubicBezTo>
                    <a:pt x="554" y="0"/>
                    <a:pt x="278" y="96"/>
                    <a:pt x="1" y="162"/>
                  </a:cubicBezTo>
                  <a:cubicBezTo>
                    <a:pt x="43" y="183"/>
                    <a:pt x="85" y="204"/>
                    <a:pt x="149" y="204"/>
                  </a:cubicBezTo>
                  <a:cubicBezTo>
                    <a:pt x="350" y="562"/>
                    <a:pt x="493" y="679"/>
                    <a:pt x="642" y="679"/>
                  </a:cubicBezTo>
                  <a:cubicBezTo>
                    <a:pt x="855" y="679"/>
                    <a:pt x="1080" y="443"/>
                    <a:pt x="1502" y="331"/>
                  </a:cubicBezTo>
                  <a:cubicBezTo>
                    <a:pt x="1291" y="79"/>
                    <a:pt x="1060" y="0"/>
                    <a:pt x="81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2" name="Google Shape;4152;p24"/>
            <p:cNvSpPr/>
            <p:nvPr/>
          </p:nvSpPr>
          <p:spPr>
            <a:xfrm>
              <a:off x="-1211875" y="3838375"/>
              <a:ext cx="33850" cy="28500"/>
            </a:xfrm>
            <a:custGeom>
              <a:avLst/>
              <a:gdLst/>
              <a:ahLst/>
              <a:cxnLst/>
              <a:rect l="l" t="t" r="r" b="b"/>
              <a:pathLst>
                <a:path w="1354" h="1140" extrusionOk="0">
                  <a:moveTo>
                    <a:pt x="994" y="0"/>
                  </a:moveTo>
                  <a:cubicBezTo>
                    <a:pt x="592" y="254"/>
                    <a:pt x="148" y="466"/>
                    <a:pt x="0" y="931"/>
                  </a:cubicBezTo>
                  <a:cubicBezTo>
                    <a:pt x="76" y="1071"/>
                    <a:pt x="113" y="1140"/>
                    <a:pt x="187" y="1140"/>
                  </a:cubicBezTo>
                  <a:cubicBezTo>
                    <a:pt x="258" y="1140"/>
                    <a:pt x="364" y="1076"/>
                    <a:pt x="571" y="952"/>
                  </a:cubicBezTo>
                  <a:cubicBezTo>
                    <a:pt x="762" y="656"/>
                    <a:pt x="1354" y="487"/>
                    <a:pt x="994"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3" name="Google Shape;4153;p24"/>
            <p:cNvSpPr/>
            <p:nvPr/>
          </p:nvSpPr>
          <p:spPr>
            <a:xfrm>
              <a:off x="-771325" y="3734850"/>
              <a:ext cx="38500" cy="23000"/>
            </a:xfrm>
            <a:custGeom>
              <a:avLst/>
              <a:gdLst/>
              <a:ahLst/>
              <a:cxnLst/>
              <a:rect l="l" t="t" r="r" b="b"/>
              <a:pathLst>
                <a:path w="1540" h="920" extrusionOk="0">
                  <a:moveTo>
                    <a:pt x="1165" y="1"/>
                  </a:moveTo>
                  <a:cubicBezTo>
                    <a:pt x="675" y="1"/>
                    <a:pt x="1" y="919"/>
                    <a:pt x="1080" y="919"/>
                  </a:cubicBezTo>
                  <a:cubicBezTo>
                    <a:pt x="1197" y="919"/>
                    <a:pt x="1336" y="908"/>
                    <a:pt x="1497" y="884"/>
                  </a:cubicBezTo>
                  <a:lnTo>
                    <a:pt x="1540" y="609"/>
                  </a:lnTo>
                  <a:cubicBezTo>
                    <a:pt x="1540" y="159"/>
                    <a:pt x="1368" y="1"/>
                    <a:pt x="116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4" name="Google Shape;4154;p24"/>
            <p:cNvSpPr/>
            <p:nvPr/>
          </p:nvSpPr>
          <p:spPr>
            <a:xfrm>
              <a:off x="-1220875" y="3861625"/>
              <a:ext cx="25950" cy="29125"/>
            </a:xfrm>
            <a:custGeom>
              <a:avLst/>
              <a:gdLst/>
              <a:ahLst/>
              <a:cxnLst/>
              <a:rect l="l" t="t" r="r" b="b"/>
              <a:pathLst>
                <a:path w="1038" h="1165" extrusionOk="0">
                  <a:moveTo>
                    <a:pt x="360" y="1"/>
                  </a:moveTo>
                  <a:cubicBezTo>
                    <a:pt x="149" y="85"/>
                    <a:pt x="22" y="276"/>
                    <a:pt x="1" y="487"/>
                  </a:cubicBezTo>
                  <a:cubicBezTo>
                    <a:pt x="276" y="572"/>
                    <a:pt x="445" y="868"/>
                    <a:pt x="403" y="1164"/>
                  </a:cubicBezTo>
                  <a:cubicBezTo>
                    <a:pt x="1037" y="1016"/>
                    <a:pt x="487" y="381"/>
                    <a:pt x="931" y="170"/>
                  </a:cubicBezTo>
                  <a:lnTo>
                    <a:pt x="931" y="22"/>
                  </a:lnTo>
                  <a:cubicBezTo>
                    <a:pt x="909" y="15"/>
                    <a:pt x="887" y="11"/>
                    <a:pt x="865" y="11"/>
                  </a:cubicBezTo>
                  <a:cubicBezTo>
                    <a:pt x="755" y="11"/>
                    <a:pt x="645" y="87"/>
                    <a:pt x="535" y="87"/>
                  </a:cubicBezTo>
                  <a:cubicBezTo>
                    <a:pt x="477" y="87"/>
                    <a:pt x="419" y="66"/>
                    <a:pt x="360"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5" name="Google Shape;4155;p24"/>
            <p:cNvSpPr/>
            <p:nvPr/>
          </p:nvSpPr>
          <p:spPr>
            <a:xfrm>
              <a:off x="-1411225" y="3896275"/>
              <a:ext cx="23300" cy="15350"/>
            </a:xfrm>
            <a:custGeom>
              <a:avLst/>
              <a:gdLst/>
              <a:ahLst/>
              <a:cxnLst/>
              <a:rect l="l" t="t" r="r" b="b"/>
              <a:pathLst>
                <a:path w="932" h="614" extrusionOk="0">
                  <a:moveTo>
                    <a:pt x="649" y="0"/>
                  </a:moveTo>
                  <a:cubicBezTo>
                    <a:pt x="410" y="0"/>
                    <a:pt x="184" y="218"/>
                    <a:pt x="1" y="370"/>
                  </a:cubicBezTo>
                  <a:lnTo>
                    <a:pt x="1" y="561"/>
                  </a:lnTo>
                  <a:cubicBezTo>
                    <a:pt x="137" y="595"/>
                    <a:pt x="262" y="613"/>
                    <a:pt x="374" y="613"/>
                  </a:cubicBezTo>
                  <a:cubicBezTo>
                    <a:pt x="680" y="613"/>
                    <a:pt x="885" y="473"/>
                    <a:pt x="932" y="116"/>
                  </a:cubicBezTo>
                  <a:cubicBezTo>
                    <a:pt x="837" y="33"/>
                    <a:pt x="742" y="0"/>
                    <a:pt x="64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6" name="Google Shape;4156;p24"/>
            <p:cNvSpPr/>
            <p:nvPr/>
          </p:nvSpPr>
          <p:spPr>
            <a:xfrm>
              <a:off x="-788900" y="3743725"/>
              <a:ext cx="26375" cy="19075"/>
            </a:xfrm>
            <a:custGeom>
              <a:avLst/>
              <a:gdLst/>
              <a:ahLst/>
              <a:cxnLst/>
              <a:rect l="l" t="t" r="r" b="b"/>
              <a:pathLst>
                <a:path w="1055" h="763" extrusionOk="0">
                  <a:moveTo>
                    <a:pt x="889" y="1"/>
                  </a:moveTo>
                  <a:lnTo>
                    <a:pt x="889" y="1"/>
                  </a:lnTo>
                  <a:cubicBezTo>
                    <a:pt x="572" y="64"/>
                    <a:pt x="255" y="191"/>
                    <a:pt x="1" y="402"/>
                  </a:cubicBezTo>
                  <a:cubicBezTo>
                    <a:pt x="170" y="466"/>
                    <a:pt x="170" y="614"/>
                    <a:pt x="191" y="762"/>
                  </a:cubicBezTo>
                  <a:cubicBezTo>
                    <a:pt x="196" y="762"/>
                    <a:pt x="201" y="763"/>
                    <a:pt x="206" y="763"/>
                  </a:cubicBezTo>
                  <a:cubicBezTo>
                    <a:pt x="450" y="763"/>
                    <a:pt x="1055" y="290"/>
                    <a:pt x="88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7" name="Google Shape;4157;p24"/>
            <p:cNvSpPr/>
            <p:nvPr/>
          </p:nvSpPr>
          <p:spPr>
            <a:xfrm>
              <a:off x="-761400" y="3741600"/>
              <a:ext cx="23825" cy="20050"/>
            </a:xfrm>
            <a:custGeom>
              <a:avLst/>
              <a:gdLst/>
              <a:ahLst/>
              <a:cxnLst/>
              <a:rect l="l" t="t" r="r" b="b"/>
              <a:pathLst>
                <a:path w="953" h="802" extrusionOk="0">
                  <a:moveTo>
                    <a:pt x="212" y="1"/>
                  </a:moveTo>
                  <a:lnTo>
                    <a:pt x="1" y="43"/>
                  </a:lnTo>
                  <a:cubicBezTo>
                    <a:pt x="32" y="422"/>
                    <a:pt x="64" y="802"/>
                    <a:pt x="439" y="802"/>
                  </a:cubicBezTo>
                  <a:cubicBezTo>
                    <a:pt x="566" y="802"/>
                    <a:pt x="733" y="758"/>
                    <a:pt x="952" y="657"/>
                  </a:cubicBezTo>
                  <a:cubicBezTo>
                    <a:pt x="635" y="487"/>
                    <a:pt x="106" y="509"/>
                    <a:pt x="21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8" name="Google Shape;4158;p24"/>
            <p:cNvSpPr/>
            <p:nvPr/>
          </p:nvSpPr>
          <p:spPr>
            <a:xfrm>
              <a:off x="-752400" y="3729450"/>
              <a:ext cx="32275" cy="20650"/>
            </a:xfrm>
            <a:custGeom>
              <a:avLst/>
              <a:gdLst/>
              <a:ahLst/>
              <a:cxnLst/>
              <a:rect l="l" t="t" r="r" b="b"/>
              <a:pathLst>
                <a:path w="1291" h="826" extrusionOk="0">
                  <a:moveTo>
                    <a:pt x="381" y="0"/>
                  </a:moveTo>
                  <a:cubicBezTo>
                    <a:pt x="190" y="0"/>
                    <a:pt x="21" y="149"/>
                    <a:pt x="0" y="339"/>
                  </a:cubicBezTo>
                  <a:cubicBezTo>
                    <a:pt x="39" y="337"/>
                    <a:pt x="76" y="336"/>
                    <a:pt x="113" y="336"/>
                  </a:cubicBezTo>
                  <a:cubicBezTo>
                    <a:pt x="479" y="336"/>
                    <a:pt x="744" y="441"/>
                    <a:pt x="783" y="825"/>
                  </a:cubicBezTo>
                  <a:cubicBezTo>
                    <a:pt x="1290" y="318"/>
                    <a:pt x="529" y="275"/>
                    <a:pt x="38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59" name="Google Shape;4159;p24"/>
            <p:cNvSpPr/>
            <p:nvPr/>
          </p:nvSpPr>
          <p:spPr>
            <a:xfrm>
              <a:off x="-1687225" y="3817225"/>
              <a:ext cx="15900" cy="16400"/>
            </a:xfrm>
            <a:custGeom>
              <a:avLst/>
              <a:gdLst/>
              <a:ahLst/>
              <a:cxnLst/>
              <a:rect l="l" t="t" r="r" b="b"/>
              <a:pathLst>
                <a:path w="636" h="656" extrusionOk="0">
                  <a:moveTo>
                    <a:pt x="635" y="0"/>
                  </a:moveTo>
                  <a:cubicBezTo>
                    <a:pt x="1" y="212"/>
                    <a:pt x="297" y="444"/>
                    <a:pt x="635" y="656"/>
                  </a:cubicBezTo>
                  <a:lnTo>
                    <a:pt x="635" y="0"/>
                  </a:ln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0" name="Google Shape;4160;p24"/>
            <p:cNvSpPr/>
            <p:nvPr/>
          </p:nvSpPr>
          <p:spPr>
            <a:xfrm>
              <a:off x="-2011875" y="3793675"/>
              <a:ext cx="15900" cy="15650"/>
            </a:xfrm>
            <a:custGeom>
              <a:avLst/>
              <a:gdLst/>
              <a:ahLst/>
              <a:cxnLst/>
              <a:rect l="l" t="t" r="r" b="b"/>
              <a:pathLst>
                <a:path w="636" h="626" extrusionOk="0">
                  <a:moveTo>
                    <a:pt x="209" y="1"/>
                  </a:moveTo>
                  <a:cubicBezTo>
                    <a:pt x="86" y="1"/>
                    <a:pt x="1" y="38"/>
                    <a:pt x="65" y="139"/>
                  </a:cubicBezTo>
                  <a:cubicBezTo>
                    <a:pt x="86" y="350"/>
                    <a:pt x="65" y="604"/>
                    <a:pt x="445" y="625"/>
                  </a:cubicBezTo>
                  <a:cubicBezTo>
                    <a:pt x="340" y="414"/>
                    <a:pt x="149" y="181"/>
                    <a:pt x="636" y="139"/>
                  </a:cubicBezTo>
                  <a:cubicBezTo>
                    <a:pt x="600" y="66"/>
                    <a:pt x="371" y="1"/>
                    <a:pt x="20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1" name="Google Shape;4161;p24"/>
            <p:cNvSpPr/>
            <p:nvPr/>
          </p:nvSpPr>
          <p:spPr>
            <a:xfrm>
              <a:off x="-1358350" y="3914500"/>
              <a:ext cx="10075" cy="24350"/>
            </a:xfrm>
            <a:custGeom>
              <a:avLst/>
              <a:gdLst/>
              <a:ahLst/>
              <a:cxnLst/>
              <a:rect l="l" t="t" r="r" b="b"/>
              <a:pathLst>
                <a:path w="403" h="974" extrusionOk="0">
                  <a:moveTo>
                    <a:pt x="255" y="1"/>
                  </a:moveTo>
                  <a:lnTo>
                    <a:pt x="255" y="1"/>
                  </a:lnTo>
                  <a:cubicBezTo>
                    <a:pt x="1" y="297"/>
                    <a:pt x="170" y="635"/>
                    <a:pt x="128" y="974"/>
                  </a:cubicBezTo>
                  <a:cubicBezTo>
                    <a:pt x="403" y="656"/>
                    <a:pt x="255" y="318"/>
                    <a:pt x="25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2" name="Google Shape;4162;p24"/>
            <p:cNvSpPr/>
            <p:nvPr/>
          </p:nvSpPr>
          <p:spPr>
            <a:xfrm>
              <a:off x="-1730575" y="4086875"/>
              <a:ext cx="7950" cy="25400"/>
            </a:xfrm>
            <a:custGeom>
              <a:avLst/>
              <a:gdLst/>
              <a:ahLst/>
              <a:cxnLst/>
              <a:rect l="l" t="t" r="r" b="b"/>
              <a:pathLst>
                <a:path w="318" h="1016" extrusionOk="0">
                  <a:moveTo>
                    <a:pt x="318" y="0"/>
                  </a:moveTo>
                  <a:cubicBezTo>
                    <a:pt x="1" y="170"/>
                    <a:pt x="254" y="445"/>
                    <a:pt x="149" y="656"/>
                  </a:cubicBezTo>
                  <a:lnTo>
                    <a:pt x="297" y="1016"/>
                  </a:lnTo>
                  <a:cubicBezTo>
                    <a:pt x="318" y="677"/>
                    <a:pt x="318" y="339"/>
                    <a:pt x="31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3" name="Google Shape;4163;p24"/>
            <p:cNvSpPr/>
            <p:nvPr/>
          </p:nvSpPr>
          <p:spPr>
            <a:xfrm>
              <a:off x="-2407350" y="4106975"/>
              <a:ext cx="7425" cy="21175"/>
            </a:xfrm>
            <a:custGeom>
              <a:avLst/>
              <a:gdLst/>
              <a:ahLst/>
              <a:cxnLst/>
              <a:rect l="l" t="t" r="r" b="b"/>
              <a:pathLst>
                <a:path w="297" h="847" extrusionOk="0">
                  <a:moveTo>
                    <a:pt x="296" y="0"/>
                  </a:moveTo>
                  <a:lnTo>
                    <a:pt x="106" y="148"/>
                  </a:lnTo>
                  <a:cubicBezTo>
                    <a:pt x="148" y="381"/>
                    <a:pt x="0" y="656"/>
                    <a:pt x="254" y="846"/>
                  </a:cubicBezTo>
                  <a:cubicBezTo>
                    <a:pt x="275" y="550"/>
                    <a:pt x="275" y="275"/>
                    <a:pt x="296"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4" name="Google Shape;4164;p24"/>
            <p:cNvSpPr/>
            <p:nvPr/>
          </p:nvSpPr>
          <p:spPr>
            <a:xfrm>
              <a:off x="-2381450" y="4102725"/>
              <a:ext cx="34000" cy="20125"/>
            </a:xfrm>
            <a:custGeom>
              <a:avLst/>
              <a:gdLst/>
              <a:ahLst/>
              <a:cxnLst/>
              <a:rect l="l" t="t" r="r" b="b"/>
              <a:pathLst>
                <a:path w="1360" h="805" extrusionOk="0">
                  <a:moveTo>
                    <a:pt x="402" y="1"/>
                  </a:moveTo>
                  <a:cubicBezTo>
                    <a:pt x="198" y="1"/>
                    <a:pt x="7" y="163"/>
                    <a:pt x="1" y="635"/>
                  </a:cubicBezTo>
                  <a:lnTo>
                    <a:pt x="170" y="805"/>
                  </a:lnTo>
                  <a:cubicBezTo>
                    <a:pt x="1359" y="776"/>
                    <a:pt x="848" y="1"/>
                    <a:pt x="40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5" name="Google Shape;4165;p24"/>
            <p:cNvSpPr/>
            <p:nvPr/>
          </p:nvSpPr>
          <p:spPr>
            <a:xfrm>
              <a:off x="-1025775" y="3585100"/>
              <a:ext cx="56600" cy="38700"/>
            </a:xfrm>
            <a:custGeom>
              <a:avLst/>
              <a:gdLst/>
              <a:ahLst/>
              <a:cxnLst/>
              <a:rect l="l" t="t" r="r" b="b"/>
              <a:pathLst>
                <a:path w="2264" h="1548" extrusionOk="0">
                  <a:moveTo>
                    <a:pt x="1312" y="1"/>
                  </a:moveTo>
                  <a:cubicBezTo>
                    <a:pt x="995" y="403"/>
                    <a:pt x="1" y="931"/>
                    <a:pt x="508" y="1481"/>
                  </a:cubicBezTo>
                  <a:cubicBezTo>
                    <a:pt x="588" y="1527"/>
                    <a:pt x="664" y="1547"/>
                    <a:pt x="739" y="1547"/>
                  </a:cubicBezTo>
                  <a:cubicBezTo>
                    <a:pt x="1142" y="1547"/>
                    <a:pt x="1487" y="962"/>
                    <a:pt x="1862" y="783"/>
                  </a:cubicBezTo>
                  <a:cubicBezTo>
                    <a:pt x="2264" y="233"/>
                    <a:pt x="1672" y="170"/>
                    <a:pt x="131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6" name="Google Shape;4166;p24"/>
            <p:cNvSpPr/>
            <p:nvPr/>
          </p:nvSpPr>
          <p:spPr>
            <a:xfrm>
              <a:off x="-1048500" y="3593025"/>
              <a:ext cx="32275" cy="32750"/>
            </a:xfrm>
            <a:custGeom>
              <a:avLst/>
              <a:gdLst/>
              <a:ahLst/>
              <a:cxnLst/>
              <a:rect l="l" t="t" r="r" b="b"/>
              <a:pathLst>
                <a:path w="1291" h="1310" extrusionOk="0">
                  <a:moveTo>
                    <a:pt x="931" y="1"/>
                  </a:moveTo>
                  <a:cubicBezTo>
                    <a:pt x="656" y="445"/>
                    <a:pt x="868" y="1164"/>
                    <a:pt x="0" y="1291"/>
                  </a:cubicBezTo>
                  <a:cubicBezTo>
                    <a:pt x="113" y="1303"/>
                    <a:pt x="212" y="1309"/>
                    <a:pt x="297" y="1309"/>
                  </a:cubicBezTo>
                  <a:cubicBezTo>
                    <a:pt x="1237" y="1309"/>
                    <a:pt x="651" y="602"/>
                    <a:pt x="1291"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7" name="Google Shape;4167;p24"/>
            <p:cNvSpPr/>
            <p:nvPr/>
          </p:nvSpPr>
          <p:spPr>
            <a:xfrm>
              <a:off x="-1034750" y="3661250"/>
              <a:ext cx="18525" cy="11650"/>
            </a:xfrm>
            <a:custGeom>
              <a:avLst/>
              <a:gdLst/>
              <a:ahLst/>
              <a:cxnLst/>
              <a:rect l="l" t="t" r="r" b="b"/>
              <a:pathLst>
                <a:path w="741" h="466" extrusionOk="0">
                  <a:moveTo>
                    <a:pt x="741" y="0"/>
                  </a:moveTo>
                  <a:cubicBezTo>
                    <a:pt x="423" y="0"/>
                    <a:pt x="148" y="191"/>
                    <a:pt x="0" y="466"/>
                  </a:cubicBezTo>
                  <a:cubicBezTo>
                    <a:pt x="339" y="423"/>
                    <a:pt x="677" y="381"/>
                    <a:pt x="7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8" name="Google Shape;4168;p24"/>
            <p:cNvSpPr/>
            <p:nvPr/>
          </p:nvSpPr>
          <p:spPr>
            <a:xfrm>
              <a:off x="-1062775" y="3625300"/>
              <a:ext cx="14300" cy="19575"/>
            </a:xfrm>
            <a:custGeom>
              <a:avLst/>
              <a:gdLst/>
              <a:ahLst/>
              <a:cxnLst/>
              <a:rect l="l" t="t" r="r" b="b"/>
              <a:pathLst>
                <a:path w="572" h="783" extrusionOk="0">
                  <a:moveTo>
                    <a:pt x="571" y="0"/>
                  </a:moveTo>
                  <a:lnTo>
                    <a:pt x="571" y="0"/>
                  </a:lnTo>
                  <a:cubicBezTo>
                    <a:pt x="254" y="148"/>
                    <a:pt x="43" y="444"/>
                    <a:pt x="0" y="783"/>
                  </a:cubicBezTo>
                  <a:cubicBezTo>
                    <a:pt x="318" y="635"/>
                    <a:pt x="529" y="338"/>
                    <a:pt x="57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69" name="Google Shape;4169;p24"/>
            <p:cNvSpPr/>
            <p:nvPr/>
          </p:nvSpPr>
          <p:spPr>
            <a:xfrm>
              <a:off x="-822725" y="3762225"/>
              <a:ext cx="85150" cy="50825"/>
            </a:xfrm>
            <a:custGeom>
              <a:avLst/>
              <a:gdLst/>
              <a:ahLst/>
              <a:cxnLst/>
              <a:rect l="l" t="t" r="r" b="b"/>
              <a:pathLst>
                <a:path w="3406" h="2033" extrusionOk="0">
                  <a:moveTo>
                    <a:pt x="1735" y="1"/>
                  </a:moveTo>
                  <a:cubicBezTo>
                    <a:pt x="1671" y="1"/>
                    <a:pt x="1608" y="1"/>
                    <a:pt x="1544" y="22"/>
                  </a:cubicBezTo>
                  <a:cubicBezTo>
                    <a:pt x="1312" y="614"/>
                    <a:pt x="931" y="1143"/>
                    <a:pt x="466" y="1566"/>
                  </a:cubicBezTo>
                  <a:cubicBezTo>
                    <a:pt x="318" y="1693"/>
                    <a:pt x="0" y="1777"/>
                    <a:pt x="191" y="1989"/>
                  </a:cubicBezTo>
                  <a:cubicBezTo>
                    <a:pt x="289" y="2019"/>
                    <a:pt x="384" y="2032"/>
                    <a:pt x="474" y="2032"/>
                  </a:cubicBezTo>
                  <a:cubicBezTo>
                    <a:pt x="1371" y="2032"/>
                    <a:pt x="1894" y="692"/>
                    <a:pt x="2996" y="692"/>
                  </a:cubicBezTo>
                  <a:cubicBezTo>
                    <a:pt x="3040" y="692"/>
                    <a:pt x="3084" y="694"/>
                    <a:pt x="3130" y="699"/>
                  </a:cubicBezTo>
                  <a:cubicBezTo>
                    <a:pt x="3384" y="699"/>
                    <a:pt x="3384" y="360"/>
                    <a:pt x="3405" y="149"/>
                  </a:cubicBezTo>
                  <a:lnTo>
                    <a:pt x="3405" y="149"/>
                  </a:lnTo>
                  <a:cubicBezTo>
                    <a:pt x="3072" y="322"/>
                    <a:pt x="2514" y="632"/>
                    <a:pt x="2133" y="632"/>
                  </a:cubicBezTo>
                  <a:cubicBezTo>
                    <a:pt x="1863" y="632"/>
                    <a:pt x="1682" y="475"/>
                    <a:pt x="173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0" name="Google Shape;4170;p24"/>
            <p:cNvSpPr/>
            <p:nvPr/>
          </p:nvSpPr>
          <p:spPr>
            <a:xfrm>
              <a:off x="-2451200" y="3912425"/>
              <a:ext cx="70300" cy="49250"/>
            </a:xfrm>
            <a:custGeom>
              <a:avLst/>
              <a:gdLst/>
              <a:ahLst/>
              <a:cxnLst/>
              <a:rect l="l" t="t" r="r" b="b"/>
              <a:pathLst>
                <a:path w="2812" h="1970" extrusionOk="0">
                  <a:moveTo>
                    <a:pt x="668" y="0"/>
                  </a:moveTo>
                  <a:cubicBezTo>
                    <a:pt x="0" y="0"/>
                    <a:pt x="860" y="606"/>
                    <a:pt x="485" y="1247"/>
                  </a:cubicBezTo>
                  <a:cubicBezTo>
                    <a:pt x="633" y="1522"/>
                    <a:pt x="422" y="1881"/>
                    <a:pt x="845" y="1945"/>
                  </a:cubicBezTo>
                  <a:cubicBezTo>
                    <a:pt x="927" y="1960"/>
                    <a:pt x="1009" y="1969"/>
                    <a:pt x="1087" y="1969"/>
                  </a:cubicBezTo>
                  <a:cubicBezTo>
                    <a:pt x="1335" y="1969"/>
                    <a:pt x="1552" y="1879"/>
                    <a:pt x="1649" y="1606"/>
                  </a:cubicBezTo>
                  <a:cubicBezTo>
                    <a:pt x="2008" y="1099"/>
                    <a:pt x="2812" y="845"/>
                    <a:pt x="2072" y="253"/>
                  </a:cubicBezTo>
                  <a:cubicBezTo>
                    <a:pt x="1331" y="76"/>
                    <a:pt x="904" y="0"/>
                    <a:pt x="66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1" name="Google Shape;4171;p24"/>
            <p:cNvSpPr/>
            <p:nvPr/>
          </p:nvSpPr>
          <p:spPr>
            <a:xfrm>
              <a:off x="-1211350" y="3866225"/>
              <a:ext cx="37025" cy="40175"/>
            </a:xfrm>
            <a:custGeom>
              <a:avLst/>
              <a:gdLst/>
              <a:ahLst/>
              <a:cxnLst/>
              <a:rect l="l" t="t" r="r" b="b"/>
              <a:pathLst>
                <a:path w="1481" h="1607" extrusionOk="0">
                  <a:moveTo>
                    <a:pt x="639" y="1"/>
                  </a:moveTo>
                  <a:cubicBezTo>
                    <a:pt x="52" y="1"/>
                    <a:pt x="322" y="719"/>
                    <a:pt x="0" y="980"/>
                  </a:cubicBezTo>
                  <a:cubicBezTo>
                    <a:pt x="0" y="1170"/>
                    <a:pt x="0" y="1382"/>
                    <a:pt x="0" y="1593"/>
                  </a:cubicBezTo>
                  <a:cubicBezTo>
                    <a:pt x="64" y="1602"/>
                    <a:pt x="126" y="1607"/>
                    <a:pt x="186" y="1607"/>
                  </a:cubicBezTo>
                  <a:cubicBezTo>
                    <a:pt x="684" y="1607"/>
                    <a:pt x="1066" y="1317"/>
                    <a:pt x="1481" y="1128"/>
                  </a:cubicBezTo>
                  <a:cubicBezTo>
                    <a:pt x="614" y="959"/>
                    <a:pt x="381" y="599"/>
                    <a:pt x="741" y="7"/>
                  </a:cubicBezTo>
                  <a:cubicBezTo>
                    <a:pt x="704" y="3"/>
                    <a:pt x="670" y="1"/>
                    <a:pt x="639"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2" name="Google Shape;4172;p24"/>
            <p:cNvSpPr/>
            <p:nvPr/>
          </p:nvSpPr>
          <p:spPr>
            <a:xfrm>
              <a:off x="-1616475" y="3809175"/>
              <a:ext cx="24450" cy="8600"/>
            </a:xfrm>
            <a:custGeom>
              <a:avLst/>
              <a:gdLst/>
              <a:ahLst/>
              <a:cxnLst/>
              <a:rect l="l" t="t" r="r" b="b"/>
              <a:pathLst>
                <a:path w="978" h="344" extrusionOk="0">
                  <a:moveTo>
                    <a:pt x="682" y="0"/>
                  </a:moveTo>
                  <a:cubicBezTo>
                    <a:pt x="426" y="0"/>
                    <a:pt x="0" y="69"/>
                    <a:pt x="238" y="343"/>
                  </a:cubicBezTo>
                  <a:cubicBezTo>
                    <a:pt x="555" y="343"/>
                    <a:pt x="830" y="301"/>
                    <a:pt x="978" y="5"/>
                  </a:cubicBezTo>
                  <a:lnTo>
                    <a:pt x="787" y="5"/>
                  </a:lnTo>
                  <a:cubicBezTo>
                    <a:pt x="759" y="2"/>
                    <a:pt x="723" y="0"/>
                    <a:pt x="68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3" name="Google Shape;4173;p24"/>
            <p:cNvSpPr/>
            <p:nvPr/>
          </p:nvSpPr>
          <p:spPr>
            <a:xfrm>
              <a:off x="-1698850" y="4050400"/>
              <a:ext cx="28050" cy="32275"/>
            </a:xfrm>
            <a:custGeom>
              <a:avLst/>
              <a:gdLst/>
              <a:ahLst/>
              <a:cxnLst/>
              <a:rect l="l" t="t" r="r" b="b"/>
              <a:pathLst>
                <a:path w="1122" h="1291" extrusionOk="0">
                  <a:moveTo>
                    <a:pt x="1122" y="0"/>
                  </a:moveTo>
                  <a:lnTo>
                    <a:pt x="1122" y="0"/>
                  </a:lnTo>
                  <a:cubicBezTo>
                    <a:pt x="170" y="64"/>
                    <a:pt x="297" y="825"/>
                    <a:pt x="1" y="1290"/>
                  </a:cubicBezTo>
                  <a:cubicBezTo>
                    <a:pt x="614" y="1036"/>
                    <a:pt x="825" y="508"/>
                    <a:pt x="112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4" name="Google Shape;4174;p24"/>
            <p:cNvSpPr/>
            <p:nvPr/>
          </p:nvSpPr>
          <p:spPr>
            <a:xfrm>
              <a:off x="-1718400" y="4083175"/>
              <a:ext cx="19575" cy="23825"/>
            </a:xfrm>
            <a:custGeom>
              <a:avLst/>
              <a:gdLst/>
              <a:ahLst/>
              <a:cxnLst/>
              <a:rect l="l" t="t" r="r" b="b"/>
              <a:pathLst>
                <a:path w="783" h="953" extrusionOk="0">
                  <a:moveTo>
                    <a:pt x="613" y="0"/>
                  </a:moveTo>
                  <a:cubicBezTo>
                    <a:pt x="254" y="381"/>
                    <a:pt x="0" y="741"/>
                    <a:pt x="783" y="952"/>
                  </a:cubicBezTo>
                  <a:cubicBezTo>
                    <a:pt x="783" y="635"/>
                    <a:pt x="783" y="318"/>
                    <a:pt x="783"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5" name="Google Shape;4175;p24"/>
            <p:cNvSpPr/>
            <p:nvPr/>
          </p:nvSpPr>
          <p:spPr>
            <a:xfrm>
              <a:off x="-1196025" y="4057500"/>
              <a:ext cx="44975" cy="32750"/>
            </a:xfrm>
            <a:custGeom>
              <a:avLst/>
              <a:gdLst/>
              <a:ahLst/>
              <a:cxnLst/>
              <a:rect l="l" t="t" r="r" b="b"/>
              <a:pathLst>
                <a:path w="1799" h="1310" extrusionOk="0">
                  <a:moveTo>
                    <a:pt x="1125" y="0"/>
                  </a:moveTo>
                  <a:cubicBezTo>
                    <a:pt x="1086" y="0"/>
                    <a:pt x="1049" y="15"/>
                    <a:pt x="1016" y="54"/>
                  </a:cubicBezTo>
                  <a:cubicBezTo>
                    <a:pt x="868" y="393"/>
                    <a:pt x="1" y="1070"/>
                    <a:pt x="508" y="1302"/>
                  </a:cubicBezTo>
                  <a:cubicBezTo>
                    <a:pt x="550" y="1307"/>
                    <a:pt x="589" y="1309"/>
                    <a:pt x="627" y="1309"/>
                  </a:cubicBezTo>
                  <a:cubicBezTo>
                    <a:pt x="1094" y="1309"/>
                    <a:pt x="1315" y="964"/>
                    <a:pt x="1608" y="710"/>
                  </a:cubicBezTo>
                  <a:cubicBezTo>
                    <a:pt x="1608" y="499"/>
                    <a:pt x="1798" y="245"/>
                    <a:pt x="1397" y="118"/>
                  </a:cubicBezTo>
                  <a:cubicBezTo>
                    <a:pt x="1309" y="74"/>
                    <a:pt x="1211" y="0"/>
                    <a:pt x="1125"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6" name="Google Shape;4176;p24"/>
            <p:cNvSpPr/>
            <p:nvPr/>
          </p:nvSpPr>
          <p:spPr>
            <a:xfrm>
              <a:off x="-2024025" y="3873275"/>
              <a:ext cx="18525" cy="32275"/>
            </a:xfrm>
            <a:custGeom>
              <a:avLst/>
              <a:gdLst/>
              <a:ahLst/>
              <a:cxnLst/>
              <a:rect l="l" t="t" r="r" b="b"/>
              <a:pathLst>
                <a:path w="741" h="1291" extrusionOk="0">
                  <a:moveTo>
                    <a:pt x="741" y="0"/>
                  </a:moveTo>
                  <a:lnTo>
                    <a:pt x="741" y="0"/>
                  </a:lnTo>
                  <a:cubicBezTo>
                    <a:pt x="360" y="338"/>
                    <a:pt x="85" y="783"/>
                    <a:pt x="1" y="1290"/>
                  </a:cubicBezTo>
                  <a:lnTo>
                    <a:pt x="572" y="1290"/>
                  </a:lnTo>
                  <a:cubicBezTo>
                    <a:pt x="466" y="846"/>
                    <a:pt x="741" y="444"/>
                    <a:pt x="7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7" name="Google Shape;4177;p24"/>
            <p:cNvSpPr/>
            <p:nvPr/>
          </p:nvSpPr>
          <p:spPr>
            <a:xfrm>
              <a:off x="-1996000" y="3841550"/>
              <a:ext cx="14300" cy="19575"/>
            </a:xfrm>
            <a:custGeom>
              <a:avLst/>
              <a:gdLst/>
              <a:ahLst/>
              <a:cxnLst/>
              <a:rect l="l" t="t" r="r" b="b"/>
              <a:pathLst>
                <a:path w="572" h="783" extrusionOk="0">
                  <a:moveTo>
                    <a:pt x="170" y="0"/>
                  </a:moveTo>
                  <a:cubicBezTo>
                    <a:pt x="212" y="275"/>
                    <a:pt x="149" y="550"/>
                    <a:pt x="1" y="783"/>
                  </a:cubicBezTo>
                  <a:cubicBezTo>
                    <a:pt x="572" y="613"/>
                    <a:pt x="445" y="317"/>
                    <a:pt x="170"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8" name="Google Shape;4178;p24"/>
            <p:cNvSpPr/>
            <p:nvPr/>
          </p:nvSpPr>
          <p:spPr>
            <a:xfrm>
              <a:off x="-1996000" y="3813000"/>
              <a:ext cx="14300" cy="12175"/>
            </a:xfrm>
            <a:custGeom>
              <a:avLst/>
              <a:gdLst/>
              <a:ahLst/>
              <a:cxnLst/>
              <a:rect l="l" t="t" r="r" b="b"/>
              <a:pathLst>
                <a:path w="572" h="487" extrusionOk="0">
                  <a:moveTo>
                    <a:pt x="1" y="0"/>
                  </a:moveTo>
                  <a:lnTo>
                    <a:pt x="1" y="487"/>
                  </a:lnTo>
                  <a:cubicBezTo>
                    <a:pt x="276" y="317"/>
                    <a:pt x="572" y="169"/>
                    <a:pt x="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79" name="Google Shape;4179;p24"/>
            <p:cNvSpPr/>
            <p:nvPr/>
          </p:nvSpPr>
          <p:spPr>
            <a:xfrm>
              <a:off x="-2718775" y="4110675"/>
              <a:ext cx="26450" cy="19575"/>
            </a:xfrm>
            <a:custGeom>
              <a:avLst/>
              <a:gdLst/>
              <a:ahLst/>
              <a:cxnLst/>
              <a:rect l="l" t="t" r="r" b="b"/>
              <a:pathLst>
                <a:path w="1058" h="783" extrusionOk="0">
                  <a:moveTo>
                    <a:pt x="1058" y="0"/>
                  </a:moveTo>
                  <a:lnTo>
                    <a:pt x="487" y="148"/>
                  </a:lnTo>
                  <a:cubicBezTo>
                    <a:pt x="0" y="254"/>
                    <a:pt x="127" y="550"/>
                    <a:pt x="296" y="783"/>
                  </a:cubicBezTo>
                  <a:cubicBezTo>
                    <a:pt x="508" y="487"/>
                    <a:pt x="952" y="360"/>
                    <a:pt x="1058"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0" name="Google Shape;4180;p24"/>
            <p:cNvSpPr/>
            <p:nvPr/>
          </p:nvSpPr>
          <p:spPr>
            <a:xfrm>
              <a:off x="-2279400" y="3740550"/>
              <a:ext cx="28050" cy="20800"/>
            </a:xfrm>
            <a:custGeom>
              <a:avLst/>
              <a:gdLst/>
              <a:ahLst/>
              <a:cxnLst/>
              <a:rect l="l" t="t" r="r" b="b"/>
              <a:pathLst>
                <a:path w="1122" h="832" extrusionOk="0">
                  <a:moveTo>
                    <a:pt x="1121" y="1"/>
                  </a:moveTo>
                  <a:lnTo>
                    <a:pt x="1121" y="1"/>
                  </a:lnTo>
                  <a:cubicBezTo>
                    <a:pt x="572" y="85"/>
                    <a:pt x="318" y="466"/>
                    <a:pt x="1" y="804"/>
                  </a:cubicBezTo>
                  <a:cubicBezTo>
                    <a:pt x="98" y="823"/>
                    <a:pt x="186" y="831"/>
                    <a:pt x="265" y="831"/>
                  </a:cubicBezTo>
                  <a:cubicBezTo>
                    <a:pt x="821" y="831"/>
                    <a:pt x="955" y="408"/>
                    <a:pt x="1121"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1" name="Google Shape;4181;p24"/>
            <p:cNvSpPr/>
            <p:nvPr/>
          </p:nvSpPr>
          <p:spPr>
            <a:xfrm>
              <a:off x="-1650200" y="3781800"/>
              <a:ext cx="57650" cy="58225"/>
            </a:xfrm>
            <a:custGeom>
              <a:avLst/>
              <a:gdLst/>
              <a:ahLst/>
              <a:cxnLst/>
              <a:rect l="l" t="t" r="r" b="b"/>
              <a:pathLst>
                <a:path w="2306" h="2329" extrusionOk="0">
                  <a:moveTo>
                    <a:pt x="1587" y="0"/>
                  </a:moveTo>
                  <a:cubicBezTo>
                    <a:pt x="1333" y="254"/>
                    <a:pt x="1227" y="614"/>
                    <a:pt x="846" y="783"/>
                  </a:cubicBezTo>
                  <a:cubicBezTo>
                    <a:pt x="593" y="1037"/>
                    <a:pt x="931" y="1460"/>
                    <a:pt x="466" y="1692"/>
                  </a:cubicBezTo>
                  <a:cubicBezTo>
                    <a:pt x="275" y="1777"/>
                    <a:pt x="0" y="2073"/>
                    <a:pt x="360" y="2263"/>
                  </a:cubicBezTo>
                  <a:cubicBezTo>
                    <a:pt x="440" y="2309"/>
                    <a:pt x="518" y="2328"/>
                    <a:pt x="594" y="2328"/>
                  </a:cubicBezTo>
                  <a:cubicBezTo>
                    <a:pt x="801" y="2328"/>
                    <a:pt x="994" y="2185"/>
                    <a:pt x="1164" y="2031"/>
                  </a:cubicBezTo>
                  <a:cubicBezTo>
                    <a:pt x="1375" y="1650"/>
                    <a:pt x="1269" y="1354"/>
                    <a:pt x="1777" y="1121"/>
                  </a:cubicBezTo>
                  <a:cubicBezTo>
                    <a:pt x="2136" y="677"/>
                    <a:pt x="2306" y="275"/>
                    <a:pt x="1587"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2" name="Google Shape;4182;p24"/>
            <p:cNvSpPr/>
            <p:nvPr/>
          </p:nvSpPr>
          <p:spPr>
            <a:xfrm>
              <a:off x="-1660175" y="3801025"/>
              <a:ext cx="49650" cy="40725"/>
            </a:xfrm>
            <a:custGeom>
              <a:avLst/>
              <a:gdLst/>
              <a:ahLst/>
              <a:cxnLst/>
              <a:rect l="l" t="t" r="r" b="b"/>
              <a:pathLst>
                <a:path w="1986" h="1629" extrusionOk="0">
                  <a:moveTo>
                    <a:pt x="1024" y="1"/>
                  </a:moveTo>
                  <a:cubicBezTo>
                    <a:pt x="1" y="1"/>
                    <a:pt x="1139" y="1040"/>
                    <a:pt x="463" y="1219"/>
                  </a:cubicBezTo>
                  <a:cubicBezTo>
                    <a:pt x="173" y="1432"/>
                    <a:pt x="554" y="1627"/>
                    <a:pt x="831" y="1627"/>
                  </a:cubicBezTo>
                  <a:cubicBezTo>
                    <a:pt x="858" y="1627"/>
                    <a:pt x="883" y="1625"/>
                    <a:pt x="907" y="1621"/>
                  </a:cubicBezTo>
                  <a:cubicBezTo>
                    <a:pt x="955" y="1626"/>
                    <a:pt x="1000" y="1629"/>
                    <a:pt x="1042" y="1629"/>
                  </a:cubicBezTo>
                  <a:cubicBezTo>
                    <a:pt x="1709" y="1629"/>
                    <a:pt x="1707" y="1027"/>
                    <a:pt x="1986" y="669"/>
                  </a:cubicBezTo>
                  <a:lnTo>
                    <a:pt x="1986" y="500"/>
                  </a:lnTo>
                  <a:cubicBezTo>
                    <a:pt x="1436" y="543"/>
                    <a:pt x="1711" y="1050"/>
                    <a:pt x="1415" y="1240"/>
                  </a:cubicBezTo>
                  <a:cubicBezTo>
                    <a:pt x="1285" y="1321"/>
                    <a:pt x="1156" y="1452"/>
                    <a:pt x="1007" y="1452"/>
                  </a:cubicBezTo>
                  <a:cubicBezTo>
                    <a:pt x="962" y="1452"/>
                    <a:pt x="914" y="1439"/>
                    <a:pt x="865" y="1410"/>
                  </a:cubicBezTo>
                  <a:cubicBezTo>
                    <a:pt x="421" y="1114"/>
                    <a:pt x="1563" y="775"/>
                    <a:pt x="1245" y="14"/>
                  </a:cubicBezTo>
                  <a:cubicBezTo>
                    <a:pt x="1162" y="5"/>
                    <a:pt x="1089" y="1"/>
                    <a:pt x="1024"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3" name="Google Shape;4183;p24"/>
            <p:cNvSpPr/>
            <p:nvPr/>
          </p:nvSpPr>
          <p:spPr>
            <a:xfrm>
              <a:off x="-2762675" y="4069950"/>
              <a:ext cx="75125" cy="74000"/>
            </a:xfrm>
            <a:custGeom>
              <a:avLst/>
              <a:gdLst/>
              <a:ahLst/>
              <a:cxnLst/>
              <a:rect l="l" t="t" r="r" b="b"/>
              <a:pathLst>
                <a:path w="3005" h="2960" extrusionOk="0">
                  <a:moveTo>
                    <a:pt x="2243" y="1"/>
                  </a:moveTo>
                  <a:cubicBezTo>
                    <a:pt x="1355" y="149"/>
                    <a:pt x="1355" y="1016"/>
                    <a:pt x="741" y="1375"/>
                  </a:cubicBezTo>
                  <a:cubicBezTo>
                    <a:pt x="1" y="1841"/>
                    <a:pt x="149" y="2348"/>
                    <a:pt x="572" y="2898"/>
                  </a:cubicBezTo>
                  <a:cubicBezTo>
                    <a:pt x="674" y="2941"/>
                    <a:pt x="765" y="2960"/>
                    <a:pt x="848" y="2960"/>
                  </a:cubicBezTo>
                  <a:cubicBezTo>
                    <a:pt x="1309" y="2960"/>
                    <a:pt x="1509" y="2387"/>
                    <a:pt x="1970" y="2387"/>
                  </a:cubicBezTo>
                  <a:cubicBezTo>
                    <a:pt x="1990" y="2387"/>
                    <a:pt x="2010" y="2388"/>
                    <a:pt x="2031" y="2390"/>
                  </a:cubicBezTo>
                  <a:cubicBezTo>
                    <a:pt x="2095" y="2179"/>
                    <a:pt x="1968" y="1925"/>
                    <a:pt x="2243" y="1777"/>
                  </a:cubicBezTo>
                  <a:cubicBezTo>
                    <a:pt x="2602" y="1460"/>
                    <a:pt x="2962" y="1143"/>
                    <a:pt x="3004" y="656"/>
                  </a:cubicBezTo>
                  <a:lnTo>
                    <a:pt x="3004" y="656"/>
                  </a:lnTo>
                  <a:cubicBezTo>
                    <a:pt x="2793" y="677"/>
                    <a:pt x="2518" y="614"/>
                    <a:pt x="2475" y="868"/>
                  </a:cubicBezTo>
                  <a:cubicBezTo>
                    <a:pt x="2370" y="1375"/>
                    <a:pt x="1799" y="1629"/>
                    <a:pt x="1672" y="2116"/>
                  </a:cubicBezTo>
                  <a:cubicBezTo>
                    <a:pt x="1619" y="2290"/>
                    <a:pt x="1466" y="2407"/>
                    <a:pt x="1296" y="2407"/>
                  </a:cubicBezTo>
                  <a:cubicBezTo>
                    <a:pt x="1259" y="2407"/>
                    <a:pt x="1222" y="2402"/>
                    <a:pt x="1185" y="2390"/>
                  </a:cubicBezTo>
                  <a:cubicBezTo>
                    <a:pt x="614" y="2094"/>
                    <a:pt x="1926" y="381"/>
                    <a:pt x="2243"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4" name="Google Shape;4184;p24"/>
            <p:cNvSpPr/>
            <p:nvPr/>
          </p:nvSpPr>
          <p:spPr>
            <a:xfrm>
              <a:off x="-1383200" y="3907100"/>
              <a:ext cx="28025" cy="43550"/>
            </a:xfrm>
            <a:custGeom>
              <a:avLst/>
              <a:gdLst/>
              <a:ahLst/>
              <a:cxnLst/>
              <a:rect l="l" t="t" r="r" b="b"/>
              <a:pathLst>
                <a:path w="1121" h="1742" extrusionOk="0">
                  <a:moveTo>
                    <a:pt x="572" y="1"/>
                  </a:moveTo>
                  <a:lnTo>
                    <a:pt x="572" y="1"/>
                  </a:lnTo>
                  <a:cubicBezTo>
                    <a:pt x="1" y="508"/>
                    <a:pt x="762" y="1312"/>
                    <a:pt x="1" y="1735"/>
                  </a:cubicBezTo>
                  <a:cubicBezTo>
                    <a:pt x="53" y="1739"/>
                    <a:pt x="101" y="1742"/>
                    <a:pt x="145" y="1742"/>
                  </a:cubicBezTo>
                  <a:cubicBezTo>
                    <a:pt x="1120" y="1742"/>
                    <a:pt x="430" y="668"/>
                    <a:pt x="57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5" name="Google Shape;4185;p24"/>
            <p:cNvSpPr/>
            <p:nvPr/>
          </p:nvSpPr>
          <p:spPr>
            <a:xfrm>
              <a:off x="-2303725" y="3678675"/>
              <a:ext cx="51850" cy="80275"/>
            </a:xfrm>
            <a:custGeom>
              <a:avLst/>
              <a:gdLst/>
              <a:ahLst/>
              <a:cxnLst/>
              <a:rect l="l" t="t" r="r" b="b"/>
              <a:pathLst>
                <a:path w="2074" h="3211" extrusionOk="0">
                  <a:moveTo>
                    <a:pt x="1351" y="0"/>
                  </a:moveTo>
                  <a:cubicBezTo>
                    <a:pt x="747" y="0"/>
                    <a:pt x="985" y="1549"/>
                    <a:pt x="233" y="1841"/>
                  </a:cubicBezTo>
                  <a:cubicBezTo>
                    <a:pt x="1" y="2137"/>
                    <a:pt x="297" y="2497"/>
                    <a:pt x="64" y="2793"/>
                  </a:cubicBezTo>
                  <a:cubicBezTo>
                    <a:pt x="144" y="3105"/>
                    <a:pt x="251" y="3210"/>
                    <a:pt x="373" y="3210"/>
                  </a:cubicBezTo>
                  <a:cubicBezTo>
                    <a:pt x="540" y="3210"/>
                    <a:pt x="736" y="3012"/>
                    <a:pt x="931" y="2877"/>
                  </a:cubicBezTo>
                  <a:cubicBezTo>
                    <a:pt x="1777" y="2306"/>
                    <a:pt x="1354" y="1312"/>
                    <a:pt x="1946" y="636"/>
                  </a:cubicBezTo>
                  <a:cubicBezTo>
                    <a:pt x="2073" y="488"/>
                    <a:pt x="1650" y="65"/>
                    <a:pt x="1375" y="1"/>
                  </a:cubicBezTo>
                  <a:cubicBezTo>
                    <a:pt x="1367" y="1"/>
                    <a:pt x="1359" y="0"/>
                    <a:pt x="135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6" name="Google Shape;4186;p24"/>
            <p:cNvSpPr/>
            <p:nvPr/>
          </p:nvSpPr>
          <p:spPr>
            <a:xfrm>
              <a:off x="-1471500" y="3938150"/>
              <a:ext cx="71350" cy="53100"/>
            </a:xfrm>
            <a:custGeom>
              <a:avLst/>
              <a:gdLst/>
              <a:ahLst/>
              <a:cxnLst/>
              <a:rect l="l" t="t" r="r" b="b"/>
              <a:pathLst>
                <a:path w="2854" h="2124" extrusionOk="0">
                  <a:moveTo>
                    <a:pt x="2313" y="0"/>
                  </a:moveTo>
                  <a:cubicBezTo>
                    <a:pt x="2282" y="0"/>
                    <a:pt x="2252" y="2"/>
                    <a:pt x="2222" y="6"/>
                  </a:cubicBezTo>
                  <a:cubicBezTo>
                    <a:pt x="2010" y="154"/>
                    <a:pt x="1629" y="28"/>
                    <a:pt x="1481" y="345"/>
                  </a:cubicBezTo>
                  <a:cubicBezTo>
                    <a:pt x="1418" y="852"/>
                    <a:pt x="1016" y="1275"/>
                    <a:pt x="487" y="1360"/>
                  </a:cubicBezTo>
                  <a:cubicBezTo>
                    <a:pt x="234" y="1423"/>
                    <a:pt x="1" y="1614"/>
                    <a:pt x="43" y="1889"/>
                  </a:cubicBezTo>
                  <a:cubicBezTo>
                    <a:pt x="128" y="2078"/>
                    <a:pt x="315" y="2123"/>
                    <a:pt x="529" y="2123"/>
                  </a:cubicBezTo>
                  <a:cubicBezTo>
                    <a:pt x="727" y="2123"/>
                    <a:pt x="950" y="2084"/>
                    <a:pt x="1137" y="2084"/>
                  </a:cubicBezTo>
                  <a:cubicBezTo>
                    <a:pt x="1200" y="2084"/>
                    <a:pt x="1259" y="2088"/>
                    <a:pt x="1312" y="2100"/>
                  </a:cubicBezTo>
                  <a:lnTo>
                    <a:pt x="1672" y="1804"/>
                  </a:lnTo>
                  <a:cubicBezTo>
                    <a:pt x="1756" y="1149"/>
                    <a:pt x="2031" y="620"/>
                    <a:pt x="2835" y="429"/>
                  </a:cubicBezTo>
                  <a:cubicBezTo>
                    <a:pt x="2854" y="164"/>
                    <a:pt x="2583" y="0"/>
                    <a:pt x="2313"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7" name="Google Shape;4187;p24"/>
            <p:cNvSpPr/>
            <p:nvPr/>
          </p:nvSpPr>
          <p:spPr>
            <a:xfrm>
              <a:off x="-1433425" y="3921275"/>
              <a:ext cx="58625" cy="61450"/>
            </a:xfrm>
            <a:custGeom>
              <a:avLst/>
              <a:gdLst/>
              <a:ahLst/>
              <a:cxnLst/>
              <a:rect l="l" t="t" r="r" b="b"/>
              <a:pathLst>
                <a:path w="2345" h="2458" extrusionOk="0">
                  <a:moveTo>
                    <a:pt x="1700" y="0"/>
                  </a:moveTo>
                  <a:cubicBezTo>
                    <a:pt x="1581" y="0"/>
                    <a:pt x="1477" y="56"/>
                    <a:pt x="1439" y="195"/>
                  </a:cubicBezTo>
                  <a:cubicBezTo>
                    <a:pt x="1714" y="512"/>
                    <a:pt x="1312" y="745"/>
                    <a:pt x="1270" y="999"/>
                  </a:cubicBezTo>
                  <a:cubicBezTo>
                    <a:pt x="297" y="1147"/>
                    <a:pt x="1" y="1675"/>
                    <a:pt x="149" y="2458"/>
                  </a:cubicBezTo>
                  <a:cubicBezTo>
                    <a:pt x="614" y="1189"/>
                    <a:pt x="1460" y="1570"/>
                    <a:pt x="2137" y="576"/>
                  </a:cubicBezTo>
                  <a:cubicBezTo>
                    <a:pt x="2344" y="309"/>
                    <a:pt x="1980" y="0"/>
                    <a:pt x="1700"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8" name="Google Shape;4188;p24"/>
            <p:cNvSpPr/>
            <p:nvPr/>
          </p:nvSpPr>
          <p:spPr>
            <a:xfrm>
              <a:off x="-1411225" y="3926025"/>
              <a:ext cx="35250" cy="20225"/>
            </a:xfrm>
            <a:custGeom>
              <a:avLst/>
              <a:gdLst/>
              <a:ahLst/>
              <a:cxnLst/>
              <a:rect l="l" t="t" r="r" b="b"/>
              <a:pathLst>
                <a:path w="1410" h="809" extrusionOk="0">
                  <a:moveTo>
                    <a:pt x="661" y="1"/>
                  </a:moveTo>
                  <a:cubicBezTo>
                    <a:pt x="627" y="1"/>
                    <a:pt x="590" y="2"/>
                    <a:pt x="551" y="5"/>
                  </a:cubicBezTo>
                  <a:lnTo>
                    <a:pt x="382" y="5"/>
                  </a:lnTo>
                  <a:lnTo>
                    <a:pt x="1" y="491"/>
                  </a:lnTo>
                  <a:cubicBezTo>
                    <a:pt x="64" y="639"/>
                    <a:pt x="212" y="766"/>
                    <a:pt x="382" y="809"/>
                  </a:cubicBezTo>
                  <a:cubicBezTo>
                    <a:pt x="847" y="647"/>
                    <a:pt x="1409" y="1"/>
                    <a:pt x="661"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89" name="Google Shape;4189;p24"/>
            <p:cNvSpPr/>
            <p:nvPr/>
          </p:nvSpPr>
          <p:spPr>
            <a:xfrm>
              <a:off x="-2803900" y="3810875"/>
              <a:ext cx="39900" cy="45625"/>
            </a:xfrm>
            <a:custGeom>
              <a:avLst/>
              <a:gdLst/>
              <a:ahLst/>
              <a:cxnLst/>
              <a:rect l="l" t="t" r="r" b="b"/>
              <a:pathLst>
                <a:path w="1596" h="1825" extrusionOk="0">
                  <a:moveTo>
                    <a:pt x="741" y="0"/>
                  </a:moveTo>
                  <a:lnTo>
                    <a:pt x="191" y="1037"/>
                  </a:lnTo>
                  <a:cubicBezTo>
                    <a:pt x="64" y="1037"/>
                    <a:pt x="64" y="1143"/>
                    <a:pt x="0" y="1185"/>
                  </a:cubicBezTo>
                  <a:lnTo>
                    <a:pt x="0" y="1671"/>
                  </a:lnTo>
                  <a:cubicBezTo>
                    <a:pt x="157" y="1778"/>
                    <a:pt x="308" y="1824"/>
                    <a:pt x="447" y="1824"/>
                  </a:cubicBezTo>
                  <a:cubicBezTo>
                    <a:pt x="1190" y="1824"/>
                    <a:pt x="1596" y="499"/>
                    <a:pt x="741"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90" name="Google Shape;4190;p24"/>
            <p:cNvSpPr/>
            <p:nvPr/>
          </p:nvSpPr>
          <p:spPr>
            <a:xfrm>
              <a:off x="-2810250" y="3804525"/>
              <a:ext cx="11125" cy="36500"/>
            </a:xfrm>
            <a:custGeom>
              <a:avLst/>
              <a:gdLst/>
              <a:ahLst/>
              <a:cxnLst/>
              <a:rect l="l" t="t" r="r" b="b"/>
              <a:pathLst>
                <a:path w="445" h="1460" extrusionOk="0">
                  <a:moveTo>
                    <a:pt x="445" y="1"/>
                  </a:moveTo>
                  <a:cubicBezTo>
                    <a:pt x="1" y="445"/>
                    <a:pt x="297" y="974"/>
                    <a:pt x="254" y="1460"/>
                  </a:cubicBezTo>
                  <a:lnTo>
                    <a:pt x="445" y="1291"/>
                  </a:lnTo>
                  <a:cubicBezTo>
                    <a:pt x="445" y="868"/>
                    <a:pt x="445" y="424"/>
                    <a:pt x="445"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91" name="Google Shape;4191;p24"/>
            <p:cNvSpPr/>
            <p:nvPr/>
          </p:nvSpPr>
          <p:spPr>
            <a:xfrm>
              <a:off x="-1216100" y="4099100"/>
              <a:ext cx="34200" cy="16875"/>
            </a:xfrm>
            <a:custGeom>
              <a:avLst/>
              <a:gdLst/>
              <a:ahLst/>
              <a:cxnLst/>
              <a:rect l="l" t="t" r="r" b="b"/>
              <a:pathLst>
                <a:path w="1368" h="675" extrusionOk="0">
                  <a:moveTo>
                    <a:pt x="772" y="0"/>
                  </a:moveTo>
                  <a:cubicBezTo>
                    <a:pt x="660" y="0"/>
                    <a:pt x="532" y="37"/>
                    <a:pt x="402" y="125"/>
                  </a:cubicBezTo>
                  <a:cubicBezTo>
                    <a:pt x="0" y="379"/>
                    <a:pt x="465" y="484"/>
                    <a:pt x="550" y="653"/>
                  </a:cubicBezTo>
                  <a:lnTo>
                    <a:pt x="740" y="675"/>
                  </a:lnTo>
                  <a:cubicBezTo>
                    <a:pt x="1368" y="460"/>
                    <a:pt x="1170" y="0"/>
                    <a:pt x="772"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92" name="Google Shape;4192;p24"/>
            <p:cNvSpPr/>
            <p:nvPr/>
          </p:nvSpPr>
          <p:spPr>
            <a:xfrm>
              <a:off x="-1434475" y="3938375"/>
              <a:ext cx="18525" cy="7875"/>
            </a:xfrm>
            <a:custGeom>
              <a:avLst/>
              <a:gdLst/>
              <a:ahLst/>
              <a:cxnLst/>
              <a:rect l="l" t="t" r="r" b="b"/>
              <a:pathLst>
                <a:path w="741" h="315" extrusionOk="0">
                  <a:moveTo>
                    <a:pt x="402" y="1"/>
                  </a:moveTo>
                  <a:cubicBezTo>
                    <a:pt x="212" y="1"/>
                    <a:pt x="40" y="50"/>
                    <a:pt x="0" y="315"/>
                  </a:cubicBezTo>
                  <a:lnTo>
                    <a:pt x="741" y="19"/>
                  </a:lnTo>
                  <a:cubicBezTo>
                    <a:pt x="637" y="19"/>
                    <a:pt x="517" y="1"/>
                    <a:pt x="402" y="1"/>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93" name="Google Shape;4193;p24"/>
            <p:cNvSpPr/>
            <p:nvPr/>
          </p:nvSpPr>
          <p:spPr>
            <a:xfrm>
              <a:off x="-2306375" y="3724700"/>
              <a:ext cx="12200" cy="23800"/>
            </a:xfrm>
            <a:custGeom>
              <a:avLst/>
              <a:gdLst/>
              <a:ahLst/>
              <a:cxnLst/>
              <a:rect l="l" t="t" r="r" b="b"/>
              <a:pathLst>
                <a:path w="488" h="952" extrusionOk="0">
                  <a:moveTo>
                    <a:pt x="339" y="0"/>
                  </a:moveTo>
                  <a:cubicBezTo>
                    <a:pt x="1" y="275"/>
                    <a:pt x="212" y="635"/>
                    <a:pt x="170" y="952"/>
                  </a:cubicBezTo>
                  <a:cubicBezTo>
                    <a:pt x="487" y="677"/>
                    <a:pt x="276" y="317"/>
                    <a:pt x="339" y="0"/>
                  </a:cubicBezTo>
                  <a:close/>
                </a:path>
              </a:pathLst>
            </a:custGeom>
            <a:solidFill>
              <a:schemeClr val="accent2">
                <a:alpha val="352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grpSp>
      <p:pic>
        <p:nvPicPr>
          <p:cNvPr id="4194" name="Google Shape;4194;p24"/>
          <p:cNvPicPr preferRelativeResize="0"/>
          <p:nvPr/>
        </p:nvPicPr>
        <p:blipFill>
          <a:blip r:embed="rId3">
            <a:alphaModFix amt="73000"/>
          </a:blip>
          <a:stretch>
            <a:fillRect/>
          </a:stretch>
        </p:blipFill>
        <p:spPr>
          <a:xfrm>
            <a:off x="10327069" y="6182126"/>
            <a:ext cx="3493332" cy="620567"/>
          </a:xfrm>
          <a:prstGeom prst="rect">
            <a:avLst/>
          </a:prstGeom>
          <a:noFill/>
          <a:ln>
            <a:noFill/>
          </a:ln>
        </p:spPr>
      </p:pic>
      <p:pic>
        <p:nvPicPr>
          <p:cNvPr id="4195" name="Google Shape;4195;p24"/>
          <p:cNvPicPr preferRelativeResize="0"/>
          <p:nvPr/>
        </p:nvPicPr>
        <p:blipFill>
          <a:blip r:embed="rId4">
            <a:alphaModFix amt="73000"/>
          </a:blip>
          <a:stretch>
            <a:fillRect/>
          </a:stretch>
        </p:blipFill>
        <p:spPr>
          <a:xfrm>
            <a:off x="-2076231" y="874093"/>
            <a:ext cx="3493332" cy="620567"/>
          </a:xfrm>
          <a:prstGeom prst="rect">
            <a:avLst/>
          </a:prstGeom>
          <a:noFill/>
          <a:ln>
            <a:noFill/>
          </a:ln>
        </p:spPr>
      </p:pic>
      <p:grpSp>
        <p:nvGrpSpPr>
          <p:cNvPr id="4196" name="Google Shape;4196;p24"/>
          <p:cNvGrpSpPr/>
          <p:nvPr/>
        </p:nvGrpSpPr>
        <p:grpSpPr>
          <a:xfrm>
            <a:off x="-1391567" y="5613452"/>
            <a:ext cx="2808667" cy="796633"/>
            <a:chOff x="-2810250" y="3572525"/>
            <a:chExt cx="2106500" cy="597475"/>
          </a:xfrm>
        </p:grpSpPr>
        <p:sp>
          <p:nvSpPr>
            <p:cNvPr id="4197" name="Google Shape;4197;p24"/>
            <p:cNvSpPr/>
            <p:nvPr/>
          </p:nvSpPr>
          <p:spPr>
            <a:xfrm>
              <a:off x="-2396250" y="4007475"/>
              <a:ext cx="133850" cy="123700"/>
            </a:xfrm>
            <a:custGeom>
              <a:avLst/>
              <a:gdLst/>
              <a:ahLst/>
              <a:cxnLst/>
              <a:rect l="l" t="t" r="r" b="b"/>
              <a:pathLst>
                <a:path w="5354" h="4948" extrusionOk="0">
                  <a:moveTo>
                    <a:pt x="3665" y="0"/>
                  </a:moveTo>
                  <a:cubicBezTo>
                    <a:pt x="3419" y="0"/>
                    <a:pt x="3177" y="89"/>
                    <a:pt x="2983" y="258"/>
                  </a:cubicBezTo>
                  <a:cubicBezTo>
                    <a:pt x="2771" y="1971"/>
                    <a:pt x="1" y="2521"/>
                    <a:pt x="339" y="4445"/>
                  </a:cubicBezTo>
                  <a:cubicBezTo>
                    <a:pt x="400" y="4488"/>
                    <a:pt x="452" y="4505"/>
                    <a:pt x="498" y="4505"/>
                  </a:cubicBezTo>
                  <a:cubicBezTo>
                    <a:pt x="693" y="4505"/>
                    <a:pt x="777" y="4189"/>
                    <a:pt x="1039" y="4189"/>
                  </a:cubicBezTo>
                  <a:cubicBezTo>
                    <a:pt x="1052" y="4189"/>
                    <a:pt x="1065" y="4190"/>
                    <a:pt x="1079" y="4192"/>
                  </a:cubicBezTo>
                  <a:cubicBezTo>
                    <a:pt x="1164" y="4466"/>
                    <a:pt x="614" y="4466"/>
                    <a:pt x="762" y="4763"/>
                  </a:cubicBezTo>
                  <a:cubicBezTo>
                    <a:pt x="893" y="4882"/>
                    <a:pt x="1072" y="4948"/>
                    <a:pt x="1226" y="4948"/>
                  </a:cubicBezTo>
                  <a:cubicBezTo>
                    <a:pt x="1344" y="4948"/>
                    <a:pt x="1447" y="4909"/>
                    <a:pt x="1502" y="4826"/>
                  </a:cubicBezTo>
                  <a:cubicBezTo>
                    <a:pt x="1946" y="4213"/>
                    <a:pt x="2750" y="3853"/>
                    <a:pt x="3004" y="3155"/>
                  </a:cubicBezTo>
                  <a:cubicBezTo>
                    <a:pt x="3110" y="2817"/>
                    <a:pt x="3363" y="2542"/>
                    <a:pt x="3659" y="2373"/>
                  </a:cubicBezTo>
                  <a:cubicBezTo>
                    <a:pt x="4558" y="1871"/>
                    <a:pt x="5354" y="109"/>
                    <a:pt x="4167" y="109"/>
                  </a:cubicBezTo>
                  <a:cubicBezTo>
                    <a:pt x="4153" y="109"/>
                    <a:pt x="4139" y="109"/>
                    <a:pt x="4125" y="110"/>
                  </a:cubicBezTo>
                  <a:cubicBezTo>
                    <a:pt x="3977" y="36"/>
                    <a:pt x="3820" y="0"/>
                    <a:pt x="3665"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98" name="Google Shape;4198;p24"/>
            <p:cNvSpPr/>
            <p:nvPr/>
          </p:nvSpPr>
          <p:spPr>
            <a:xfrm>
              <a:off x="-1076525" y="3572525"/>
              <a:ext cx="126925" cy="104075"/>
            </a:xfrm>
            <a:custGeom>
              <a:avLst/>
              <a:gdLst/>
              <a:ahLst/>
              <a:cxnLst/>
              <a:rect l="l" t="t" r="r" b="b"/>
              <a:pathLst>
                <a:path w="5077" h="4163" extrusionOk="0">
                  <a:moveTo>
                    <a:pt x="3337" y="1"/>
                  </a:moveTo>
                  <a:cubicBezTo>
                    <a:pt x="3025" y="1"/>
                    <a:pt x="2736" y="55"/>
                    <a:pt x="2602" y="165"/>
                  </a:cubicBezTo>
                  <a:cubicBezTo>
                    <a:pt x="2665" y="715"/>
                    <a:pt x="1798" y="906"/>
                    <a:pt x="1841" y="1477"/>
                  </a:cubicBezTo>
                  <a:cubicBezTo>
                    <a:pt x="1819" y="1815"/>
                    <a:pt x="1544" y="1900"/>
                    <a:pt x="1248" y="1963"/>
                  </a:cubicBezTo>
                  <a:cubicBezTo>
                    <a:pt x="254" y="2513"/>
                    <a:pt x="1" y="4099"/>
                    <a:pt x="1502" y="4163"/>
                  </a:cubicBezTo>
                  <a:cubicBezTo>
                    <a:pt x="2412" y="3824"/>
                    <a:pt x="3173" y="3190"/>
                    <a:pt x="3659" y="2365"/>
                  </a:cubicBezTo>
                  <a:cubicBezTo>
                    <a:pt x="3793" y="1912"/>
                    <a:pt x="4060" y="1739"/>
                    <a:pt x="4460" y="1739"/>
                  </a:cubicBezTo>
                  <a:cubicBezTo>
                    <a:pt x="4565" y="1739"/>
                    <a:pt x="4678" y="1751"/>
                    <a:pt x="4801" y="1773"/>
                  </a:cubicBezTo>
                  <a:cubicBezTo>
                    <a:pt x="4738" y="1604"/>
                    <a:pt x="5076" y="1477"/>
                    <a:pt x="4865" y="1286"/>
                  </a:cubicBezTo>
                  <a:cubicBezTo>
                    <a:pt x="4670" y="1119"/>
                    <a:pt x="4486" y="1055"/>
                    <a:pt x="4305" y="1055"/>
                  </a:cubicBezTo>
                  <a:cubicBezTo>
                    <a:pt x="3779" y="1055"/>
                    <a:pt x="3290" y="1599"/>
                    <a:pt x="2708" y="1709"/>
                  </a:cubicBezTo>
                  <a:cubicBezTo>
                    <a:pt x="2792" y="1202"/>
                    <a:pt x="3215" y="948"/>
                    <a:pt x="3511" y="715"/>
                  </a:cubicBezTo>
                  <a:cubicBezTo>
                    <a:pt x="3571" y="673"/>
                    <a:pt x="3645" y="658"/>
                    <a:pt x="3726" y="658"/>
                  </a:cubicBezTo>
                  <a:cubicBezTo>
                    <a:pt x="3891" y="658"/>
                    <a:pt x="4083" y="718"/>
                    <a:pt x="4233" y="718"/>
                  </a:cubicBezTo>
                  <a:cubicBezTo>
                    <a:pt x="4373" y="718"/>
                    <a:pt x="4476" y="666"/>
                    <a:pt x="4484" y="461"/>
                  </a:cubicBezTo>
                  <a:cubicBezTo>
                    <a:pt x="4458" y="156"/>
                    <a:pt x="3864" y="1"/>
                    <a:pt x="3337"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199" name="Google Shape;4199;p24"/>
            <p:cNvSpPr/>
            <p:nvPr/>
          </p:nvSpPr>
          <p:spPr>
            <a:xfrm>
              <a:off x="-2407875" y="4057575"/>
              <a:ext cx="141200" cy="94050"/>
            </a:xfrm>
            <a:custGeom>
              <a:avLst/>
              <a:gdLst/>
              <a:ahLst/>
              <a:cxnLst/>
              <a:rect l="l" t="t" r="r" b="b"/>
              <a:pathLst>
                <a:path w="5648" h="3762" extrusionOk="0">
                  <a:moveTo>
                    <a:pt x="4962" y="0"/>
                  </a:moveTo>
                  <a:cubicBezTo>
                    <a:pt x="4363" y="0"/>
                    <a:pt x="3743" y="352"/>
                    <a:pt x="3532" y="940"/>
                  </a:cubicBezTo>
                  <a:cubicBezTo>
                    <a:pt x="3405" y="1638"/>
                    <a:pt x="2665" y="1743"/>
                    <a:pt x="2369" y="2293"/>
                  </a:cubicBezTo>
                  <a:cubicBezTo>
                    <a:pt x="2144" y="2744"/>
                    <a:pt x="1958" y="2962"/>
                    <a:pt x="1704" y="2962"/>
                  </a:cubicBezTo>
                  <a:cubicBezTo>
                    <a:pt x="1506" y="2962"/>
                    <a:pt x="1265" y="2828"/>
                    <a:pt x="931" y="2568"/>
                  </a:cubicBezTo>
                  <a:cubicBezTo>
                    <a:pt x="656" y="2399"/>
                    <a:pt x="677" y="2188"/>
                    <a:pt x="740" y="1955"/>
                  </a:cubicBezTo>
                  <a:cubicBezTo>
                    <a:pt x="844" y="1728"/>
                    <a:pt x="715" y="1616"/>
                    <a:pt x="571" y="1616"/>
                  </a:cubicBezTo>
                  <a:cubicBezTo>
                    <a:pt x="420" y="1616"/>
                    <a:pt x="253" y="1738"/>
                    <a:pt x="317" y="1976"/>
                  </a:cubicBezTo>
                  <a:cubicBezTo>
                    <a:pt x="85" y="2293"/>
                    <a:pt x="0" y="2801"/>
                    <a:pt x="360" y="3076"/>
                  </a:cubicBezTo>
                  <a:cubicBezTo>
                    <a:pt x="1067" y="3522"/>
                    <a:pt x="1545" y="3761"/>
                    <a:pt x="1963" y="3761"/>
                  </a:cubicBezTo>
                  <a:cubicBezTo>
                    <a:pt x="2358" y="3761"/>
                    <a:pt x="2699" y="3549"/>
                    <a:pt x="3130" y="3097"/>
                  </a:cubicBezTo>
                  <a:cubicBezTo>
                    <a:pt x="3997" y="2166"/>
                    <a:pt x="5097" y="1342"/>
                    <a:pt x="5647" y="178"/>
                  </a:cubicBezTo>
                  <a:cubicBezTo>
                    <a:pt x="5441" y="57"/>
                    <a:pt x="5203" y="0"/>
                    <a:pt x="4962"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0" name="Google Shape;4200;p24"/>
            <p:cNvSpPr/>
            <p:nvPr/>
          </p:nvSpPr>
          <p:spPr>
            <a:xfrm>
              <a:off x="-869800" y="3762375"/>
              <a:ext cx="147025" cy="84950"/>
            </a:xfrm>
            <a:custGeom>
              <a:avLst/>
              <a:gdLst/>
              <a:ahLst/>
              <a:cxnLst/>
              <a:rect l="l" t="t" r="r" b="b"/>
              <a:pathLst>
                <a:path w="5881" h="3398" extrusionOk="0">
                  <a:moveTo>
                    <a:pt x="3321" y="0"/>
                  </a:moveTo>
                  <a:cubicBezTo>
                    <a:pt x="2724" y="0"/>
                    <a:pt x="1587" y="1645"/>
                    <a:pt x="652" y="1645"/>
                  </a:cubicBezTo>
                  <a:cubicBezTo>
                    <a:pt x="646" y="1645"/>
                    <a:pt x="641" y="1645"/>
                    <a:pt x="635" y="1644"/>
                  </a:cubicBezTo>
                  <a:cubicBezTo>
                    <a:pt x="339" y="1666"/>
                    <a:pt x="530" y="2004"/>
                    <a:pt x="276" y="2067"/>
                  </a:cubicBezTo>
                  <a:cubicBezTo>
                    <a:pt x="1" y="2448"/>
                    <a:pt x="170" y="2829"/>
                    <a:pt x="276" y="3188"/>
                  </a:cubicBezTo>
                  <a:lnTo>
                    <a:pt x="445" y="3209"/>
                  </a:lnTo>
                  <a:cubicBezTo>
                    <a:pt x="481" y="3205"/>
                    <a:pt x="517" y="3203"/>
                    <a:pt x="553" y="3203"/>
                  </a:cubicBezTo>
                  <a:cubicBezTo>
                    <a:pt x="921" y="3203"/>
                    <a:pt x="1302" y="3397"/>
                    <a:pt x="1640" y="3397"/>
                  </a:cubicBezTo>
                  <a:cubicBezTo>
                    <a:pt x="1779" y="3397"/>
                    <a:pt x="1911" y="3365"/>
                    <a:pt x="2031" y="3273"/>
                  </a:cubicBezTo>
                  <a:cubicBezTo>
                    <a:pt x="2645" y="2850"/>
                    <a:pt x="3491" y="2554"/>
                    <a:pt x="3892" y="2089"/>
                  </a:cubicBezTo>
                  <a:cubicBezTo>
                    <a:pt x="4358" y="1306"/>
                    <a:pt x="5881" y="1243"/>
                    <a:pt x="5606" y="164"/>
                  </a:cubicBezTo>
                  <a:cubicBezTo>
                    <a:pt x="5575" y="156"/>
                    <a:pt x="5540" y="153"/>
                    <a:pt x="5503" y="153"/>
                  </a:cubicBezTo>
                  <a:cubicBezTo>
                    <a:pt x="4820" y="153"/>
                    <a:pt x="3102" y="1370"/>
                    <a:pt x="2581" y="1771"/>
                  </a:cubicBezTo>
                  <a:cubicBezTo>
                    <a:pt x="2877" y="1179"/>
                    <a:pt x="3533" y="756"/>
                    <a:pt x="3491" y="58"/>
                  </a:cubicBezTo>
                  <a:cubicBezTo>
                    <a:pt x="3441" y="18"/>
                    <a:pt x="3384" y="0"/>
                    <a:pt x="332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1" name="Google Shape;4201;p24"/>
            <p:cNvSpPr/>
            <p:nvPr/>
          </p:nvSpPr>
          <p:spPr>
            <a:xfrm>
              <a:off x="-2475025" y="3887900"/>
              <a:ext cx="118975" cy="96950"/>
            </a:xfrm>
            <a:custGeom>
              <a:avLst/>
              <a:gdLst/>
              <a:ahLst/>
              <a:cxnLst/>
              <a:rect l="l" t="t" r="r" b="b"/>
              <a:pathLst>
                <a:path w="4759" h="3878" extrusionOk="0">
                  <a:moveTo>
                    <a:pt x="2337" y="1"/>
                  </a:moveTo>
                  <a:cubicBezTo>
                    <a:pt x="1329" y="1"/>
                    <a:pt x="678" y="1172"/>
                    <a:pt x="550" y="1995"/>
                  </a:cubicBezTo>
                  <a:cubicBezTo>
                    <a:pt x="0" y="3010"/>
                    <a:pt x="867" y="3751"/>
                    <a:pt x="1883" y="3878"/>
                  </a:cubicBezTo>
                  <a:cubicBezTo>
                    <a:pt x="2665" y="3095"/>
                    <a:pt x="4759" y="1953"/>
                    <a:pt x="3215" y="832"/>
                  </a:cubicBezTo>
                  <a:cubicBezTo>
                    <a:pt x="2898" y="621"/>
                    <a:pt x="2961" y="346"/>
                    <a:pt x="2834" y="92"/>
                  </a:cubicBezTo>
                  <a:cubicBezTo>
                    <a:pt x="2660" y="29"/>
                    <a:pt x="2494" y="1"/>
                    <a:pt x="2337"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2" name="Google Shape;4202;p24"/>
            <p:cNvSpPr/>
            <p:nvPr/>
          </p:nvSpPr>
          <p:spPr>
            <a:xfrm>
              <a:off x="-1207650" y="3814575"/>
              <a:ext cx="107350" cy="83025"/>
            </a:xfrm>
            <a:custGeom>
              <a:avLst/>
              <a:gdLst/>
              <a:ahLst/>
              <a:cxnLst/>
              <a:rect l="l" t="t" r="r" b="b"/>
              <a:pathLst>
                <a:path w="4294" h="3321" extrusionOk="0">
                  <a:moveTo>
                    <a:pt x="2433" y="1"/>
                  </a:moveTo>
                  <a:lnTo>
                    <a:pt x="1883" y="275"/>
                  </a:lnTo>
                  <a:cubicBezTo>
                    <a:pt x="1967" y="1227"/>
                    <a:pt x="1037" y="1523"/>
                    <a:pt x="423" y="2031"/>
                  </a:cubicBezTo>
                  <a:cubicBezTo>
                    <a:pt x="0" y="2771"/>
                    <a:pt x="297" y="3194"/>
                    <a:pt x="1333" y="3321"/>
                  </a:cubicBezTo>
                  <a:cubicBezTo>
                    <a:pt x="3025" y="2665"/>
                    <a:pt x="2623" y="1227"/>
                    <a:pt x="4252" y="1121"/>
                  </a:cubicBezTo>
                  <a:lnTo>
                    <a:pt x="4294" y="783"/>
                  </a:lnTo>
                  <a:cubicBezTo>
                    <a:pt x="3955" y="22"/>
                    <a:pt x="3131" y="106"/>
                    <a:pt x="2433"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3" name="Google Shape;4203;p24"/>
            <p:cNvSpPr/>
            <p:nvPr/>
          </p:nvSpPr>
          <p:spPr>
            <a:xfrm>
              <a:off x="-1657600" y="3775075"/>
              <a:ext cx="115300" cy="89075"/>
            </a:xfrm>
            <a:custGeom>
              <a:avLst/>
              <a:gdLst/>
              <a:ahLst/>
              <a:cxnLst/>
              <a:rect l="l" t="t" r="r" b="b"/>
              <a:pathLst>
                <a:path w="4612" h="3563" extrusionOk="0">
                  <a:moveTo>
                    <a:pt x="3414" y="0"/>
                  </a:moveTo>
                  <a:cubicBezTo>
                    <a:pt x="2993" y="0"/>
                    <a:pt x="3192" y="1023"/>
                    <a:pt x="1840" y="1707"/>
                  </a:cubicBezTo>
                  <a:cubicBezTo>
                    <a:pt x="1883" y="2807"/>
                    <a:pt x="719" y="2575"/>
                    <a:pt x="0" y="2934"/>
                  </a:cubicBezTo>
                  <a:cubicBezTo>
                    <a:pt x="104" y="3374"/>
                    <a:pt x="451" y="3562"/>
                    <a:pt x="899" y="3562"/>
                  </a:cubicBezTo>
                  <a:cubicBezTo>
                    <a:pt x="2278" y="3562"/>
                    <a:pt x="4612" y="1777"/>
                    <a:pt x="3701" y="100"/>
                  </a:cubicBezTo>
                  <a:cubicBezTo>
                    <a:pt x="3579" y="31"/>
                    <a:pt x="3487" y="0"/>
                    <a:pt x="3414"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4" name="Google Shape;4204;p24"/>
            <p:cNvSpPr/>
            <p:nvPr/>
          </p:nvSpPr>
          <p:spPr>
            <a:xfrm>
              <a:off x="-2430100" y="3892350"/>
              <a:ext cx="79875" cy="94825"/>
            </a:xfrm>
            <a:custGeom>
              <a:avLst/>
              <a:gdLst/>
              <a:ahLst/>
              <a:cxnLst/>
              <a:rect l="l" t="t" r="r" b="b"/>
              <a:pathLst>
                <a:path w="3195" h="3793" extrusionOk="0">
                  <a:moveTo>
                    <a:pt x="1251" y="0"/>
                  </a:moveTo>
                  <a:cubicBezTo>
                    <a:pt x="1175" y="0"/>
                    <a:pt x="1096" y="7"/>
                    <a:pt x="1016" y="20"/>
                  </a:cubicBezTo>
                  <a:cubicBezTo>
                    <a:pt x="720" y="316"/>
                    <a:pt x="382" y="548"/>
                    <a:pt x="1185" y="760"/>
                  </a:cubicBezTo>
                  <a:cubicBezTo>
                    <a:pt x="2475" y="1162"/>
                    <a:pt x="1376" y="2684"/>
                    <a:pt x="530" y="3002"/>
                  </a:cubicBezTo>
                  <a:cubicBezTo>
                    <a:pt x="212" y="3065"/>
                    <a:pt x="1" y="3382"/>
                    <a:pt x="86" y="3700"/>
                  </a:cubicBezTo>
                  <a:cubicBezTo>
                    <a:pt x="287" y="3764"/>
                    <a:pt x="455" y="3793"/>
                    <a:pt x="600" y="3793"/>
                  </a:cubicBezTo>
                  <a:cubicBezTo>
                    <a:pt x="1354" y="3793"/>
                    <a:pt x="1459" y="3019"/>
                    <a:pt x="2116" y="2558"/>
                  </a:cubicBezTo>
                  <a:cubicBezTo>
                    <a:pt x="3194" y="1779"/>
                    <a:pt x="2538" y="0"/>
                    <a:pt x="125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5" name="Google Shape;4205;p24"/>
            <p:cNvSpPr/>
            <p:nvPr/>
          </p:nvSpPr>
          <p:spPr>
            <a:xfrm>
              <a:off x="-858675" y="3784450"/>
              <a:ext cx="124800" cy="72900"/>
            </a:xfrm>
            <a:custGeom>
              <a:avLst/>
              <a:gdLst/>
              <a:ahLst/>
              <a:cxnLst/>
              <a:rect l="l" t="t" r="r" b="b"/>
              <a:pathLst>
                <a:path w="4992" h="2916" extrusionOk="0">
                  <a:moveTo>
                    <a:pt x="4991" y="85"/>
                  </a:moveTo>
                  <a:lnTo>
                    <a:pt x="4991" y="85"/>
                  </a:lnTo>
                  <a:cubicBezTo>
                    <a:pt x="4590" y="233"/>
                    <a:pt x="3638" y="0"/>
                    <a:pt x="3553" y="529"/>
                  </a:cubicBezTo>
                  <a:cubicBezTo>
                    <a:pt x="3744" y="1523"/>
                    <a:pt x="2242" y="1142"/>
                    <a:pt x="1925" y="1840"/>
                  </a:cubicBezTo>
                  <a:cubicBezTo>
                    <a:pt x="1784" y="2210"/>
                    <a:pt x="1565" y="2322"/>
                    <a:pt x="1324" y="2322"/>
                  </a:cubicBezTo>
                  <a:cubicBezTo>
                    <a:pt x="952" y="2322"/>
                    <a:pt x="529" y="2056"/>
                    <a:pt x="260" y="2056"/>
                  </a:cubicBezTo>
                  <a:cubicBezTo>
                    <a:pt x="125" y="2056"/>
                    <a:pt x="30" y="2124"/>
                    <a:pt x="0" y="2326"/>
                  </a:cubicBezTo>
                  <a:cubicBezTo>
                    <a:pt x="340" y="2745"/>
                    <a:pt x="752" y="2916"/>
                    <a:pt x="1193" y="2916"/>
                  </a:cubicBezTo>
                  <a:cubicBezTo>
                    <a:pt x="2648" y="2916"/>
                    <a:pt x="4423" y="1058"/>
                    <a:pt x="4991" y="85"/>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6" name="Google Shape;4206;p24"/>
            <p:cNvSpPr/>
            <p:nvPr/>
          </p:nvSpPr>
          <p:spPr>
            <a:xfrm>
              <a:off x="-1715775" y="4022375"/>
              <a:ext cx="82525" cy="97300"/>
            </a:xfrm>
            <a:custGeom>
              <a:avLst/>
              <a:gdLst/>
              <a:ahLst/>
              <a:cxnLst/>
              <a:rect l="l" t="t" r="r" b="b"/>
              <a:pathLst>
                <a:path w="3301" h="3892" extrusionOk="0">
                  <a:moveTo>
                    <a:pt x="2164" y="1"/>
                  </a:moveTo>
                  <a:cubicBezTo>
                    <a:pt x="2076" y="1"/>
                    <a:pt x="2004" y="47"/>
                    <a:pt x="1968" y="191"/>
                  </a:cubicBezTo>
                  <a:cubicBezTo>
                    <a:pt x="1714" y="381"/>
                    <a:pt x="1545" y="677"/>
                    <a:pt x="1545" y="994"/>
                  </a:cubicBezTo>
                  <a:cubicBezTo>
                    <a:pt x="1376" y="1925"/>
                    <a:pt x="1" y="2411"/>
                    <a:pt x="530" y="3469"/>
                  </a:cubicBezTo>
                  <a:cubicBezTo>
                    <a:pt x="675" y="3736"/>
                    <a:pt x="995" y="3891"/>
                    <a:pt x="1306" y="3891"/>
                  </a:cubicBezTo>
                  <a:cubicBezTo>
                    <a:pt x="1536" y="3891"/>
                    <a:pt x="1760" y="3806"/>
                    <a:pt x="1904" y="3617"/>
                  </a:cubicBezTo>
                  <a:cubicBezTo>
                    <a:pt x="2179" y="2432"/>
                    <a:pt x="3300" y="1502"/>
                    <a:pt x="3258" y="233"/>
                  </a:cubicBezTo>
                  <a:lnTo>
                    <a:pt x="2708" y="148"/>
                  </a:lnTo>
                  <a:cubicBezTo>
                    <a:pt x="2698" y="150"/>
                    <a:pt x="2687" y="151"/>
                    <a:pt x="2676" y="151"/>
                  </a:cubicBezTo>
                  <a:cubicBezTo>
                    <a:pt x="2534" y="151"/>
                    <a:pt x="2323" y="1"/>
                    <a:pt x="2164"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7" name="Google Shape;4207;p24"/>
            <p:cNvSpPr/>
            <p:nvPr/>
          </p:nvSpPr>
          <p:spPr>
            <a:xfrm>
              <a:off x="-1209225" y="4031875"/>
              <a:ext cx="103650" cy="71425"/>
            </a:xfrm>
            <a:custGeom>
              <a:avLst/>
              <a:gdLst/>
              <a:ahLst/>
              <a:cxnLst/>
              <a:rect l="l" t="t" r="r" b="b"/>
              <a:pathLst>
                <a:path w="4146" h="2857" extrusionOk="0">
                  <a:moveTo>
                    <a:pt x="3786" y="1"/>
                  </a:moveTo>
                  <a:cubicBezTo>
                    <a:pt x="3046" y="85"/>
                    <a:pt x="2305" y="64"/>
                    <a:pt x="1586" y="128"/>
                  </a:cubicBezTo>
                  <a:lnTo>
                    <a:pt x="1015" y="593"/>
                  </a:lnTo>
                  <a:cubicBezTo>
                    <a:pt x="931" y="678"/>
                    <a:pt x="888" y="762"/>
                    <a:pt x="867" y="889"/>
                  </a:cubicBezTo>
                  <a:cubicBezTo>
                    <a:pt x="867" y="1460"/>
                    <a:pt x="0" y="1756"/>
                    <a:pt x="254" y="2412"/>
                  </a:cubicBezTo>
                  <a:cubicBezTo>
                    <a:pt x="536" y="2704"/>
                    <a:pt x="899" y="2857"/>
                    <a:pt x="1245" y="2857"/>
                  </a:cubicBezTo>
                  <a:cubicBezTo>
                    <a:pt x="1652" y="2857"/>
                    <a:pt x="2036" y="2646"/>
                    <a:pt x="2242" y="2200"/>
                  </a:cubicBezTo>
                  <a:cubicBezTo>
                    <a:pt x="2305" y="2031"/>
                    <a:pt x="2263" y="1862"/>
                    <a:pt x="2157" y="1756"/>
                  </a:cubicBezTo>
                  <a:cubicBezTo>
                    <a:pt x="2106" y="1735"/>
                    <a:pt x="2059" y="1725"/>
                    <a:pt x="2015" y="1725"/>
                  </a:cubicBezTo>
                  <a:cubicBezTo>
                    <a:pt x="1762" y="1725"/>
                    <a:pt x="1611" y="2027"/>
                    <a:pt x="1362" y="2027"/>
                  </a:cubicBezTo>
                  <a:cubicBezTo>
                    <a:pt x="1314" y="2027"/>
                    <a:pt x="1262" y="2016"/>
                    <a:pt x="1206" y="1989"/>
                  </a:cubicBezTo>
                  <a:cubicBezTo>
                    <a:pt x="1461" y="1559"/>
                    <a:pt x="1576" y="1366"/>
                    <a:pt x="1705" y="1366"/>
                  </a:cubicBezTo>
                  <a:cubicBezTo>
                    <a:pt x="1811" y="1366"/>
                    <a:pt x="1926" y="1497"/>
                    <a:pt x="2136" y="1735"/>
                  </a:cubicBezTo>
                  <a:cubicBezTo>
                    <a:pt x="2338" y="1823"/>
                    <a:pt x="2499" y="1859"/>
                    <a:pt x="2631" y="1859"/>
                  </a:cubicBezTo>
                  <a:cubicBezTo>
                    <a:pt x="3230" y="1859"/>
                    <a:pt x="3210" y="1093"/>
                    <a:pt x="3574" y="868"/>
                  </a:cubicBezTo>
                  <a:lnTo>
                    <a:pt x="3574" y="868"/>
                  </a:lnTo>
                  <a:cubicBezTo>
                    <a:pt x="3426" y="1079"/>
                    <a:pt x="3320" y="1291"/>
                    <a:pt x="3765" y="1418"/>
                  </a:cubicBezTo>
                  <a:cubicBezTo>
                    <a:pt x="3765" y="953"/>
                    <a:pt x="4145" y="487"/>
                    <a:pt x="3786"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8" name="Google Shape;4208;p24"/>
            <p:cNvSpPr/>
            <p:nvPr/>
          </p:nvSpPr>
          <p:spPr>
            <a:xfrm>
              <a:off x="-2402600" y="4013900"/>
              <a:ext cx="103125" cy="108950"/>
            </a:xfrm>
            <a:custGeom>
              <a:avLst/>
              <a:gdLst/>
              <a:ahLst/>
              <a:cxnLst/>
              <a:rect l="l" t="t" r="r" b="b"/>
              <a:pathLst>
                <a:path w="4125" h="4358" extrusionOk="0">
                  <a:moveTo>
                    <a:pt x="3258" y="1"/>
                  </a:moveTo>
                  <a:cubicBezTo>
                    <a:pt x="1883" y="720"/>
                    <a:pt x="826" y="1925"/>
                    <a:pt x="276" y="3385"/>
                  </a:cubicBezTo>
                  <a:cubicBezTo>
                    <a:pt x="635" y="3638"/>
                    <a:pt x="1" y="4188"/>
                    <a:pt x="656" y="4358"/>
                  </a:cubicBezTo>
                  <a:cubicBezTo>
                    <a:pt x="720" y="4315"/>
                    <a:pt x="741" y="4231"/>
                    <a:pt x="656" y="4188"/>
                  </a:cubicBezTo>
                  <a:cubicBezTo>
                    <a:pt x="635" y="2285"/>
                    <a:pt x="4125" y="1206"/>
                    <a:pt x="3258"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09" name="Google Shape;4209;p24"/>
            <p:cNvSpPr/>
            <p:nvPr/>
          </p:nvSpPr>
          <p:spPr>
            <a:xfrm>
              <a:off x="-2066325" y="3800825"/>
              <a:ext cx="83575" cy="106975"/>
            </a:xfrm>
            <a:custGeom>
              <a:avLst/>
              <a:gdLst/>
              <a:ahLst/>
              <a:cxnLst/>
              <a:rect l="l" t="t" r="r" b="b"/>
              <a:pathLst>
                <a:path w="3343" h="4279" extrusionOk="0">
                  <a:moveTo>
                    <a:pt x="1333" y="1"/>
                  </a:moveTo>
                  <a:lnTo>
                    <a:pt x="1333" y="22"/>
                  </a:lnTo>
                  <a:cubicBezTo>
                    <a:pt x="678" y="1333"/>
                    <a:pt x="1" y="2856"/>
                    <a:pt x="995" y="4188"/>
                  </a:cubicBezTo>
                  <a:cubicBezTo>
                    <a:pt x="1021" y="4179"/>
                    <a:pt x="1044" y="4174"/>
                    <a:pt x="1064" y="4174"/>
                  </a:cubicBezTo>
                  <a:cubicBezTo>
                    <a:pt x="1093" y="4174"/>
                    <a:pt x="1118" y="4185"/>
                    <a:pt x="1143" y="4209"/>
                  </a:cubicBezTo>
                  <a:cubicBezTo>
                    <a:pt x="1255" y="4257"/>
                    <a:pt x="1355" y="4278"/>
                    <a:pt x="1445" y="4278"/>
                  </a:cubicBezTo>
                  <a:cubicBezTo>
                    <a:pt x="2033" y="4278"/>
                    <a:pt x="2193" y="3371"/>
                    <a:pt x="2560" y="3004"/>
                  </a:cubicBezTo>
                  <a:cubicBezTo>
                    <a:pt x="2814" y="2581"/>
                    <a:pt x="3342" y="2200"/>
                    <a:pt x="3152" y="1650"/>
                  </a:cubicBezTo>
                  <a:cubicBezTo>
                    <a:pt x="2964" y="1253"/>
                    <a:pt x="3272" y="339"/>
                    <a:pt x="2645" y="339"/>
                  </a:cubicBezTo>
                  <a:cubicBezTo>
                    <a:pt x="2638" y="339"/>
                    <a:pt x="2631" y="339"/>
                    <a:pt x="2623" y="339"/>
                  </a:cubicBezTo>
                  <a:cubicBezTo>
                    <a:pt x="1777" y="1016"/>
                    <a:pt x="2285" y="2116"/>
                    <a:pt x="1629" y="2940"/>
                  </a:cubicBezTo>
                  <a:cubicBezTo>
                    <a:pt x="678" y="2010"/>
                    <a:pt x="3258" y="318"/>
                    <a:pt x="1333"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0" name="Google Shape;4210;p24"/>
            <p:cNvSpPr/>
            <p:nvPr/>
          </p:nvSpPr>
          <p:spPr>
            <a:xfrm>
              <a:off x="-2386200" y="4013900"/>
              <a:ext cx="131150" cy="123250"/>
            </a:xfrm>
            <a:custGeom>
              <a:avLst/>
              <a:gdLst/>
              <a:ahLst/>
              <a:cxnLst/>
              <a:rect l="l" t="t" r="r" b="b"/>
              <a:pathLst>
                <a:path w="5246" h="4930" extrusionOk="0">
                  <a:moveTo>
                    <a:pt x="4273" y="1"/>
                  </a:moveTo>
                  <a:cubicBezTo>
                    <a:pt x="4251" y="974"/>
                    <a:pt x="3702" y="1672"/>
                    <a:pt x="2708" y="2116"/>
                  </a:cubicBezTo>
                  <a:cubicBezTo>
                    <a:pt x="2517" y="2200"/>
                    <a:pt x="2390" y="2306"/>
                    <a:pt x="2433" y="2475"/>
                  </a:cubicBezTo>
                  <a:cubicBezTo>
                    <a:pt x="2644" y="3448"/>
                    <a:pt x="1142" y="3533"/>
                    <a:pt x="1079" y="4400"/>
                  </a:cubicBezTo>
                  <a:cubicBezTo>
                    <a:pt x="1079" y="4474"/>
                    <a:pt x="957" y="4521"/>
                    <a:pt x="809" y="4521"/>
                  </a:cubicBezTo>
                  <a:cubicBezTo>
                    <a:pt x="661" y="4521"/>
                    <a:pt x="487" y="4474"/>
                    <a:pt x="381" y="4358"/>
                  </a:cubicBezTo>
                  <a:cubicBezTo>
                    <a:pt x="430" y="4210"/>
                    <a:pt x="343" y="4184"/>
                    <a:pt x="233" y="4184"/>
                  </a:cubicBezTo>
                  <a:cubicBezTo>
                    <a:pt x="173" y="4184"/>
                    <a:pt x="107" y="4191"/>
                    <a:pt x="51" y="4191"/>
                  </a:cubicBezTo>
                  <a:cubicBezTo>
                    <a:pt x="33" y="4191"/>
                    <a:pt x="16" y="4191"/>
                    <a:pt x="0" y="4188"/>
                  </a:cubicBezTo>
                  <a:lnTo>
                    <a:pt x="0" y="4358"/>
                  </a:lnTo>
                  <a:cubicBezTo>
                    <a:pt x="211" y="4625"/>
                    <a:pt x="478" y="4929"/>
                    <a:pt x="770" y="4929"/>
                  </a:cubicBezTo>
                  <a:cubicBezTo>
                    <a:pt x="918" y="4929"/>
                    <a:pt x="1071" y="4852"/>
                    <a:pt x="1227" y="4654"/>
                  </a:cubicBezTo>
                  <a:cubicBezTo>
                    <a:pt x="1713" y="4061"/>
                    <a:pt x="2433" y="3638"/>
                    <a:pt x="2771" y="2983"/>
                  </a:cubicBezTo>
                  <a:cubicBezTo>
                    <a:pt x="3157" y="2175"/>
                    <a:pt x="3471" y="1892"/>
                    <a:pt x="4244" y="1892"/>
                  </a:cubicBezTo>
                  <a:cubicBezTo>
                    <a:pt x="4402" y="1892"/>
                    <a:pt x="4579" y="1904"/>
                    <a:pt x="4780" y="1925"/>
                  </a:cubicBezTo>
                  <a:cubicBezTo>
                    <a:pt x="5245" y="1164"/>
                    <a:pt x="4865" y="551"/>
                    <a:pt x="4273"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1" name="Google Shape;4211;p24"/>
            <p:cNvSpPr/>
            <p:nvPr/>
          </p:nvSpPr>
          <p:spPr>
            <a:xfrm>
              <a:off x="-1054850" y="3608375"/>
              <a:ext cx="98375" cy="83775"/>
            </a:xfrm>
            <a:custGeom>
              <a:avLst/>
              <a:gdLst/>
              <a:ahLst/>
              <a:cxnLst/>
              <a:rect l="l" t="t" r="r" b="b"/>
              <a:pathLst>
                <a:path w="3935" h="3351" extrusionOk="0">
                  <a:moveTo>
                    <a:pt x="3286" y="0"/>
                  </a:moveTo>
                  <a:cubicBezTo>
                    <a:pt x="3065" y="0"/>
                    <a:pt x="2878" y="122"/>
                    <a:pt x="2814" y="360"/>
                  </a:cubicBezTo>
                  <a:cubicBezTo>
                    <a:pt x="2602" y="1121"/>
                    <a:pt x="1820" y="1460"/>
                    <a:pt x="1545" y="2115"/>
                  </a:cubicBezTo>
                  <a:cubicBezTo>
                    <a:pt x="1312" y="2284"/>
                    <a:pt x="1058" y="2454"/>
                    <a:pt x="804" y="2581"/>
                  </a:cubicBezTo>
                  <a:cubicBezTo>
                    <a:pt x="402" y="2729"/>
                    <a:pt x="1" y="2855"/>
                    <a:pt x="64" y="3342"/>
                  </a:cubicBezTo>
                  <a:cubicBezTo>
                    <a:pt x="126" y="3347"/>
                    <a:pt x="187" y="3350"/>
                    <a:pt x="248" y="3350"/>
                  </a:cubicBezTo>
                  <a:cubicBezTo>
                    <a:pt x="1839" y="3350"/>
                    <a:pt x="3181" y="1540"/>
                    <a:pt x="3934" y="339"/>
                  </a:cubicBezTo>
                  <a:cubicBezTo>
                    <a:pt x="3738" y="111"/>
                    <a:pt x="3496" y="0"/>
                    <a:pt x="3286"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2" name="Google Shape;4212;p24"/>
            <p:cNvSpPr/>
            <p:nvPr/>
          </p:nvSpPr>
          <p:spPr>
            <a:xfrm>
              <a:off x="-2025025" y="3796425"/>
              <a:ext cx="88800" cy="110275"/>
            </a:xfrm>
            <a:custGeom>
              <a:avLst/>
              <a:gdLst/>
              <a:ahLst/>
              <a:cxnLst/>
              <a:rect l="l" t="t" r="r" b="b"/>
              <a:pathLst>
                <a:path w="3552" h="4411" extrusionOk="0">
                  <a:moveTo>
                    <a:pt x="889" y="1"/>
                  </a:moveTo>
                  <a:cubicBezTo>
                    <a:pt x="649" y="1"/>
                    <a:pt x="619" y="221"/>
                    <a:pt x="1162" y="663"/>
                  </a:cubicBezTo>
                  <a:cubicBezTo>
                    <a:pt x="1373" y="832"/>
                    <a:pt x="1310" y="1001"/>
                    <a:pt x="1141" y="1150"/>
                  </a:cubicBezTo>
                  <a:cubicBezTo>
                    <a:pt x="992" y="1678"/>
                    <a:pt x="1881" y="2186"/>
                    <a:pt x="1141" y="2588"/>
                  </a:cubicBezTo>
                  <a:cubicBezTo>
                    <a:pt x="770" y="2670"/>
                    <a:pt x="1" y="4411"/>
                    <a:pt x="696" y="4411"/>
                  </a:cubicBezTo>
                  <a:cubicBezTo>
                    <a:pt x="716" y="4411"/>
                    <a:pt x="737" y="4409"/>
                    <a:pt x="760" y="4406"/>
                  </a:cubicBezTo>
                  <a:cubicBezTo>
                    <a:pt x="3552" y="1477"/>
                    <a:pt x="1512" y="1"/>
                    <a:pt x="889"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3" name="Google Shape;4213;p24"/>
            <p:cNvSpPr/>
            <p:nvPr/>
          </p:nvSpPr>
          <p:spPr>
            <a:xfrm>
              <a:off x="-2743625" y="4091025"/>
              <a:ext cx="81975" cy="78875"/>
            </a:xfrm>
            <a:custGeom>
              <a:avLst/>
              <a:gdLst/>
              <a:ahLst/>
              <a:cxnLst/>
              <a:rect l="l" t="t" r="r" b="b"/>
              <a:pathLst>
                <a:path w="3279" h="3155" extrusionOk="0">
                  <a:moveTo>
                    <a:pt x="2655" y="0"/>
                  </a:moveTo>
                  <a:cubicBezTo>
                    <a:pt x="2457" y="0"/>
                    <a:pt x="2305" y="192"/>
                    <a:pt x="1967" y="638"/>
                  </a:cubicBezTo>
                  <a:cubicBezTo>
                    <a:pt x="1269" y="1463"/>
                    <a:pt x="127" y="2034"/>
                    <a:pt x="0" y="3155"/>
                  </a:cubicBezTo>
                  <a:cubicBezTo>
                    <a:pt x="1756" y="2943"/>
                    <a:pt x="2411" y="2119"/>
                    <a:pt x="3279" y="300"/>
                  </a:cubicBezTo>
                  <a:cubicBezTo>
                    <a:pt x="2979" y="109"/>
                    <a:pt x="2804" y="0"/>
                    <a:pt x="2655"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4" name="Google Shape;4214;p24"/>
            <p:cNvSpPr/>
            <p:nvPr/>
          </p:nvSpPr>
          <p:spPr>
            <a:xfrm>
              <a:off x="-1964275" y="3977375"/>
              <a:ext cx="102600" cy="85350"/>
            </a:xfrm>
            <a:custGeom>
              <a:avLst/>
              <a:gdLst/>
              <a:ahLst/>
              <a:cxnLst/>
              <a:rect l="l" t="t" r="r" b="b"/>
              <a:pathLst>
                <a:path w="4104" h="3414" extrusionOk="0">
                  <a:moveTo>
                    <a:pt x="3439" y="0"/>
                  </a:moveTo>
                  <a:cubicBezTo>
                    <a:pt x="3010" y="0"/>
                    <a:pt x="3012" y="466"/>
                    <a:pt x="2814" y="700"/>
                  </a:cubicBezTo>
                  <a:cubicBezTo>
                    <a:pt x="2665" y="1145"/>
                    <a:pt x="1946" y="1335"/>
                    <a:pt x="1925" y="1758"/>
                  </a:cubicBezTo>
                  <a:cubicBezTo>
                    <a:pt x="1862" y="2836"/>
                    <a:pt x="635" y="2562"/>
                    <a:pt x="1" y="3090"/>
                  </a:cubicBezTo>
                  <a:cubicBezTo>
                    <a:pt x="278" y="3316"/>
                    <a:pt x="585" y="3413"/>
                    <a:pt x="902" y="3413"/>
                  </a:cubicBezTo>
                  <a:cubicBezTo>
                    <a:pt x="2401" y="3413"/>
                    <a:pt x="4103" y="1232"/>
                    <a:pt x="3702" y="45"/>
                  </a:cubicBezTo>
                  <a:cubicBezTo>
                    <a:pt x="3599" y="14"/>
                    <a:pt x="3513" y="0"/>
                    <a:pt x="3439"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5" name="Google Shape;4215;p24"/>
            <p:cNvSpPr/>
            <p:nvPr/>
          </p:nvSpPr>
          <p:spPr>
            <a:xfrm>
              <a:off x="-2311650" y="3692450"/>
              <a:ext cx="94325" cy="88925"/>
            </a:xfrm>
            <a:custGeom>
              <a:avLst/>
              <a:gdLst/>
              <a:ahLst/>
              <a:cxnLst/>
              <a:rect l="l" t="t" r="r" b="b"/>
              <a:pathLst>
                <a:path w="3773" h="3557" extrusionOk="0">
                  <a:moveTo>
                    <a:pt x="3321" y="0"/>
                  </a:moveTo>
                  <a:lnTo>
                    <a:pt x="3321" y="0"/>
                  </a:lnTo>
                  <a:cubicBezTo>
                    <a:pt x="1354" y="550"/>
                    <a:pt x="3109" y="2411"/>
                    <a:pt x="910" y="2749"/>
                  </a:cubicBezTo>
                  <a:cubicBezTo>
                    <a:pt x="635" y="2961"/>
                    <a:pt x="43" y="2686"/>
                    <a:pt x="0" y="3215"/>
                  </a:cubicBezTo>
                  <a:cubicBezTo>
                    <a:pt x="318" y="3453"/>
                    <a:pt x="646" y="3557"/>
                    <a:pt x="967" y="3557"/>
                  </a:cubicBezTo>
                  <a:cubicBezTo>
                    <a:pt x="2441" y="3557"/>
                    <a:pt x="3772" y="1372"/>
                    <a:pt x="332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6" name="Google Shape;4216;p24"/>
            <p:cNvSpPr/>
            <p:nvPr/>
          </p:nvSpPr>
          <p:spPr>
            <a:xfrm>
              <a:off x="-1678225" y="3763825"/>
              <a:ext cx="87800" cy="86200"/>
            </a:xfrm>
            <a:custGeom>
              <a:avLst/>
              <a:gdLst/>
              <a:ahLst/>
              <a:cxnLst/>
              <a:rect l="l" t="t" r="r" b="b"/>
              <a:pathLst>
                <a:path w="3512" h="3448" extrusionOk="0">
                  <a:moveTo>
                    <a:pt x="2538" y="0"/>
                  </a:moveTo>
                  <a:lnTo>
                    <a:pt x="2538" y="0"/>
                  </a:lnTo>
                  <a:cubicBezTo>
                    <a:pt x="2010" y="360"/>
                    <a:pt x="1777" y="1037"/>
                    <a:pt x="1016" y="1163"/>
                  </a:cubicBezTo>
                  <a:cubicBezTo>
                    <a:pt x="614" y="1375"/>
                    <a:pt x="550" y="1819"/>
                    <a:pt x="275" y="2136"/>
                  </a:cubicBezTo>
                  <a:cubicBezTo>
                    <a:pt x="0" y="2454"/>
                    <a:pt x="297" y="3448"/>
                    <a:pt x="783" y="3448"/>
                  </a:cubicBezTo>
                  <a:cubicBezTo>
                    <a:pt x="1756" y="3384"/>
                    <a:pt x="3088" y="3363"/>
                    <a:pt x="2708" y="2157"/>
                  </a:cubicBezTo>
                  <a:lnTo>
                    <a:pt x="2581" y="2115"/>
                  </a:lnTo>
                  <a:cubicBezTo>
                    <a:pt x="2242" y="2263"/>
                    <a:pt x="2306" y="2644"/>
                    <a:pt x="2010" y="2792"/>
                  </a:cubicBezTo>
                  <a:cubicBezTo>
                    <a:pt x="1919" y="2832"/>
                    <a:pt x="1780" y="2858"/>
                    <a:pt x="1669" y="2858"/>
                  </a:cubicBezTo>
                  <a:cubicBezTo>
                    <a:pt x="1547" y="2858"/>
                    <a:pt x="1458" y="2827"/>
                    <a:pt x="1502" y="2750"/>
                  </a:cubicBezTo>
                  <a:cubicBezTo>
                    <a:pt x="1735" y="2390"/>
                    <a:pt x="1291" y="1798"/>
                    <a:pt x="2010" y="1629"/>
                  </a:cubicBezTo>
                  <a:cubicBezTo>
                    <a:pt x="2581" y="1396"/>
                    <a:pt x="3511" y="296"/>
                    <a:pt x="2538"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7" name="Google Shape;4217;p24"/>
            <p:cNvSpPr/>
            <p:nvPr/>
          </p:nvSpPr>
          <p:spPr>
            <a:xfrm>
              <a:off x="-2786250" y="4057250"/>
              <a:ext cx="89275" cy="103275"/>
            </a:xfrm>
            <a:custGeom>
              <a:avLst/>
              <a:gdLst/>
              <a:ahLst/>
              <a:cxnLst/>
              <a:rect l="l" t="t" r="r" b="b"/>
              <a:pathLst>
                <a:path w="3571" h="4131" extrusionOk="0">
                  <a:moveTo>
                    <a:pt x="3320" y="1"/>
                  </a:moveTo>
                  <a:cubicBezTo>
                    <a:pt x="3281" y="1"/>
                    <a:pt x="3236" y="14"/>
                    <a:pt x="3186" y="43"/>
                  </a:cubicBezTo>
                  <a:cubicBezTo>
                    <a:pt x="1875" y="297"/>
                    <a:pt x="902" y="1799"/>
                    <a:pt x="500" y="2941"/>
                  </a:cubicBezTo>
                  <a:cubicBezTo>
                    <a:pt x="0" y="3367"/>
                    <a:pt x="808" y="4130"/>
                    <a:pt x="1326" y="4130"/>
                  </a:cubicBezTo>
                  <a:cubicBezTo>
                    <a:pt x="1553" y="4130"/>
                    <a:pt x="1725" y="3983"/>
                    <a:pt x="1705" y="3596"/>
                  </a:cubicBezTo>
                  <a:cubicBezTo>
                    <a:pt x="1748" y="3195"/>
                    <a:pt x="1134" y="2793"/>
                    <a:pt x="1473" y="2454"/>
                  </a:cubicBezTo>
                  <a:cubicBezTo>
                    <a:pt x="2107" y="1862"/>
                    <a:pt x="2424" y="1016"/>
                    <a:pt x="3334" y="614"/>
                  </a:cubicBezTo>
                  <a:cubicBezTo>
                    <a:pt x="3570" y="487"/>
                    <a:pt x="3557" y="1"/>
                    <a:pt x="3320"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8" name="Google Shape;4218;p24"/>
            <p:cNvSpPr/>
            <p:nvPr/>
          </p:nvSpPr>
          <p:spPr>
            <a:xfrm>
              <a:off x="-1699900" y="4050150"/>
              <a:ext cx="94675" cy="82875"/>
            </a:xfrm>
            <a:custGeom>
              <a:avLst/>
              <a:gdLst/>
              <a:ahLst/>
              <a:cxnLst/>
              <a:rect l="l" t="t" r="r" b="b"/>
              <a:pathLst>
                <a:path w="3787" h="3315" extrusionOk="0">
                  <a:moveTo>
                    <a:pt x="2841" y="0"/>
                  </a:moveTo>
                  <a:cubicBezTo>
                    <a:pt x="2127" y="0"/>
                    <a:pt x="1428" y="2279"/>
                    <a:pt x="952" y="2590"/>
                  </a:cubicBezTo>
                  <a:cubicBezTo>
                    <a:pt x="719" y="2759"/>
                    <a:pt x="0" y="2611"/>
                    <a:pt x="402" y="3225"/>
                  </a:cubicBezTo>
                  <a:cubicBezTo>
                    <a:pt x="528" y="3288"/>
                    <a:pt x="645" y="3315"/>
                    <a:pt x="756" y="3315"/>
                  </a:cubicBezTo>
                  <a:cubicBezTo>
                    <a:pt x="1391" y="3315"/>
                    <a:pt x="1814" y="2413"/>
                    <a:pt x="2390" y="2125"/>
                  </a:cubicBezTo>
                  <a:cubicBezTo>
                    <a:pt x="2919" y="1596"/>
                    <a:pt x="3786" y="1089"/>
                    <a:pt x="3173" y="179"/>
                  </a:cubicBezTo>
                  <a:cubicBezTo>
                    <a:pt x="3062" y="55"/>
                    <a:pt x="2952" y="0"/>
                    <a:pt x="284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19" name="Google Shape;4219;p24"/>
            <p:cNvSpPr/>
            <p:nvPr/>
          </p:nvSpPr>
          <p:spPr>
            <a:xfrm>
              <a:off x="-2789625" y="3788150"/>
              <a:ext cx="65050" cy="96625"/>
            </a:xfrm>
            <a:custGeom>
              <a:avLst/>
              <a:gdLst/>
              <a:ahLst/>
              <a:cxnLst/>
              <a:rect l="l" t="t" r="r" b="b"/>
              <a:pathLst>
                <a:path w="2602" h="3865" extrusionOk="0">
                  <a:moveTo>
                    <a:pt x="1840" y="0"/>
                  </a:moveTo>
                  <a:lnTo>
                    <a:pt x="1840" y="0"/>
                  </a:lnTo>
                  <a:cubicBezTo>
                    <a:pt x="1312" y="1481"/>
                    <a:pt x="1502" y="2813"/>
                    <a:pt x="0" y="3849"/>
                  </a:cubicBezTo>
                  <a:cubicBezTo>
                    <a:pt x="99" y="3859"/>
                    <a:pt x="189" y="3864"/>
                    <a:pt x="273" y="3864"/>
                  </a:cubicBezTo>
                  <a:cubicBezTo>
                    <a:pt x="1228" y="3864"/>
                    <a:pt x="1253" y="3226"/>
                    <a:pt x="1798" y="2623"/>
                  </a:cubicBezTo>
                  <a:cubicBezTo>
                    <a:pt x="2602" y="2073"/>
                    <a:pt x="2559" y="719"/>
                    <a:pt x="1840"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0" name="Google Shape;4220;p24"/>
            <p:cNvSpPr/>
            <p:nvPr/>
          </p:nvSpPr>
          <p:spPr>
            <a:xfrm>
              <a:off x="-1955800" y="3959800"/>
              <a:ext cx="84075" cy="62725"/>
            </a:xfrm>
            <a:custGeom>
              <a:avLst/>
              <a:gdLst/>
              <a:ahLst/>
              <a:cxnLst/>
              <a:rect l="l" t="t" r="r" b="b"/>
              <a:pathLst>
                <a:path w="3363" h="2509" extrusionOk="0">
                  <a:moveTo>
                    <a:pt x="2039" y="1"/>
                  </a:moveTo>
                  <a:cubicBezTo>
                    <a:pt x="1810" y="1"/>
                    <a:pt x="1590" y="17"/>
                    <a:pt x="1417" y="29"/>
                  </a:cubicBezTo>
                  <a:cubicBezTo>
                    <a:pt x="1840" y="1361"/>
                    <a:pt x="0" y="1425"/>
                    <a:pt x="402" y="2228"/>
                  </a:cubicBezTo>
                  <a:cubicBezTo>
                    <a:pt x="582" y="2430"/>
                    <a:pt x="773" y="2509"/>
                    <a:pt x="968" y="2509"/>
                  </a:cubicBezTo>
                  <a:cubicBezTo>
                    <a:pt x="1551" y="2509"/>
                    <a:pt x="2173" y="1800"/>
                    <a:pt x="2665" y="1530"/>
                  </a:cubicBezTo>
                  <a:cubicBezTo>
                    <a:pt x="2897" y="1277"/>
                    <a:pt x="2771" y="748"/>
                    <a:pt x="3363" y="748"/>
                  </a:cubicBezTo>
                  <a:cubicBezTo>
                    <a:pt x="3332" y="117"/>
                    <a:pt x="2652" y="1"/>
                    <a:pt x="2039"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1" name="Google Shape;4221;p24"/>
            <p:cNvSpPr/>
            <p:nvPr/>
          </p:nvSpPr>
          <p:spPr>
            <a:xfrm>
              <a:off x="-2043050" y="3795025"/>
              <a:ext cx="43900" cy="86200"/>
            </a:xfrm>
            <a:custGeom>
              <a:avLst/>
              <a:gdLst/>
              <a:ahLst/>
              <a:cxnLst/>
              <a:rect l="l" t="t" r="r" b="b"/>
              <a:pathLst>
                <a:path w="1756" h="3448" extrusionOk="0">
                  <a:moveTo>
                    <a:pt x="741" y="0"/>
                  </a:moveTo>
                  <a:cubicBezTo>
                    <a:pt x="587" y="0"/>
                    <a:pt x="455" y="42"/>
                    <a:pt x="402" y="233"/>
                  </a:cubicBezTo>
                  <a:cubicBezTo>
                    <a:pt x="1756" y="867"/>
                    <a:pt x="0" y="1840"/>
                    <a:pt x="212" y="2771"/>
                  </a:cubicBezTo>
                  <a:cubicBezTo>
                    <a:pt x="233" y="3045"/>
                    <a:pt x="64" y="3426"/>
                    <a:pt x="593" y="3447"/>
                  </a:cubicBezTo>
                  <a:cubicBezTo>
                    <a:pt x="1692" y="3405"/>
                    <a:pt x="1142" y="1375"/>
                    <a:pt x="1692" y="571"/>
                  </a:cubicBezTo>
                  <a:cubicBezTo>
                    <a:pt x="1354" y="486"/>
                    <a:pt x="1523" y="106"/>
                    <a:pt x="1206" y="21"/>
                  </a:cubicBezTo>
                  <a:cubicBezTo>
                    <a:pt x="1178" y="25"/>
                    <a:pt x="1149" y="27"/>
                    <a:pt x="1119" y="27"/>
                  </a:cubicBezTo>
                  <a:cubicBezTo>
                    <a:pt x="999" y="27"/>
                    <a:pt x="863" y="0"/>
                    <a:pt x="74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2" name="Google Shape;4222;p24"/>
            <p:cNvSpPr/>
            <p:nvPr/>
          </p:nvSpPr>
          <p:spPr>
            <a:xfrm>
              <a:off x="-1207125" y="3842325"/>
              <a:ext cx="99900" cy="81125"/>
            </a:xfrm>
            <a:custGeom>
              <a:avLst/>
              <a:gdLst/>
              <a:ahLst/>
              <a:cxnLst/>
              <a:rect l="l" t="t" r="r" b="b"/>
              <a:pathLst>
                <a:path w="3996" h="3245" extrusionOk="0">
                  <a:moveTo>
                    <a:pt x="3626" y="1"/>
                  </a:moveTo>
                  <a:cubicBezTo>
                    <a:pt x="3227" y="1"/>
                    <a:pt x="2608" y="447"/>
                    <a:pt x="2813" y="857"/>
                  </a:cubicBezTo>
                  <a:cubicBezTo>
                    <a:pt x="2708" y="1788"/>
                    <a:pt x="614" y="2253"/>
                    <a:pt x="1" y="3057"/>
                  </a:cubicBezTo>
                  <a:cubicBezTo>
                    <a:pt x="184" y="3187"/>
                    <a:pt x="386" y="3245"/>
                    <a:pt x="600" y="3245"/>
                  </a:cubicBezTo>
                  <a:cubicBezTo>
                    <a:pt x="1841" y="3245"/>
                    <a:pt x="3462" y="1307"/>
                    <a:pt x="3913" y="477"/>
                  </a:cubicBezTo>
                  <a:cubicBezTo>
                    <a:pt x="3995" y="133"/>
                    <a:pt x="3843" y="1"/>
                    <a:pt x="3626"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3" name="Google Shape;4223;p24"/>
            <p:cNvSpPr/>
            <p:nvPr/>
          </p:nvSpPr>
          <p:spPr>
            <a:xfrm>
              <a:off x="-1440825" y="3903950"/>
              <a:ext cx="90450" cy="87775"/>
            </a:xfrm>
            <a:custGeom>
              <a:avLst/>
              <a:gdLst/>
              <a:ahLst/>
              <a:cxnLst/>
              <a:rect l="l" t="t" r="r" b="b"/>
              <a:pathLst>
                <a:path w="3618" h="3511" extrusionOk="0">
                  <a:moveTo>
                    <a:pt x="3045" y="1"/>
                  </a:moveTo>
                  <a:cubicBezTo>
                    <a:pt x="2929" y="1"/>
                    <a:pt x="2820" y="50"/>
                    <a:pt x="2750" y="169"/>
                  </a:cubicBezTo>
                  <a:cubicBezTo>
                    <a:pt x="2390" y="740"/>
                    <a:pt x="3152" y="1607"/>
                    <a:pt x="2221" y="1755"/>
                  </a:cubicBezTo>
                  <a:cubicBezTo>
                    <a:pt x="1735" y="2178"/>
                    <a:pt x="1" y="2728"/>
                    <a:pt x="1016" y="3511"/>
                  </a:cubicBezTo>
                  <a:cubicBezTo>
                    <a:pt x="1798" y="2876"/>
                    <a:pt x="3575" y="2601"/>
                    <a:pt x="3427" y="1396"/>
                  </a:cubicBezTo>
                  <a:cubicBezTo>
                    <a:pt x="3617" y="1078"/>
                    <a:pt x="3427" y="740"/>
                    <a:pt x="3554" y="444"/>
                  </a:cubicBezTo>
                  <a:cubicBezTo>
                    <a:pt x="3540" y="203"/>
                    <a:pt x="3279" y="1"/>
                    <a:pt x="3045"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4" name="Google Shape;4224;p24"/>
            <p:cNvSpPr/>
            <p:nvPr/>
          </p:nvSpPr>
          <p:spPr>
            <a:xfrm>
              <a:off x="-2317450" y="3668875"/>
              <a:ext cx="96225" cy="98400"/>
            </a:xfrm>
            <a:custGeom>
              <a:avLst/>
              <a:gdLst/>
              <a:ahLst/>
              <a:cxnLst/>
              <a:rect l="l" t="t" r="r" b="b"/>
              <a:pathLst>
                <a:path w="3849" h="3936" extrusionOk="0">
                  <a:moveTo>
                    <a:pt x="1791" y="0"/>
                  </a:moveTo>
                  <a:cubicBezTo>
                    <a:pt x="1353" y="0"/>
                    <a:pt x="906" y="63"/>
                    <a:pt x="825" y="457"/>
                  </a:cubicBezTo>
                  <a:cubicBezTo>
                    <a:pt x="1163" y="1091"/>
                    <a:pt x="359" y="1683"/>
                    <a:pt x="867" y="2275"/>
                  </a:cubicBezTo>
                  <a:cubicBezTo>
                    <a:pt x="874" y="2276"/>
                    <a:pt x="881" y="2276"/>
                    <a:pt x="888" y="2276"/>
                  </a:cubicBezTo>
                  <a:cubicBezTo>
                    <a:pt x="1665" y="2276"/>
                    <a:pt x="1339" y="1130"/>
                    <a:pt x="2051" y="795"/>
                  </a:cubicBezTo>
                  <a:lnTo>
                    <a:pt x="2051" y="795"/>
                  </a:lnTo>
                  <a:cubicBezTo>
                    <a:pt x="2013" y="1637"/>
                    <a:pt x="1854" y="3241"/>
                    <a:pt x="805" y="3241"/>
                  </a:cubicBezTo>
                  <a:cubicBezTo>
                    <a:pt x="695" y="3241"/>
                    <a:pt x="575" y="3223"/>
                    <a:pt x="444" y="3185"/>
                  </a:cubicBezTo>
                  <a:lnTo>
                    <a:pt x="444" y="3185"/>
                  </a:lnTo>
                  <a:cubicBezTo>
                    <a:pt x="1" y="3642"/>
                    <a:pt x="446" y="3936"/>
                    <a:pt x="907" y="3936"/>
                  </a:cubicBezTo>
                  <a:cubicBezTo>
                    <a:pt x="1151" y="3936"/>
                    <a:pt x="1398" y="3854"/>
                    <a:pt x="1523" y="3671"/>
                  </a:cubicBezTo>
                  <a:cubicBezTo>
                    <a:pt x="2009" y="3523"/>
                    <a:pt x="2284" y="3121"/>
                    <a:pt x="2643" y="2868"/>
                  </a:cubicBezTo>
                  <a:lnTo>
                    <a:pt x="2643" y="2550"/>
                  </a:lnTo>
                  <a:cubicBezTo>
                    <a:pt x="1671" y="1958"/>
                    <a:pt x="3849" y="1556"/>
                    <a:pt x="2453" y="12"/>
                  </a:cubicBezTo>
                  <a:lnTo>
                    <a:pt x="2453" y="12"/>
                  </a:lnTo>
                  <a:cubicBezTo>
                    <a:pt x="2425" y="14"/>
                    <a:pt x="2395" y="14"/>
                    <a:pt x="2363" y="14"/>
                  </a:cubicBezTo>
                  <a:cubicBezTo>
                    <a:pt x="2200" y="14"/>
                    <a:pt x="1997" y="0"/>
                    <a:pt x="179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5" name="Google Shape;4225;p24"/>
            <p:cNvSpPr/>
            <p:nvPr/>
          </p:nvSpPr>
          <p:spPr>
            <a:xfrm>
              <a:off x="-2754200" y="4058850"/>
              <a:ext cx="89900" cy="74375"/>
            </a:xfrm>
            <a:custGeom>
              <a:avLst/>
              <a:gdLst/>
              <a:ahLst/>
              <a:cxnLst/>
              <a:rect l="l" t="t" r="r" b="b"/>
              <a:pathLst>
                <a:path w="3596" h="2975" extrusionOk="0">
                  <a:moveTo>
                    <a:pt x="2052" y="0"/>
                  </a:moveTo>
                  <a:lnTo>
                    <a:pt x="2052" y="0"/>
                  </a:lnTo>
                  <a:cubicBezTo>
                    <a:pt x="2094" y="170"/>
                    <a:pt x="2115" y="339"/>
                    <a:pt x="1904" y="445"/>
                  </a:cubicBezTo>
                  <a:cubicBezTo>
                    <a:pt x="1333" y="762"/>
                    <a:pt x="0" y="2496"/>
                    <a:pt x="698" y="2919"/>
                  </a:cubicBezTo>
                  <a:cubicBezTo>
                    <a:pt x="785" y="2957"/>
                    <a:pt x="864" y="2974"/>
                    <a:pt x="936" y="2974"/>
                  </a:cubicBezTo>
                  <a:cubicBezTo>
                    <a:pt x="1184" y="2974"/>
                    <a:pt x="1360" y="2782"/>
                    <a:pt x="1523" y="2602"/>
                  </a:cubicBezTo>
                  <a:cubicBezTo>
                    <a:pt x="1988" y="1671"/>
                    <a:pt x="2919" y="1164"/>
                    <a:pt x="3596" y="445"/>
                  </a:cubicBezTo>
                  <a:cubicBezTo>
                    <a:pt x="3543" y="127"/>
                    <a:pt x="3268" y="80"/>
                    <a:pt x="2951" y="80"/>
                  </a:cubicBezTo>
                  <a:cubicBezTo>
                    <a:pt x="2815" y="80"/>
                    <a:pt x="2671" y="89"/>
                    <a:pt x="2534" y="89"/>
                  </a:cubicBezTo>
                  <a:cubicBezTo>
                    <a:pt x="2351" y="89"/>
                    <a:pt x="2179" y="73"/>
                    <a:pt x="2052"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6" name="Google Shape;4226;p24"/>
            <p:cNvSpPr/>
            <p:nvPr/>
          </p:nvSpPr>
          <p:spPr>
            <a:xfrm>
              <a:off x="-1445700" y="3896300"/>
              <a:ext cx="88975" cy="104875"/>
            </a:xfrm>
            <a:custGeom>
              <a:avLst/>
              <a:gdLst/>
              <a:ahLst/>
              <a:cxnLst/>
              <a:rect l="l" t="t" r="r" b="b"/>
              <a:pathLst>
                <a:path w="3559" h="4195" extrusionOk="0">
                  <a:moveTo>
                    <a:pt x="2453" y="1"/>
                  </a:moveTo>
                  <a:cubicBezTo>
                    <a:pt x="2421" y="1"/>
                    <a:pt x="2387" y="4"/>
                    <a:pt x="2353" y="10"/>
                  </a:cubicBezTo>
                  <a:cubicBezTo>
                    <a:pt x="2036" y="263"/>
                    <a:pt x="1697" y="454"/>
                    <a:pt x="1316" y="581"/>
                  </a:cubicBezTo>
                  <a:cubicBezTo>
                    <a:pt x="1278" y="1166"/>
                    <a:pt x="1545" y="1268"/>
                    <a:pt x="1822" y="1268"/>
                  </a:cubicBezTo>
                  <a:cubicBezTo>
                    <a:pt x="1970" y="1268"/>
                    <a:pt x="2120" y="1239"/>
                    <a:pt x="2229" y="1239"/>
                  </a:cubicBezTo>
                  <a:cubicBezTo>
                    <a:pt x="2366" y="1239"/>
                    <a:pt x="2436" y="1285"/>
                    <a:pt x="2353" y="1490"/>
                  </a:cubicBezTo>
                  <a:cubicBezTo>
                    <a:pt x="1972" y="2273"/>
                    <a:pt x="724" y="2357"/>
                    <a:pt x="534" y="3288"/>
                  </a:cubicBezTo>
                  <a:cubicBezTo>
                    <a:pt x="1" y="3751"/>
                    <a:pt x="212" y="4195"/>
                    <a:pt x="588" y="4195"/>
                  </a:cubicBezTo>
                  <a:cubicBezTo>
                    <a:pt x="778" y="4195"/>
                    <a:pt x="1011" y="4080"/>
                    <a:pt x="1211" y="3795"/>
                  </a:cubicBezTo>
                  <a:cubicBezTo>
                    <a:pt x="640" y="2865"/>
                    <a:pt x="2120" y="2759"/>
                    <a:pt x="2501" y="2167"/>
                  </a:cubicBezTo>
                  <a:cubicBezTo>
                    <a:pt x="3558" y="1977"/>
                    <a:pt x="2459" y="771"/>
                    <a:pt x="3241" y="285"/>
                  </a:cubicBezTo>
                  <a:cubicBezTo>
                    <a:pt x="2954" y="246"/>
                    <a:pt x="2754" y="1"/>
                    <a:pt x="2453"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7" name="Google Shape;4227;p24"/>
            <p:cNvSpPr/>
            <p:nvPr/>
          </p:nvSpPr>
          <p:spPr>
            <a:xfrm>
              <a:off x="-2068950" y="3801350"/>
              <a:ext cx="38075" cy="101025"/>
            </a:xfrm>
            <a:custGeom>
              <a:avLst/>
              <a:gdLst/>
              <a:ahLst/>
              <a:cxnLst/>
              <a:rect l="l" t="t" r="r" b="b"/>
              <a:pathLst>
                <a:path w="1523" h="4041" extrusionOk="0">
                  <a:moveTo>
                    <a:pt x="1438" y="1"/>
                  </a:moveTo>
                  <a:cubicBezTo>
                    <a:pt x="317" y="466"/>
                    <a:pt x="571" y="1629"/>
                    <a:pt x="148" y="2496"/>
                  </a:cubicBezTo>
                  <a:cubicBezTo>
                    <a:pt x="381" y="3025"/>
                    <a:pt x="0" y="3829"/>
                    <a:pt x="1015" y="4040"/>
                  </a:cubicBezTo>
                  <a:cubicBezTo>
                    <a:pt x="1332" y="3998"/>
                    <a:pt x="1311" y="3892"/>
                    <a:pt x="1184" y="3660"/>
                  </a:cubicBezTo>
                  <a:cubicBezTo>
                    <a:pt x="190" y="2412"/>
                    <a:pt x="1523" y="1270"/>
                    <a:pt x="1438"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8" name="Google Shape;4228;p24"/>
            <p:cNvSpPr/>
            <p:nvPr/>
          </p:nvSpPr>
          <p:spPr>
            <a:xfrm>
              <a:off x="-1966375" y="3961950"/>
              <a:ext cx="61350" cy="83775"/>
            </a:xfrm>
            <a:custGeom>
              <a:avLst/>
              <a:gdLst/>
              <a:ahLst/>
              <a:cxnLst/>
              <a:rect l="l" t="t" r="r" b="b"/>
              <a:pathLst>
                <a:path w="2454" h="3351" extrusionOk="0">
                  <a:moveTo>
                    <a:pt x="1687" y="0"/>
                  </a:moveTo>
                  <a:cubicBezTo>
                    <a:pt x="1476" y="0"/>
                    <a:pt x="1240" y="400"/>
                    <a:pt x="1036" y="493"/>
                  </a:cubicBezTo>
                  <a:cubicBezTo>
                    <a:pt x="1142" y="1064"/>
                    <a:pt x="656" y="1381"/>
                    <a:pt x="317" y="1762"/>
                  </a:cubicBezTo>
                  <a:cubicBezTo>
                    <a:pt x="0" y="2290"/>
                    <a:pt x="402" y="2734"/>
                    <a:pt x="571" y="3179"/>
                  </a:cubicBezTo>
                  <a:cubicBezTo>
                    <a:pt x="615" y="3310"/>
                    <a:pt x="743" y="3351"/>
                    <a:pt x="892" y="3351"/>
                  </a:cubicBezTo>
                  <a:cubicBezTo>
                    <a:pt x="1032" y="3351"/>
                    <a:pt x="1189" y="3315"/>
                    <a:pt x="1311" y="3284"/>
                  </a:cubicBezTo>
                  <a:cubicBezTo>
                    <a:pt x="1967" y="3136"/>
                    <a:pt x="1565" y="2586"/>
                    <a:pt x="1777" y="2269"/>
                  </a:cubicBezTo>
                  <a:lnTo>
                    <a:pt x="1777" y="2269"/>
                  </a:lnTo>
                  <a:cubicBezTo>
                    <a:pt x="1701" y="2283"/>
                    <a:pt x="1629" y="2289"/>
                    <a:pt x="1560" y="2289"/>
                  </a:cubicBezTo>
                  <a:cubicBezTo>
                    <a:pt x="901" y="2289"/>
                    <a:pt x="610" y="1691"/>
                    <a:pt x="1396" y="1423"/>
                  </a:cubicBezTo>
                  <a:cubicBezTo>
                    <a:pt x="2453" y="1127"/>
                    <a:pt x="2136" y="598"/>
                    <a:pt x="1777" y="27"/>
                  </a:cubicBezTo>
                  <a:cubicBezTo>
                    <a:pt x="1747" y="9"/>
                    <a:pt x="1717" y="0"/>
                    <a:pt x="1687"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29" name="Google Shape;4229;p24"/>
            <p:cNvSpPr/>
            <p:nvPr/>
          </p:nvSpPr>
          <p:spPr>
            <a:xfrm>
              <a:off x="-2808675" y="3778450"/>
              <a:ext cx="49750" cy="85475"/>
            </a:xfrm>
            <a:custGeom>
              <a:avLst/>
              <a:gdLst/>
              <a:ahLst/>
              <a:cxnLst/>
              <a:rect l="l" t="t" r="r" b="b"/>
              <a:pathLst>
                <a:path w="1990" h="3419" extrusionOk="0">
                  <a:moveTo>
                    <a:pt x="1208" y="0"/>
                  </a:moveTo>
                  <a:cubicBezTo>
                    <a:pt x="771" y="0"/>
                    <a:pt x="203" y="848"/>
                    <a:pt x="170" y="1213"/>
                  </a:cubicBezTo>
                  <a:cubicBezTo>
                    <a:pt x="149" y="1572"/>
                    <a:pt x="86" y="1932"/>
                    <a:pt x="276" y="2270"/>
                  </a:cubicBezTo>
                  <a:cubicBezTo>
                    <a:pt x="377" y="2317"/>
                    <a:pt x="456" y="2337"/>
                    <a:pt x="519" y="2337"/>
                  </a:cubicBezTo>
                  <a:cubicBezTo>
                    <a:pt x="852" y="2337"/>
                    <a:pt x="738" y="1784"/>
                    <a:pt x="1058" y="1784"/>
                  </a:cubicBezTo>
                  <a:cubicBezTo>
                    <a:pt x="1376" y="3412"/>
                    <a:pt x="191" y="2440"/>
                    <a:pt x="1" y="3137"/>
                  </a:cubicBezTo>
                  <a:cubicBezTo>
                    <a:pt x="170" y="3351"/>
                    <a:pt x="359" y="3419"/>
                    <a:pt x="551" y="3419"/>
                  </a:cubicBezTo>
                  <a:cubicBezTo>
                    <a:pt x="816" y="3419"/>
                    <a:pt x="1089" y="3292"/>
                    <a:pt x="1333" y="3243"/>
                  </a:cubicBezTo>
                  <a:cubicBezTo>
                    <a:pt x="1989" y="3095"/>
                    <a:pt x="1672" y="1551"/>
                    <a:pt x="1460" y="1086"/>
                  </a:cubicBezTo>
                  <a:cubicBezTo>
                    <a:pt x="1249" y="832"/>
                    <a:pt x="1270" y="452"/>
                    <a:pt x="1524" y="219"/>
                  </a:cubicBezTo>
                  <a:cubicBezTo>
                    <a:pt x="1437" y="64"/>
                    <a:pt x="1327" y="0"/>
                    <a:pt x="1208"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0" name="Google Shape;4230;p24"/>
            <p:cNvSpPr/>
            <p:nvPr/>
          </p:nvSpPr>
          <p:spPr>
            <a:xfrm>
              <a:off x="-1088675" y="3593575"/>
              <a:ext cx="68750" cy="87825"/>
            </a:xfrm>
            <a:custGeom>
              <a:avLst/>
              <a:gdLst/>
              <a:ahLst/>
              <a:cxnLst/>
              <a:rect l="l" t="t" r="r" b="b"/>
              <a:pathLst>
                <a:path w="2750" h="3513" extrusionOk="0">
                  <a:moveTo>
                    <a:pt x="2580" y="0"/>
                  </a:moveTo>
                  <a:lnTo>
                    <a:pt x="2580" y="0"/>
                  </a:lnTo>
                  <a:cubicBezTo>
                    <a:pt x="1544" y="64"/>
                    <a:pt x="635" y="1481"/>
                    <a:pt x="317" y="2369"/>
                  </a:cubicBezTo>
                  <a:cubicBezTo>
                    <a:pt x="0" y="2813"/>
                    <a:pt x="317" y="3194"/>
                    <a:pt x="677" y="3490"/>
                  </a:cubicBezTo>
                  <a:cubicBezTo>
                    <a:pt x="793" y="3505"/>
                    <a:pt x="890" y="3512"/>
                    <a:pt x="969" y="3512"/>
                  </a:cubicBezTo>
                  <a:cubicBezTo>
                    <a:pt x="1875" y="3512"/>
                    <a:pt x="589" y="2577"/>
                    <a:pt x="1036" y="2052"/>
                  </a:cubicBezTo>
                  <a:cubicBezTo>
                    <a:pt x="1269" y="1819"/>
                    <a:pt x="1354" y="1502"/>
                    <a:pt x="1607" y="1248"/>
                  </a:cubicBezTo>
                  <a:cubicBezTo>
                    <a:pt x="2750" y="1100"/>
                    <a:pt x="2305" y="825"/>
                    <a:pt x="2580"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1" name="Google Shape;4231;p24"/>
            <p:cNvSpPr/>
            <p:nvPr/>
          </p:nvSpPr>
          <p:spPr>
            <a:xfrm>
              <a:off x="-1974075" y="3998050"/>
              <a:ext cx="84900" cy="53525"/>
            </a:xfrm>
            <a:custGeom>
              <a:avLst/>
              <a:gdLst/>
              <a:ahLst/>
              <a:cxnLst/>
              <a:rect l="l" t="t" r="r" b="b"/>
              <a:pathLst>
                <a:path w="3396" h="2141" extrusionOk="0">
                  <a:moveTo>
                    <a:pt x="3396" y="0"/>
                  </a:moveTo>
                  <a:cubicBezTo>
                    <a:pt x="2846" y="64"/>
                    <a:pt x="2381" y="360"/>
                    <a:pt x="2085" y="804"/>
                  </a:cubicBezTo>
                  <a:cubicBezTo>
                    <a:pt x="2063" y="1058"/>
                    <a:pt x="1408" y="1100"/>
                    <a:pt x="1810" y="1502"/>
                  </a:cubicBezTo>
                  <a:cubicBezTo>
                    <a:pt x="1915" y="1629"/>
                    <a:pt x="1810" y="1756"/>
                    <a:pt x="1598" y="1777"/>
                  </a:cubicBezTo>
                  <a:cubicBezTo>
                    <a:pt x="1545" y="1777"/>
                    <a:pt x="1481" y="1778"/>
                    <a:pt x="1413" y="1778"/>
                  </a:cubicBezTo>
                  <a:cubicBezTo>
                    <a:pt x="1212" y="1778"/>
                    <a:pt x="990" y="1766"/>
                    <a:pt x="1006" y="1671"/>
                  </a:cubicBezTo>
                  <a:cubicBezTo>
                    <a:pt x="1091" y="1164"/>
                    <a:pt x="308" y="677"/>
                    <a:pt x="985" y="170"/>
                  </a:cubicBezTo>
                  <a:cubicBezTo>
                    <a:pt x="874" y="59"/>
                    <a:pt x="742" y="11"/>
                    <a:pt x="612" y="11"/>
                  </a:cubicBezTo>
                  <a:cubicBezTo>
                    <a:pt x="298" y="11"/>
                    <a:pt x="0" y="296"/>
                    <a:pt x="75" y="656"/>
                  </a:cubicBezTo>
                  <a:cubicBezTo>
                    <a:pt x="33" y="1015"/>
                    <a:pt x="329" y="1290"/>
                    <a:pt x="350" y="1650"/>
                  </a:cubicBezTo>
                  <a:cubicBezTo>
                    <a:pt x="366" y="1986"/>
                    <a:pt x="552" y="2141"/>
                    <a:pt x="844" y="2141"/>
                  </a:cubicBezTo>
                  <a:cubicBezTo>
                    <a:pt x="937" y="2141"/>
                    <a:pt x="1041" y="2125"/>
                    <a:pt x="1154" y="2094"/>
                  </a:cubicBezTo>
                  <a:cubicBezTo>
                    <a:pt x="1767" y="1904"/>
                    <a:pt x="2677" y="1967"/>
                    <a:pt x="2465" y="1015"/>
                  </a:cubicBezTo>
                  <a:cubicBezTo>
                    <a:pt x="2634" y="656"/>
                    <a:pt x="3311" y="444"/>
                    <a:pt x="3396"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2" name="Google Shape;4232;p24"/>
            <p:cNvSpPr/>
            <p:nvPr/>
          </p:nvSpPr>
          <p:spPr>
            <a:xfrm>
              <a:off x="-1722100" y="4027125"/>
              <a:ext cx="55525" cy="61375"/>
            </a:xfrm>
            <a:custGeom>
              <a:avLst/>
              <a:gdLst/>
              <a:ahLst/>
              <a:cxnLst/>
              <a:rect l="l" t="t" r="r" b="b"/>
              <a:pathLst>
                <a:path w="2221" h="2455" extrusionOk="0">
                  <a:moveTo>
                    <a:pt x="2221" y="1"/>
                  </a:moveTo>
                  <a:lnTo>
                    <a:pt x="2221" y="1"/>
                  </a:lnTo>
                  <a:cubicBezTo>
                    <a:pt x="804" y="318"/>
                    <a:pt x="360" y="1333"/>
                    <a:pt x="0" y="2390"/>
                  </a:cubicBezTo>
                  <a:cubicBezTo>
                    <a:pt x="108" y="2433"/>
                    <a:pt x="218" y="2455"/>
                    <a:pt x="327" y="2455"/>
                  </a:cubicBezTo>
                  <a:cubicBezTo>
                    <a:pt x="537" y="2455"/>
                    <a:pt x="742" y="2375"/>
                    <a:pt x="909" y="2221"/>
                  </a:cubicBezTo>
                  <a:cubicBezTo>
                    <a:pt x="1375" y="1862"/>
                    <a:pt x="1417" y="1227"/>
                    <a:pt x="2030" y="931"/>
                  </a:cubicBezTo>
                  <a:lnTo>
                    <a:pt x="2221" y="1"/>
                  </a:ln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3" name="Google Shape;4233;p24"/>
            <p:cNvSpPr/>
            <p:nvPr/>
          </p:nvSpPr>
          <p:spPr>
            <a:xfrm>
              <a:off x="-1677700" y="4028175"/>
              <a:ext cx="57125" cy="83050"/>
            </a:xfrm>
            <a:custGeom>
              <a:avLst/>
              <a:gdLst/>
              <a:ahLst/>
              <a:cxnLst/>
              <a:rect l="l" t="t" r="r" b="b"/>
              <a:pathLst>
                <a:path w="2285" h="3322" extrusionOk="0">
                  <a:moveTo>
                    <a:pt x="1735" y="1"/>
                  </a:moveTo>
                  <a:cubicBezTo>
                    <a:pt x="1396" y="149"/>
                    <a:pt x="677" y="128"/>
                    <a:pt x="1375" y="699"/>
                  </a:cubicBezTo>
                  <a:cubicBezTo>
                    <a:pt x="1841" y="1079"/>
                    <a:pt x="1" y="2327"/>
                    <a:pt x="254" y="3321"/>
                  </a:cubicBezTo>
                  <a:cubicBezTo>
                    <a:pt x="424" y="3300"/>
                    <a:pt x="614" y="3258"/>
                    <a:pt x="614" y="3131"/>
                  </a:cubicBezTo>
                  <a:cubicBezTo>
                    <a:pt x="572" y="2306"/>
                    <a:pt x="1545" y="1904"/>
                    <a:pt x="1714" y="1185"/>
                  </a:cubicBezTo>
                  <a:cubicBezTo>
                    <a:pt x="1746" y="1012"/>
                    <a:pt x="1834" y="955"/>
                    <a:pt x="1943" y="955"/>
                  </a:cubicBezTo>
                  <a:cubicBezTo>
                    <a:pt x="2048" y="955"/>
                    <a:pt x="2171" y="1007"/>
                    <a:pt x="2285" y="1058"/>
                  </a:cubicBezTo>
                  <a:cubicBezTo>
                    <a:pt x="2285" y="656"/>
                    <a:pt x="2242" y="233"/>
                    <a:pt x="1735"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4" name="Google Shape;4234;p24"/>
            <p:cNvSpPr/>
            <p:nvPr/>
          </p:nvSpPr>
          <p:spPr>
            <a:xfrm>
              <a:off x="-853400" y="3754725"/>
              <a:ext cx="70850" cy="55975"/>
            </a:xfrm>
            <a:custGeom>
              <a:avLst/>
              <a:gdLst/>
              <a:ahLst/>
              <a:cxnLst/>
              <a:rect l="l" t="t" r="r" b="b"/>
              <a:pathLst>
                <a:path w="2834" h="2239" extrusionOk="0">
                  <a:moveTo>
                    <a:pt x="2658" y="0"/>
                  </a:moveTo>
                  <a:cubicBezTo>
                    <a:pt x="2102" y="0"/>
                    <a:pt x="70" y="1639"/>
                    <a:pt x="1" y="1950"/>
                  </a:cubicBezTo>
                  <a:cubicBezTo>
                    <a:pt x="37" y="2133"/>
                    <a:pt x="200" y="2239"/>
                    <a:pt x="364" y="2239"/>
                  </a:cubicBezTo>
                  <a:cubicBezTo>
                    <a:pt x="485" y="2239"/>
                    <a:pt x="606" y="2182"/>
                    <a:pt x="677" y="2056"/>
                  </a:cubicBezTo>
                  <a:cubicBezTo>
                    <a:pt x="1248" y="1337"/>
                    <a:pt x="2285" y="1062"/>
                    <a:pt x="2771" y="280"/>
                  </a:cubicBezTo>
                  <a:cubicBezTo>
                    <a:pt x="2833" y="82"/>
                    <a:pt x="2783" y="0"/>
                    <a:pt x="2658"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5" name="Google Shape;4235;p24"/>
            <p:cNvSpPr/>
            <p:nvPr/>
          </p:nvSpPr>
          <p:spPr>
            <a:xfrm>
              <a:off x="-2343900" y="3700375"/>
              <a:ext cx="64525" cy="72450"/>
            </a:xfrm>
            <a:custGeom>
              <a:avLst/>
              <a:gdLst/>
              <a:ahLst/>
              <a:cxnLst/>
              <a:rect l="l" t="t" r="r" b="b"/>
              <a:pathLst>
                <a:path w="2581" h="2898" extrusionOk="0">
                  <a:moveTo>
                    <a:pt x="1333" y="0"/>
                  </a:moveTo>
                  <a:cubicBezTo>
                    <a:pt x="889" y="825"/>
                    <a:pt x="0" y="2454"/>
                    <a:pt x="1290" y="2898"/>
                  </a:cubicBezTo>
                  <a:cubicBezTo>
                    <a:pt x="1409" y="2752"/>
                    <a:pt x="1582" y="2736"/>
                    <a:pt x="1764" y="2736"/>
                  </a:cubicBezTo>
                  <a:cubicBezTo>
                    <a:pt x="1815" y="2736"/>
                    <a:pt x="1868" y="2737"/>
                    <a:pt x="1919" y="2737"/>
                  </a:cubicBezTo>
                  <a:cubicBezTo>
                    <a:pt x="2107" y="2737"/>
                    <a:pt x="2289" y="2720"/>
                    <a:pt x="2411" y="2559"/>
                  </a:cubicBezTo>
                  <a:cubicBezTo>
                    <a:pt x="2389" y="2558"/>
                    <a:pt x="2366" y="2557"/>
                    <a:pt x="2343" y="2557"/>
                  </a:cubicBezTo>
                  <a:cubicBezTo>
                    <a:pt x="2206" y="2557"/>
                    <a:pt x="2066" y="2580"/>
                    <a:pt x="1930" y="2580"/>
                  </a:cubicBezTo>
                  <a:cubicBezTo>
                    <a:pt x="1772" y="2580"/>
                    <a:pt x="1618" y="2549"/>
                    <a:pt x="1481" y="2411"/>
                  </a:cubicBezTo>
                  <a:cubicBezTo>
                    <a:pt x="1100" y="1629"/>
                    <a:pt x="2581" y="318"/>
                    <a:pt x="1333"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6" name="Google Shape;4236;p24"/>
            <p:cNvSpPr/>
            <p:nvPr/>
          </p:nvSpPr>
          <p:spPr>
            <a:xfrm>
              <a:off x="-1185450" y="4084450"/>
              <a:ext cx="52900" cy="46850"/>
            </a:xfrm>
            <a:custGeom>
              <a:avLst/>
              <a:gdLst/>
              <a:ahLst/>
              <a:cxnLst/>
              <a:rect l="l" t="t" r="r" b="b"/>
              <a:pathLst>
                <a:path w="2116" h="1874" extrusionOk="0">
                  <a:moveTo>
                    <a:pt x="1619" y="1"/>
                  </a:moveTo>
                  <a:cubicBezTo>
                    <a:pt x="1160" y="1"/>
                    <a:pt x="641" y="525"/>
                    <a:pt x="276" y="753"/>
                  </a:cubicBezTo>
                  <a:cubicBezTo>
                    <a:pt x="1" y="1049"/>
                    <a:pt x="170" y="1578"/>
                    <a:pt x="445" y="1874"/>
                  </a:cubicBezTo>
                  <a:cubicBezTo>
                    <a:pt x="1291" y="1578"/>
                    <a:pt x="1650" y="880"/>
                    <a:pt x="2116" y="288"/>
                  </a:cubicBezTo>
                  <a:cubicBezTo>
                    <a:pt x="1967" y="80"/>
                    <a:pt x="1798" y="1"/>
                    <a:pt x="1619"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7" name="Google Shape;4237;p24"/>
            <p:cNvSpPr/>
            <p:nvPr/>
          </p:nvSpPr>
          <p:spPr>
            <a:xfrm>
              <a:off x="-1229250" y="4107250"/>
              <a:ext cx="54925" cy="33150"/>
            </a:xfrm>
            <a:custGeom>
              <a:avLst/>
              <a:gdLst/>
              <a:ahLst/>
              <a:cxnLst/>
              <a:rect l="l" t="t" r="r" b="b"/>
              <a:pathLst>
                <a:path w="2197" h="1326" extrusionOk="0">
                  <a:moveTo>
                    <a:pt x="256" y="1"/>
                  </a:moveTo>
                  <a:cubicBezTo>
                    <a:pt x="0" y="1"/>
                    <a:pt x="44" y="176"/>
                    <a:pt x="167" y="666"/>
                  </a:cubicBezTo>
                  <a:cubicBezTo>
                    <a:pt x="615" y="1114"/>
                    <a:pt x="919" y="1326"/>
                    <a:pt x="1254" y="1326"/>
                  </a:cubicBezTo>
                  <a:cubicBezTo>
                    <a:pt x="1519" y="1326"/>
                    <a:pt x="1804" y="1193"/>
                    <a:pt x="2197" y="941"/>
                  </a:cubicBezTo>
                  <a:lnTo>
                    <a:pt x="2197" y="327"/>
                  </a:lnTo>
                  <a:cubicBezTo>
                    <a:pt x="1816" y="95"/>
                    <a:pt x="1372" y="264"/>
                    <a:pt x="991" y="137"/>
                  </a:cubicBezTo>
                  <a:cubicBezTo>
                    <a:pt x="630" y="54"/>
                    <a:pt x="397" y="1"/>
                    <a:pt x="256"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8" name="Google Shape;4238;p24"/>
            <p:cNvSpPr/>
            <p:nvPr/>
          </p:nvSpPr>
          <p:spPr>
            <a:xfrm>
              <a:off x="-1212950" y="3839725"/>
              <a:ext cx="111600" cy="76650"/>
            </a:xfrm>
            <a:custGeom>
              <a:avLst/>
              <a:gdLst/>
              <a:ahLst/>
              <a:cxnLst/>
              <a:rect l="l" t="t" r="r" b="b"/>
              <a:pathLst>
                <a:path w="4464" h="3066" extrusionOk="0">
                  <a:moveTo>
                    <a:pt x="3772" y="1"/>
                  </a:moveTo>
                  <a:cubicBezTo>
                    <a:pt x="2618" y="1"/>
                    <a:pt x="3318" y="1426"/>
                    <a:pt x="1947" y="1554"/>
                  </a:cubicBezTo>
                  <a:cubicBezTo>
                    <a:pt x="1926" y="2463"/>
                    <a:pt x="487" y="2146"/>
                    <a:pt x="1" y="2696"/>
                  </a:cubicBezTo>
                  <a:cubicBezTo>
                    <a:pt x="87" y="2953"/>
                    <a:pt x="240" y="3065"/>
                    <a:pt x="448" y="3065"/>
                  </a:cubicBezTo>
                  <a:cubicBezTo>
                    <a:pt x="548" y="3065"/>
                    <a:pt x="660" y="3040"/>
                    <a:pt x="784" y="2992"/>
                  </a:cubicBezTo>
                  <a:cubicBezTo>
                    <a:pt x="1439" y="2082"/>
                    <a:pt x="3279" y="2082"/>
                    <a:pt x="3173" y="729"/>
                  </a:cubicBezTo>
                  <a:cubicBezTo>
                    <a:pt x="3122" y="484"/>
                    <a:pt x="3487" y="270"/>
                    <a:pt x="3784" y="270"/>
                  </a:cubicBezTo>
                  <a:cubicBezTo>
                    <a:pt x="3975" y="270"/>
                    <a:pt x="4138" y="358"/>
                    <a:pt x="4146" y="581"/>
                  </a:cubicBezTo>
                  <a:cubicBezTo>
                    <a:pt x="4358" y="475"/>
                    <a:pt x="4379" y="263"/>
                    <a:pt x="4464" y="115"/>
                  </a:cubicBezTo>
                  <a:cubicBezTo>
                    <a:pt x="4178" y="35"/>
                    <a:pt x="3952" y="1"/>
                    <a:pt x="3772"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39" name="Google Shape;4239;p24"/>
            <p:cNvSpPr/>
            <p:nvPr/>
          </p:nvSpPr>
          <p:spPr>
            <a:xfrm>
              <a:off x="-1453300" y="3905525"/>
              <a:ext cx="62725" cy="53325"/>
            </a:xfrm>
            <a:custGeom>
              <a:avLst/>
              <a:gdLst/>
              <a:ahLst/>
              <a:cxnLst/>
              <a:rect l="l" t="t" r="r" b="b"/>
              <a:pathLst>
                <a:path w="2509" h="2133" extrusionOk="0">
                  <a:moveTo>
                    <a:pt x="1684" y="0"/>
                  </a:moveTo>
                  <a:cubicBezTo>
                    <a:pt x="1113" y="275"/>
                    <a:pt x="605" y="656"/>
                    <a:pt x="182" y="1142"/>
                  </a:cubicBezTo>
                  <a:cubicBezTo>
                    <a:pt x="0" y="1753"/>
                    <a:pt x="42" y="2133"/>
                    <a:pt x="273" y="2133"/>
                  </a:cubicBezTo>
                  <a:cubicBezTo>
                    <a:pt x="418" y="2133"/>
                    <a:pt x="637" y="1984"/>
                    <a:pt x="923" y="1650"/>
                  </a:cubicBezTo>
                  <a:cubicBezTo>
                    <a:pt x="1853" y="1290"/>
                    <a:pt x="2509" y="1311"/>
                    <a:pt x="1684" y="191"/>
                  </a:cubicBezTo>
                  <a:cubicBezTo>
                    <a:pt x="1747" y="169"/>
                    <a:pt x="1769" y="42"/>
                    <a:pt x="1684"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0" name="Google Shape;4240;p24"/>
            <p:cNvSpPr/>
            <p:nvPr/>
          </p:nvSpPr>
          <p:spPr>
            <a:xfrm>
              <a:off x="-1616375" y="3758075"/>
              <a:ext cx="48150" cy="53125"/>
            </a:xfrm>
            <a:custGeom>
              <a:avLst/>
              <a:gdLst/>
              <a:ahLst/>
              <a:cxnLst/>
              <a:rect l="l" t="t" r="r" b="b"/>
              <a:pathLst>
                <a:path w="1926" h="2125" extrusionOk="0">
                  <a:moveTo>
                    <a:pt x="769" y="0"/>
                  </a:moveTo>
                  <a:cubicBezTo>
                    <a:pt x="512" y="0"/>
                    <a:pt x="248" y="64"/>
                    <a:pt x="1" y="188"/>
                  </a:cubicBezTo>
                  <a:cubicBezTo>
                    <a:pt x="149" y="442"/>
                    <a:pt x="487" y="590"/>
                    <a:pt x="234" y="928"/>
                  </a:cubicBezTo>
                  <a:cubicBezTo>
                    <a:pt x="593" y="1288"/>
                    <a:pt x="276" y="1732"/>
                    <a:pt x="466" y="2112"/>
                  </a:cubicBezTo>
                  <a:cubicBezTo>
                    <a:pt x="516" y="2121"/>
                    <a:pt x="562" y="2125"/>
                    <a:pt x="605" y="2125"/>
                  </a:cubicBezTo>
                  <a:cubicBezTo>
                    <a:pt x="1453" y="2125"/>
                    <a:pt x="1000" y="611"/>
                    <a:pt x="1926" y="611"/>
                  </a:cubicBezTo>
                  <a:cubicBezTo>
                    <a:pt x="1644" y="195"/>
                    <a:pt x="1217" y="0"/>
                    <a:pt x="769"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1" name="Google Shape;4241;p24"/>
            <p:cNvSpPr/>
            <p:nvPr/>
          </p:nvSpPr>
          <p:spPr>
            <a:xfrm>
              <a:off x="-1733750" y="4083050"/>
              <a:ext cx="57675" cy="47200"/>
            </a:xfrm>
            <a:custGeom>
              <a:avLst/>
              <a:gdLst/>
              <a:ahLst/>
              <a:cxnLst/>
              <a:rect l="l" t="t" r="r" b="b"/>
              <a:pathLst>
                <a:path w="2307" h="1888" extrusionOk="0">
                  <a:moveTo>
                    <a:pt x="1083" y="0"/>
                  </a:moveTo>
                  <a:cubicBezTo>
                    <a:pt x="871" y="0"/>
                    <a:pt x="661" y="47"/>
                    <a:pt x="466" y="153"/>
                  </a:cubicBezTo>
                  <a:lnTo>
                    <a:pt x="445" y="153"/>
                  </a:lnTo>
                  <a:cubicBezTo>
                    <a:pt x="1" y="1549"/>
                    <a:pt x="530" y="1613"/>
                    <a:pt x="1756" y="1888"/>
                  </a:cubicBezTo>
                  <a:cubicBezTo>
                    <a:pt x="1650" y="1486"/>
                    <a:pt x="2116" y="1486"/>
                    <a:pt x="2306" y="1274"/>
                  </a:cubicBezTo>
                  <a:lnTo>
                    <a:pt x="2306" y="1274"/>
                  </a:lnTo>
                  <a:cubicBezTo>
                    <a:pt x="2229" y="1288"/>
                    <a:pt x="2154" y="1295"/>
                    <a:pt x="2084" y="1295"/>
                  </a:cubicBezTo>
                  <a:cubicBezTo>
                    <a:pt x="1400" y="1295"/>
                    <a:pt x="1034" y="676"/>
                    <a:pt x="1206" y="5"/>
                  </a:cubicBezTo>
                  <a:cubicBezTo>
                    <a:pt x="1165" y="2"/>
                    <a:pt x="1124" y="0"/>
                    <a:pt x="1083"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2" name="Google Shape;4242;p24"/>
            <p:cNvSpPr/>
            <p:nvPr/>
          </p:nvSpPr>
          <p:spPr>
            <a:xfrm>
              <a:off x="-1208000" y="3821450"/>
              <a:ext cx="62225" cy="45350"/>
            </a:xfrm>
            <a:custGeom>
              <a:avLst/>
              <a:gdLst/>
              <a:ahLst/>
              <a:cxnLst/>
              <a:rect l="l" t="t" r="r" b="b"/>
              <a:pathLst>
                <a:path w="2489" h="1814" extrusionOk="0">
                  <a:moveTo>
                    <a:pt x="1897" y="0"/>
                  </a:moveTo>
                  <a:lnTo>
                    <a:pt x="839" y="677"/>
                  </a:lnTo>
                  <a:cubicBezTo>
                    <a:pt x="879" y="933"/>
                    <a:pt x="1" y="1813"/>
                    <a:pt x="478" y="1813"/>
                  </a:cubicBezTo>
                  <a:cubicBezTo>
                    <a:pt x="513" y="1813"/>
                    <a:pt x="556" y="1808"/>
                    <a:pt x="607" y="1798"/>
                  </a:cubicBezTo>
                  <a:cubicBezTo>
                    <a:pt x="1262" y="1312"/>
                    <a:pt x="2489" y="1164"/>
                    <a:pt x="1897"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3" name="Google Shape;4243;p24"/>
            <p:cNvSpPr/>
            <p:nvPr/>
          </p:nvSpPr>
          <p:spPr>
            <a:xfrm>
              <a:off x="-2325400" y="3681825"/>
              <a:ext cx="40100" cy="78850"/>
            </a:xfrm>
            <a:custGeom>
              <a:avLst/>
              <a:gdLst/>
              <a:ahLst/>
              <a:cxnLst/>
              <a:rect l="l" t="t" r="r" b="b"/>
              <a:pathLst>
                <a:path w="1604" h="3154" extrusionOk="0">
                  <a:moveTo>
                    <a:pt x="1244" y="1"/>
                  </a:moveTo>
                  <a:cubicBezTo>
                    <a:pt x="939" y="1"/>
                    <a:pt x="529" y="310"/>
                    <a:pt x="593" y="742"/>
                  </a:cubicBezTo>
                  <a:cubicBezTo>
                    <a:pt x="1587" y="1313"/>
                    <a:pt x="1" y="2307"/>
                    <a:pt x="741" y="3153"/>
                  </a:cubicBezTo>
                  <a:cubicBezTo>
                    <a:pt x="698" y="2942"/>
                    <a:pt x="804" y="2709"/>
                    <a:pt x="1016" y="2603"/>
                  </a:cubicBezTo>
                  <a:cubicBezTo>
                    <a:pt x="1143" y="2328"/>
                    <a:pt x="1164" y="2011"/>
                    <a:pt x="1121" y="1715"/>
                  </a:cubicBezTo>
                  <a:cubicBezTo>
                    <a:pt x="1396" y="1334"/>
                    <a:pt x="1143" y="827"/>
                    <a:pt x="1544" y="467"/>
                  </a:cubicBezTo>
                  <a:cubicBezTo>
                    <a:pt x="1604" y="138"/>
                    <a:pt x="1447" y="1"/>
                    <a:pt x="1244"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4" name="Google Shape;4244;p24"/>
            <p:cNvSpPr/>
            <p:nvPr/>
          </p:nvSpPr>
          <p:spPr>
            <a:xfrm>
              <a:off x="-1236725" y="4088800"/>
              <a:ext cx="61875" cy="35100"/>
            </a:xfrm>
            <a:custGeom>
              <a:avLst/>
              <a:gdLst/>
              <a:ahLst/>
              <a:cxnLst/>
              <a:rect l="l" t="t" r="r" b="b"/>
              <a:pathLst>
                <a:path w="2475" h="1404" extrusionOk="0">
                  <a:moveTo>
                    <a:pt x="1116" y="0"/>
                  </a:moveTo>
                  <a:cubicBezTo>
                    <a:pt x="773" y="0"/>
                    <a:pt x="529" y="325"/>
                    <a:pt x="191" y="325"/>
                  </a:cubicBezTo>
                  <a:cubicBezTo>
                    <a:pt x="106" y="706"/>
                    <a:pt x="0" y="1171"/>
                    <a:pt x="444" y="1404"/>
                  </a:cubicBezTo>
                  <a:cubicBezTo>
                    <a:pt x="396" y="1017"/>
                    <a:pt x="483" y="906"/>
                    <a:pt x="623" y="906"/>
                  </a:cubicBezTo>
                  <a:cubicBezTo>
                    <a:pt x="809" y="906"/>
                    <a:pt x="1087" y="1099"/>
                    <a:pt x="1269" y="1099"/>
                  </a:cubicBezTo>
                  <a:cubicBezTo>
                    <a:pt x="1310" y="1099"/>
                    <a:pt x="1346" y="1090"/>
                    <a:pt x="1375" y="1065"/>
                  </a:cubicBezTo>
                  <a:cubicBezTo>
                    <a:pt x="1476" y="964"/>
                    <a:pt x="1364" y="747"/>
                    <a:pt x="1503" y="747"/>
                  </a:cubicBezTo>
                  <a:cubicBezTo>
                    <a:pt x="1509" y="747"/>
                    <a:pt x="1516" y="747"/>
                    <a:pt x="1523" y="748"/>
                  </a:cubicBezTo>
                  <a:cubicBezTo>
                    <a:pt x="1692" y="769"/>
                    <a:pt x="1523" y="960"/>
                    <a:pt x="1565" y="1065"/>
                  </a:cubicBezTo>
                  <a:cubicBezTo>
                    <a:pt x="1648" y="1148"/>
                    <a:pt x="1733" y="1176"/>
                    <a:pt x="1818" y="1176"/>
                  </a:cubicBezTo>
                  <a:cubicBezTo>
                    <a:pt x="2000" y="1176"/>
                    <a:pt x="2186" y="1047"/>
                    <a:pt x="2366" y="1047"/>
                  </a:cubicBezTo>
                  <a:cubicBezTo>
                    <a:pt x="2402" y="1047"/>
                    <a:pt x="2439" y="1053"/>
                    <a:pt x="2475" y="1065"/>
                  </a:cubicBezTo>
                  <a:cubicBezTo>
                    <a:pt x="2390" y="473"/>
                    <a:pt x="1967" y="177"/>
                    <a:pt x="1396" y="71"/>
                  </a:cubicBezTo>
                  <a:cubicBezTo>
                    <a:pt x="1295" y="21"/>
                    <a:pt x="1202" y="0"/>
                    <a:pt x="1116"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5" name="Google Shape;4245;p24"/>
            <p:cNvSpPr/>
            <p:nvPr/>
          </p:nvSpPr>
          <p:spPr>
            <a:xfrm>
              <a:off x="-1155825" y="4050400"/>
              <a:ext cx="40725" cy="41250"/>
            </a:xfrm>
            <a:custGeom>
              <a:avLst/>
              <a:gdLst/>
              <a:ahLst/>
              <a:cxnLst/>
              <a:rect l="l" t="t" r="r" b="b"/>
              <a:pathLst>
                <a:path w="1629" h="1650" extrusionOk="0">
                  <a:moveTo>
                    <a:pt x="1354" y="0"/>
                  </a:moveTo>
                  <a:lnTo>
                    <a:pt x="1354" y="0"/>
                  </a:lnTo>
                  <a:cubicBezTo>
                    <a:pt x="635" y="973"/>
                    <a:pt x="635" y="973"/>
                    <a:pt x="0" y="994"/>
                  </a:cubicBezTo>
                  <a:lnTo>
                    <a:pt x="0" y="1481"/>
                  </a:lnTo>
                  <a:cubicBezTo>
                    <a:pt x="88" y="1528"/>
                    <a:pt x="188" y="1539"/>
                    <a:pt x="291" y="1539"/>
                  </a:cubicBezTo>
                  <a:cubicBezTo>
                    <a:pt x="372" y="1539"/>
                    <a:pt x="455" y="1532"/>
                    <a:pt x="538" y="1532"/>
                  </a:cubicBezTo>
                  <a:cubicBezTo>
                    <a:pt x="677" y="1532"/>
                    <a:pt x="813" y="1551"/>
                    <a:pt x="931" y="1650"/>
                  </a:cubicBezTo>
                  <a:cubicBezTo>
                    <a:pt x="1375" y="1438"/>
                    <a:pt x="1438" y="1036"/>
                    <a:pt x="1607" y="677"/>
                  </a:cubicBezTo>
                  <a:cubicBezTo>
                    <a:pt x="1311" y="529"/>
                    <a:pt x="1629" y="169"/>
                    <a:pt x="1354"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6" name="Google Shape;4246;p24"/>
            <p:cNvSpPr/>
            <p:nvPr/>
          </p:nvSpPr>
          <p:spPr>
            <a:xfrm>
              <a:off x="-2706625" y="4069925"/>
              <a:ext cx="49725" cy="45725"/>
            </a:xfrm>
            <a:custGeom>
              <a:avLst/>
              <a:gdLst/>
              <a:ahLst/>
              <a:cxnLst/>
              <a:rect l="l" t="t" r="r" b="b"/>
              <a:pathLst>
                <a:path w="1989" h="1829" extrusionOk="0">
                  <a:moveTo>
                    <a:pt x="1658" y="1"/>
                  </a:moveTo>
                  <a:cubicBezTo>
                    <a:pt x="1179" y="1"/>
                    <a:pt x="1051" y="430"/>
                    <a:pt x="741" y="657"/>
                  </a:cubicBezTo>
                  <a:cubicBezTo>
                    <a:pt x="403" y="996"/>
                    <a:pt x="85" y="1355"/>
                    <a:pt x="1" y="1799"/>
                  </a:cubicBezTo>
                  <a:cubicBezTo>
                    <a:pt x="67" y="1819"/>
                    <a:pt x="128" y="1828"/>
                    <a:pt x="184" y="1828"/>
                  </a:cubicBezTo>
                  <a:cubicBezTo>
                    <a:pt x="724" y="1828"/>
                    <a:pt x="848" y="997"/>
                    <a:pt x="1372" y="997"/>
                  </a:cubicBezTo>
                  <a:cubicBezTo>
                    <a:pt x="1490" y="997"/>
                    <a:pt x="1629" y="1039"/>
                    <a:pt x="1799" y="1144"/>
                  </a:cubicBezTo>
                  <a:cubicBezTo>
                    <a:pt x="1735" y="763"/>
                    <a:pt x="1989" y="361"/>
                    <a:pt x="1693" y="2"/>
                  </a:cubicBezTo>
                  <a:cubicBezTo>
                    <a:pt x="1681" y="1"/>
                    <a:pt x="1670" y="1"/>
                    <a:pt x="1658"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7" name="Google Shape;4247;p24"/>
            <p:cNvSpPr/>
            <p:nvPr/>
          </p:nvSpPr>
          <p:spPr>
            <a:xfrm>
              <a:off x="-2283100" y="3669175"/>
              <a:ext cx="56600" cy="63475"/>
            </a:xfrm>
            <a:custGeom>
              <a:avLst/>
              <a:gdLst/>
              <a:ahLst/>
              <a:cxnLst/>
              <a:rect l="l" t="t" r="r" b="b"/>
              <a:pathLst>
                <a:path w="2264" h="2539" extrusionOk="0">
                  <a:moveTo>
                    <a:pt x="1079" y="0"/>
                  </a:moveTo>
                  <a:cubicBezTo>
                    <a:pt x="1037" y="127"/>
                    <a:pt x="931" y="318"/>
                    <a:pt x="973" y="360"/>
                  </a:cubicBezTo>
                  <a:cubicBezTo>
                    <a:pt x="2264" y="1185"/>
                    <a:pt x="1" y="2094"/>
                    <a:pt x="1269" y="2538"/>
                  </a:cubicBezTo>
                  <a:cubicBezTo>
                    <a:pt x="1058" y="1798"/>
                    <a:pt x="1735" y="1417"/>
                    <a:pt x="2179" y="931"/>
                  </a:cubicBezTo>
                  <a:cubicBezTo>
                    <a:pt x="1883" y="529"/>
                    <a:pt x="1523" y="212"/>
                    <a:pt x="1079"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8" name="Google Shape;4248;p24"/>
            <p:cNvSpPr/>
            <p:nvPr/>
          </p:nvSpPr>
          <p:spPr>
            <a:xfrm>
              <a:off x="-792475" y="3742675"/>
              <a:ext cx="64400" cy="38575"/>
            </a:xfrm>
            <a:custGeom>
              <a:avLst/>
              <a:gdLst/>
              <a:ahLst/>
              <a:cxnLst/>
              <a:rect l="l" t="t" r="r" b="b"/>
              <a:pathLst>
                <a:path w="2576" h="1543" extrusionOk="0">
                  <a:moveTo>
                    <a:pt x="1244" y="0"/>
                  </a:moveTo>
                  <a:lnTo>
                    <a:pt x="1032" y="43"/>
                  </a:lnTo>
                  <a:cubicBezTo>
                    <a:pt x="1" y="909"/>
                    <a:pt x="355" y="1543"/>
                    <a:pt x="1021" y="1543"/>
                  </a:cubicBezTo>
                  <a:cubicBezTo>
                    <a:pt x="1378" y="1543"/>
                    <a:pt x="1826" y="1360"/>
                    <a:pt x="2195" y="931"/>
                  </a:cubicBezTo>
                  <a:lnTo>
                    <a:pt x="2365" y="910"/>
                  </a:lnTo>
                  <a:cubicBezTo>
                    <a:pt x="2576" y="762"/>
                    <a:pt x="2428" y="529"/>
                    <a:pt x="2195" y="529"/>
                  </a:cubicBezTo>
                  <a:cubicBezTo>
                    <a:pt x="2117" y="550"/>
                    <a:pt x="2047" y="560"/>
                    <a:pt x="1984" y="560"/>
                  </a:cubicBezTo>
                  <a:cubicBezTo>
                    <a:pt x="1606" y="560"/>
                    <a:pt x="1479" y="218"/>
                    <a:pt x="1244"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49" name="Google Shape;4249;p24"/>
            <p:cNvSpPr/>
            <p:nvPr/>
          </p:nvSpPr>
          <p:spPr>
            <a:xfrm>
              <a:off x="-1240425" y="3873700"/>
              <a:ext cx="47600" cy="44775"/>
            </a:xfrm>
            <a:custGeom>
              <a:avLst/>
              <a:gdLst/>
              <a:ahLst/>
              <a:cxnLst/>
              <a:rect l="l" t="t" r="r" b="b"/>
              <a:pathLst>
                <a:path w="1904" h="1791" extrusionOk="0">
                  <a:moveTo>
                    <a:pt x="882" y="1"/>
                  </a:moveTo>
                  <a:cubicBezTo>
                    <a:pt x="710" y="1"/>
                    <a:pt x="531" y="143"/>
                    <a:pt x="402" y="512"/>
                  </a:cubicBezTo>
                  <a:cubicBezTo>
                    <a:pt x="0" y="1098"/>
                    <a:pt x="805" y="1790"/>
                    <a:pt x="1452" y="1790"/>
                  </a:cubicBezTo>
                  <a:cubicBezTo>
                    <a:pt x="1622" y="1790"/>
                    <a:pt x="1780" y="1743"/>
                    <a:pt x="1904" y="1633"/>
                  </a:cubicBezTo>
                  <a:cubicBezTo>
                    <a:pt x="1586" y="1633"/>
                    <a:pt x="1290" y="1612"/>
                    <a:pt x="1163" y="1294"/>
                  </a:cubicBezTo>
                  <a:cubicBezTo>
                    <a:pt x="1673" y="844"/>
                    <a:pt x="1301" y="1"/>
                    <a:pt x="882"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0" name="Google Shape;4250;p24"/>
            <p:cNvSpPr/>
            <p:nvPr/>
          </p:nvSpPr>
          <p:spPr>
            <a:xfrm>
              <a:off x="-1146850" y="3808550"/>
              <a:ext cx="59925" cy="25625"/>
            </a:xfrm>
            <a:custGeom>
              <a:avLst/>
              <a:gdLst/>
              <a:ahLst/>
              <a:cxnLst/>
              <a:rect l="l" t="t" r="r" b="b"/>
              <a:pathLst>
                <a:path w="2397" h="1025" extrusionOk="0">
                  <a:moveTo>
                    <a:pt x="1087" y="0"/>
                  </a:moveTo>
                  <a:cubicBezTo>
                    <a:pt x="682" y="0"/>
                    <a:pt x="250" y="94"/>
                    <a:pt x="1" y="242"/>
                  </a:cubicBezTo>
                  <a:cubicBezTo>
                    <a:pt x="593" y="538"/>
                    <a:pt x="1333" y="580"/>
                    <a:pt x="1862" y="1024"/>
                  </a:cubicBezTo>
                  <a:cubicBezTo>
                    <a:pt x="2396" y="276"/>
                    <a:pt x="1782" y="0"/>
                    <a:pt x="1087"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1" name="Google Shape;4251;p24"/>
            <p:cNvSpPr/>
            <p:nvPr/>
          </p:nvSpPr>
          <p:spPr>
            <a:xfrm>
              <a:off x="-1169575" y="4020525"/>
              <a:ext cx="55000" cy="23225"/>
            </a:xfrm>
            <a:custGeom>
              <a:avLst/>
              <a:gdLst/>
              <a:ahLst/>
              <a:cxnLst/>
              <a:rect l="l" t="t" r="r" b="b"/>
              <a:pathLst>
                <a:path w="2200" h="929" extrusionOk="0">
                  <a:moveTo>
                    <a:pt x="1519" y="0"/>
                  </a:moveTo>
                  <a:cubicBezTo>
                    <a:pt x="1011" y="0"/>
                    <a:pt x="375" y="354"/>
                    <a:pt x="0" y="582"/>
                  </a:cubicBezTo>
                  <a:cubicBezTo>
                    <a:pt x="71" y="565"/>
                    <a:pt x="137" y="558"/>
                    <a:pt x="200" y="558"/>
                  </a:cubicBezTo>
                  <a:cubicBezTo>
                    <a:pt x="652" y="558"/>
                    <a:pt x="921" y="928"/>
                    <a:pt x="1243" y="928"/>
                  </a:cubicBezTo>
                  <a:cubicBezTo>
                    <a:pt x="1399" y="928"/>
                    <a:pt x="1568" y="841"/>
                    <a:pt x="1777" y="582"/>
                  </a:cubicBezTo>
                  <a:cubicBezTo>
                    <a:pt x="1865" y="494"/>
                    <a:pt x="1997" y="450"/>
                    <a:pt x="2124" y="450"/>
                  </a:cubicBezTo>
                  <a:cubicBezTo>
                    <a:pt x="2150" y="450"/>
                    <a:pt x="2175" y="451"/>
                    <a:pt x="2200" y="455"/>
                  </a:cubicBezTo>
                  <a:cubicBezTo>
                    <a:pt x="2068" y="120"/>
                    <a:pt x="1815" y="0"/>
                    <a:pt x="1519"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2" name="Google Shape;4252;p24"/>
            <p:cNvSpPr/>
            <p:nvPr/>
          </p:nvSpPr>
          <p:spPr>
            <a:xfrm>
              <a:off x="-745525" y="3725025"/>
              <a:ext cx="41775" cy="41450"/>
            </a:xfrm>
            <a:custGeom>
              <a:avLst/>
              <a:gdLst/>
              <a:ahLst/>
              <a:cxnLst/>
              <a:rect l="l" t="t" r="r" b="b"/>
              <a:pathLst>
                <a:path w="1671" h="1658" extrusionOk="0">
                  <a:moveTo>
                    <a:pt x="624" y="1"/>
                  </a:moveTo>
                  <a:cubicBezTo>
                    <a:pt x="459" y="1"/>
                    <a:pt x="286" y="63"/>
                    <a:pt x="106" y="177"/>
                  </a:cubicBezTo>
                  <a:cubicBezTo>
                    <a:pt x="0" y="495"/>
                    <a:pt x="529" y="643"/>
                    <a:pt x="381" y="981"/>
                  </a:cubicBezTo>
                  <a:cubicBezTo>
                    <a:pt x="360" y="1087"/>
                    <a:pt x="402" y="1193"/>
                    <a:pt x="465" y="1277"/>
                  </a:cubicBezTo>
                  <a:lnTo>
                    <a:pt x="487" y="1616"/>
                  </a:lnTo>
                  <a:cubicBezTo>
                    <a:pt x="550" y="1637"/>
                    <a:pt x="592" y="1637"/>
                    <a:pt x="656" y="1658"/>
                  </a:cubicBezTo>
                  <a:cubicBezTo>
                    <a:pt x="952" y="1256"/>
                    <a:pt x="1671" y="854"/>
                    <a:pt x="1206" y="304"/>
                  </a:cubicBezTo>
                  <a:cubicBezTo>
                    <a:pt x="1019" y="95"/>
                    <a:pt x="827" y="1"/>
                    <a:pt x="624"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3" name="Google Shape;4253;p24"/>
            <p:cNvSpPr/>
            <p:nvPr/>
          </p:nvSpPr>
          <p:spPr>
            <a:xfrm>
              <a:off x="-2762125" y="4128650"/>
              <a:ext cx="51300" cy="41350"/>
            </a:xfrm>
            <a:custGeom>
              <a:avLst/>
              <a:gdLst/>
              <a:ahLst/>
              <a:cxnLst/>
              <a:rect l="l" t="t" r="r" b="b"/>
              <a:pathLst>
                <a:path w="2052" h="1654" extrusionOk="0">
                  <a:moveTo>
                    <a:pt x="1946" y="0"/>
                  </a:moveTo>
                  <a:cubicBezTo>
                    <a:pt x="1396" y="21"/>
                    <a:pt x="1015" y="381"/>
                    <a:pt x="550" y="550"/>
                  </a:cubicBezTo>
                  <a:cubicBezTo>
                    <a:pt x="570" y="862"/>
                    <a:pt x="589" y="1192"/>
                    <a:pt x="128" y="1192"/>
                  </a:cubicBezTo>
                  <a:cubicBezTo>
                    <a:pt x="89" y="1192"/>
                    <a:pt x="46" y="1189"/>
                    <a:pt x="0" y="1185"/>
                  </a:cubicBezTo>
                  <a:lnTo>
                    <a:pt x="0" y="1185"/>
                  </a:lnTo>
                  <a:cubicBezTo>
                    <a:pt x="218" y="1363"/>
                    <a:pt x="325" y="1654"/>
                    <a:pt x="670" y="1654"/>
                  </a:cubicBezTo>
                  <a:cubicBezTo>
                    <a:pt x="692" y="1654"/>
                    <a:pt x="716" y="1652"/>
                    <a:pt x="740" y="1650"/>
                  </a:cubicBezTo>
                  <a:cubicBezTo>
                    <a:pt x="1290" y="1185"/>
                    <a:pt x="1354" y="444"/>
                    <a:pt x="2052" y="64"/>
                  </a:cubicBezTo>
                  <a:lnTo>
                    <a:pt x="1946" y="0"/>
                  </a:ln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4" name="Google Shape;4254;p24"/>
            <p:cNvSpPr/>
            <p:nvPr/>
          </p:nvSpPr>
          <p:spPr>
            <a:xfrm>
              <a:off x="-1231025" y="4054625"/>
              <a:ext cx="54075" cy="42050"/>
            </a:xfrm>
            <a:custGeom>
              <a:avLst/>
              <a:gdLst/>
              <a:ahLst/>
              <a:cxnLst/>
              <a:rect l="l" t="t" r="r" b="b"/>
              <a:pathLst>
                <a:path w="2163" h="1682" extrusionOk="0">
                  <a:moveTo>
                    <a:pt x="1908" y="0"/>
                  </a:moveTo>
                  <a:cubicBezTo>
                    <a:pt x="1253" y="0"/>
                    <a:pt x="1232" y="804"/>
                    <a:pt x="576" y="804"/>
                  </a:cubicBezTo>
                  <a:cubicBezTo>
                    <a:pt x="407" y="1015"/>
                    <a:pt x="216" y="1248"/>
                    <a:pt x="26" y="1460"/>
                  </a:cubicBezTo>
                  <a:cubicBezTo>
                    <a:pt x="1" y="1625"/>
                    <a:pt x="71" y="1682"/>
                    <a:pt x="189" y="1682"/>
                  </a:cubicBezTo>
                  <a:cubicBezTo>
                    <a:pt x="438" y="1682"/>
                    <a:pt x="899" y="1431"/>
                    <a:pt x="1113" y="1431"/>
                  </a:cubicBezTo>
                  <a:cubicBezTo>
                    <a:pt x="1134" y="1431"/>
                    <a:pt x="1152" y="1433"/>
                    <a:pt x="1168" y="1438"/>
                  </a:cubicBezTo>
                  <a:cubicBezTo>
                    <a:pt x="1337" y="1100"/>
                    <a:pt x="1464" y="719"/>
                    <a:pt x="1845" y="444"/>
                  </a:cubicBezTo>
                  <a:cubicBezTo>
                    <a:pt x="2014" y="339"/>
                    <a:pt x="2162" y="191"/>
                    <a:pt x="1908"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5" name="Google Shape;4255;p24"/>
            <p:cNvSpPr/>
            <p:nvPr/>
          </p:nvSpPr>
          <p:spPr>
            <a:xfrm>
              <a:off x="-1988600" y="4013900"/>
              <a:ext cx="43400" cy="40750"/>
            </a:xfrm>
            <a:custGeom>
              <a:avLst/>
              <a:gdLst/>
              <a:ahLst/>
              <a:cxnLst/>
              <a:rect l="l" t="t" r="r" b="b"/>
              <a:pathLst>
                <a:path w="1736" h="1630" extrusionOk="0">
                  <a:moveTo>
                    <a:pt x="593" y="1"/>
                  </a:moveTo>
                  <a:cubicBezTo>
                    <a:pt x="1" y="593"/>
                    <a:pt x="276" y="1291"/>
                    <a:pt x="974" y="1629"/>
                  </a:cubicBezTo>
                  <a:cubicBezTo>
                    <a:pt x="1012" y="1626"/>
                    <a:pt x="1050" y="1625"/>
                    <a:pt x="1088" y="1625"/>
                  </a:cubicBezTo>
                  <a:cubicBezTo>
                    <a:pt x="1151" y="1625"/>
                    <a:pt x="1213" y="1628"/>
                    <a:pt x="1274" y="1628"/>
                  </a:cubicBezTo>
                  <a:cubicBezTo>
                    <a:pt x="1449" y="1628"/>
                    <a:pt x="1614" y="1609"/>
                    <a:pt x="1735" y="1460"/>
                  </a:cubicBezTo>
                  <a:cubicBezTo>
                    <a:pt x="614" y="1375"/>
                    <a:pt x="1629" y="804"/>
                    <a:pt x="656" y="43"/>
                  </a:cubicBezTo>
                  <a:lnTo>
                    <a:pt x="593" y="1"/>
                  </a:ln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6" name="Google Shape;4256;p24"/>
            <p:cNvSpPr/>
            <p:nvPr/>
          </p:nvSpPr>
          <p:spPr>
            <a:xfrm>
              <a:off x="-1652850" y="3761175"/>
              <a:ext cx="37575" cy="32625"/>
            </a:xfrm>
            <a:custGeom>
              <a:avLst/>
              <a:gdLst/>
              <a:ahLst/>
              <a:cxnLst/>
              <a:rect l="l" t="t" r="r" b="b"/>
              <a:pathLst>
                <a:path w="1503" h="1305" extrusionOk="0">
                  <a:moveTo>
                    <a:pt x="1502" y="0"/>
                  </a:moveTo>
                  <a:cubicBezTo>
                    <a:pt x="847" y="191"/>
                    <a:pt x="297" y="656"/>
                    <a:pt x="1" y="1269"/>
                  </a:cubicBezTo>
                  <a:cubicBezTo>
                    <a:pt x="124" y="1294"/>
                    <a:pt x="235" y="1305"/>
                    <a:pt x="334" y="1305"/>
                  </a:cubicBezTo>
                  <a:cubicBezTo>
                    <a:pt x="1098" y="1305"/>
                    <a:pt x="1184" y="638"/>
                    <a:pt x="1502" y="170"/>
                  </a:cubicBezTo>
                  <a:lnTo>
                    <a:pt x="1502" y="0"/>
                  </a:ln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7" name="Google Shape;4257;p24"/>
            <p:cNvSpPr/>
            <p:nvPr/>
          </p:nvSpPr>
          <p:spPr>
            <a:xfrm>
              <a:off x="-1086575" y="3644850"/>
              <a:ext cx="51850" cy="47625"/>
            </a:xfrm>
            <a:custGeom>
              <a:avLst/>
              <a:gdLst/>
              <a:ahLst/>
              <a:cxnLst/>
              <a:rect l="l" t="t" r="r" b="b"/>
              <a:pathLst>
                <a:path w="2074" h="1905" extrusionOk="0">
                  <a:moveTo>
                    <a:pt x="952" y="1"/>
                  </a:moveTo>
                  <a:lnTo>
                    <a:pt x="952" y="1"/>
                  </a:lnTo>
                  <a:cubicBezTo>
                    <a:pt x="1" y="825"/>
                    <a:pt x="1946" y="1164"/>
                    <a:pt x="593" y="1460"/>
                  </a:cubicBezTo>
                  <a:lnTo>
                    <a:pt x="1333" y="1904"/>
                  </a:lnTo>
                  <a:cubicBezTo>
                    <a:pt x="1587" y="1650"/>
                    <a:pt x="1820" y="1396"/>
                    <a:pt x="2073" y="1143"/>
                  </a:cubicBezTo>
                  <a:cubicBezTo>
                    <a:pt x="1249" y="1100"/>
                    <a:pt x="931" y="677"/>
                    <a:pt x="952"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8" name="Google Shape;4258;p24"/>
            <p:cNvSpPr/>
            <p:nvPr/>
          </p:nvSpPr>
          <p:spPr>
            <a:xfrm>
              <a:off x="-1963750" y="3974250"/>
              <a:ext cx="34400" cy="28075"/>
            </a:xfrm>
            <a:custGeom>
              <a:avLst/>
              <a:gdLst/>
              <a:ahLst/>
              <a:cxnLst/>
              <a:rect l="l" t="t" r="r" b="b"/>
              <a:pathLst>
                <a:path w="1376" h="1123" extrusionOk="0">
                  <a:moveTo>
                    <a:pt x="931" y="1"/>
                  </a:moveTo>
                  <a:lnTo>
                    <a:pt x="931" y="1"/>
                  </a:lnTo>
                  <a:cubicBezTo>
                    <a:pt x="530" y="191"/>
                    <a:pt x="191" y="529"/>
                    <a:pt x="1" y="952"/>
                  </a:cubicBezTo>
                  <a:cubicBezTo>
                    <a:pt x="122" y="1108"/>
                    <a:pt x="286" y="1122"/>
                    <a:pt x="457" y="1122"/>
                  </a:cubicBezTo>
                  <a:cubicBezTo>
                    <a:pt x="495" y="1122"/>
                    <a:pt x="533" y="1122"/>
                    <a:pt x="572" y="1122"/>
                  </a:cubicBezTo>
                  <a:cubicBezTo>
                    <a:pt x="1058" y="847"/>
                    <a:pt x="1375" y="508"/>
                    <a:pt x="931"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59" name="Google Shape;4259;p24"/>
            <p:cNvSpPr/>
            <p:nvPr/>
          </p:nvSpPr>
          <p:spPr>
            <a:xfrm>
              <a:off x="-1490600" y="3946225"/>
              <a:ext cx="70950" cy="49775"/>
            </a:xfrm>
            <a:custGeom>
              <a:avLst/>
              <a:gdLst/>
              <a:ahLst/>
              <a:cxnLst/>
              <a:rect l="l" t="t" r="r" b="b"/>
              <a:pathLst>
                <a:path w="2838" h="1991" extrusionOk="0">
                  <a:moveTo>
                    <a:pt x="2245" y="1"/>
                  </a:moveTo>
                  <a:lnTo>
                    <a:pt x="1695" y="487"/>
                  </a:lnTo>
                  <a:cubicBezTo>
                    <a:pt x="1666" y="486"/>
                    <a:pt x="1637" y="486"/>
                    <a:pt x="1608" y="486"/>
                  </a:cubicBezTo>
                  <a:cubicBezTo>
                    <a:pt x="1" y="486"/>
                    <a:pt x="150" y="1990"/>
                    <a:pt x="960" y="1990"/>
                  </a:cubicBezTo>
                  <a:cubicBezTo>
                    <a:pt x="1079" y="1990"/>
                    <a:pt x="1213" y="1958"/>
                    <a:pt x="1357" y="1883"/>
                  </a:cubicBezTo>
                  <a:cubicBezTo>
                    <a:pt x="701" y="974"/>
                    <a:pt x="2838" y="1016"/>
                    <a:pt x="2245"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0" name="Google Shape;4260;p24"/>
            <p:cNvSpPr/>
            <p:nvPr/>
          </p:nvSpPr>
          <p:spPr>
            <a:xfrm>
              <a:off x="-1472025" y="3987125"/>
              <a:ext cx="41800" cy="22275"/>
            </a:xfrm>
            <a:custGeom>
              <a:avLst/>
              <a:gdLst/>
              <a:ahLst/>
              <a:cxnLst/>
              <a:rect l="l" t="t" r="r" b="b"/>
              <a:pathLst>
                <a:path w="1672" h="891" extrusionOk="0">
                  <a:moveTo>
                    <a:pt x="993" y="1"/>
                  </a:moveTo>
                  <a:cubicBezTo>
                    <a:pt x="698" y="1"/>
                    <a:pt x="431" y="318"/>
                    <a:pt x="90" y="318"/>
                  </a:cubicBezTo>
                  <a:cubicBezTo>
                    <a:pt x="61" y="318"/>
                    <a:pt x="31" y="315"/>
                    <a:pt x="1" y="310"/>
                  </a:cubicBezTo>
                  <a:lnTo>
                    <a:pt x="1" y="310"/>
                  </a:lnTo>
                  <a:cubicBezTo>
                    <a:pt x="263" y="686"/>
                    <a:pt x="563" y="891"/>
                    <a:pt x="904" y="891"/>
                  </a:cubicBezTo>
                  <a:cubicBezTo>
                    <a:pt x="1140" y="891"/>
                    <a:pt x="1395" y="793"/>
                    <a:pt x="1672" y="585"/>
                  </a:cubicBezTo>
                  <a:cubicBezTo>
                    <a:pt x="1502" y="480"/>
                    <a:pt x="1375" y="332"/>
                    <a:pt x="1312" y="141"/>
                  </a:cubicBezTo>
                  <a:cubicBezTo>
                    <a:pt x="1200" y="39"/>
                    <a:pt x="1094" y="1"/>
                    <a:pt x="993"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1" name="Google Shape;4261;p24"/>
            <p:cNvSpPr/>
            <p:nvPr/>
          </p:nvSpPr>
          <p:spPr>
            <a:xfrm>
              <a:off x="-1596800" y="3771225"/>
              <a:ext cx="32275" cy="39750"/>
            </a:xfrm>
            <a:custGeom>
              <a:avLst/>
              <a:gdLst/>
              <a:ahLst/>
              <a:cxnLst/>
              <a:rect l="l" t="t" r="r" b="b"/>
              <a:pathLst>
                <a:path w="1291" h="1590" extrusionOk="0">
                  <a:moveTo>
                    <a:pt x="275" y="0"/>
                  </a:moveTo>
                  <a:cubicBezTo>
                    <a:pt x="381" y="529"/>
                    <a:pt x="275" y="1079"/>
                    <a:pt x="0" y="1523"/>
                  </a:cubicBezTo>
                  <a:cubicBezTo>
                    <a:pt x="23" y="1568"/>
                    <a:pt x="64" y="1589"/>
                    <a:pt x="107" y="1589"/>
                  </a:cubicBezTo>
                  <a:cubicBezTo>
                    <a:pt x="144" y="1589"/>
                    <a:pt x="183" y="1574"/>
                    <a:pt x="212" y="1544"/>
                  </a:cubicBezTo>
                  <a:cubicBezTo>
                    <a:pt x="466" y="1163"/>
                    <a:pt x="1143" y="994"/>
                    <a:pt x="910" y="360"/>
                  </a:cubicBezTo>
                  <a:cubicBezTo>
                    <a:pt x="868" y="254"/>
                    <a:pt x="1143" y="275"/>
                    <a:pt x="1291" y="254"/>
                  </a:cubicBezTo>
                  <a:cubicBezTo>
                    <a:pt x="1252" y="46"/>
                    <a:pt x="1004" y="38"/>
                    <a:pt x="741" y="38"/>
                  </a:cubicBezTo>
                  <a:cubicBezTo>
                    <a:pt x="719" y="38"/>
                    <a:pt x="697" y="38"/>
                    <a:pt x="675" y="38"/>
                  </a:cubicBezTo>
                  <a:cubicBezTo>
                    <a:pt x="532" y="38"/>
                    <a:pt x="388" y="36"/>
                    <a:pt x="275"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2" name="Google Shape;4262;p24"/>
            <p:cNvSpPr/>
            <p:nvPr/>
          </p:nvSpPr>
          <p:spPr>
            <a:xfrm>
              <a:off x="-1470950" y="3934075"/>
              <a:ext cx="33850" cy="32025"/>
            </a:xfrm>
            <a:custGeom>
              <a:avLst/>
              <a:gdLst/>
              <a:ahLst/>
              <a:cxnLst/>
              <a:rect l="l" t="t" r="r" b="b"/>
              <a:pathLst>
                <a:path w="1354" h="1281" extrusionOk="0">
                  <a:moveTo>
                    <a:pt x="888" y="0"/>
                  </a:moveTo>
                  <a:lnTo>
                    <a:pt x="888" y="0"/>
                  </a:lnTo>
                  <a:cubicBezTo>
                    <a:pt x="508" y="296"/>
                    <a:pt x="212" y="698"/>
                    <a:pt x="0" y="1121"/>
                  </a:cubicBezTo>
                  <a:cubicBezTo>
                    <a:pt x="167" y="1223"/>
                    <a:pt x="318" y="1281"/>
                    <a:pt x="454" y="1281"/>
                  </a:cubicBezTo>
                  <a:cubicBezTo>
                    <a:pt x="628" y="1281"/>
                    <a:pt x="779" y="1187"/>
                    <a:pt x="909" y="973"/>
                  </a:cubicBezTo>
                  <a:cubicBezTo>
                    <a:pt x="761" y="656"/>
                    <a:pt x="1354" y="317"/>
                    <a:pt x="888"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3" name="Google Shape;4263;p24"/>
            <p:cNvSpPr/>
            <p:nvPr/>
          </p:nvSpPr>
          <p:spPr>
            <a:xfrm>
              <a:off x="-1216100" y="4046700"/>
              <a:ext cx="32800" cy="31975"/>
            </a:xfrm>
            <a:custGeom>
              <a:avLst/>
              <a:gdLst/>
              <a:ahLst/>
              <a:cxnLst/>
              <a:rect l="l" t="t" r="r" b="b"/>
              <a:pathLst>
                <a:path w="1312" h="1279" extrusionOk="0">
                  <a:moveTo>
                    <a:pt x="1290" y="0"/>
                  </a:moveTo>
                  <a:cubicBezTo>
                    <a:pt x="783" y="275"/>
                    <a:pt x="317" y="656"/>
                    <a:pt x="0" y="1142"/>
                  </a:cubicBezTo>
                  <a:cubicBezTo>
                    <a:pt x="96" y="1238"/>
                    <a:pt x="189" y="1278"/>
                    <a:pt x="279" y="1278"/>
                  </a:cubicBezTo>
                  <a:cubicBezTo>
                    <a:pt x="666" y="1278"/>
                    <a:pt x="1003" y="544"/>
                    <a:pt x="1311" y="338"/>
                  </a:cubicBezTo>
                  <a:lnTo>
                    <a:pt x="1290" y="0"/>
                  </a:ln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4" name="Google Shape;4264;p24"/>
            <p:cNvSpPr/>
            <p:nvPr/>
          </p:nvSpPr>
          <p:spPr>
            <a:xfrm>
              <a:off x="-2706625" y="4053750"/>
              <a:ext cx="37575" cy="16975"/>
            </a:xfrm>
            <a:custGeom>
              <a:avLst/>
              <a:gdLst/>
              <a:ahLst/>
              <a:cxnLst/>
              <a:rect l="l" t="t" r="r" b="b"/>
              <a:pathLst>
                <a:path w="1503" h="679" extrusionOk="0">
                  <a:moveTo>
                    <a:pt x="819" y="0"/>
                  </a:moveTo>
                  <a:cubicBezTo>
                    <a:pt x="554" y="0"/>
                    <a:pt x="278" y="96"/>
                    <a:pt x="1" y="162"/>
                  </a:cubicBezTo>
                  <a:cubicBezTo>
                    <a:pt x="43" y="183"/>
                    <a:pt x="85" y="204"/>
                    <a:pt x="149" y="204"/>
                  </a:cubicBezTo>
                  <a:cubicBezTo>
                    <a:pt x="350" y="562"/>
                    <a:pt x="493" y="679"/>
                    <a:pt x="642" y="679"/>
                  </a:cubicBezTo>
                  <a:cubicBezTo>
                    <a:pt x="855" y="679"/>
                    <a:pt x="1080" y="443"/>
                    <a:pt x="1502" y="331"/>
                  </a:cubicBezTo>
                  <a:cubicBezTo>
                    <a:pt x="1291" y="79"/>
                    <a:pt x="1060" y="0"/>
                    <a:pt x="819"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5" name="Google Shape;4265;p24"/>
            <p:cNvSpPr/>
            <p:nvPr/>
          </p:nvSpPr>
          <p:spPr>
            <a:xfrm>
              <a:off x="-1211875" y="3838375"/>
              <a:ext cx="33850" cy="28500"/>
            </a:xfrm>
            <a:custGeom>
              <a:avLst/>
              <a:gdLst/>
              <a:ahLst/>
              <a:cxnLst/>
              <a:rect l="l" t="t" r="r" b="b"/>
              <a:pathLst>
                <a:path w="1354" h="1140" extrusionOk="0">
                  <a:moveTo>
                    <a:pt x="994" y="0"/>
                  </a:moveTo>
                  <a:cubicBezTo>
                    <a:pt x="592" y="254"/>
                    <a:pt x="148" y="466"/>
                    <a:pt x="0" y="931"/>
                  </a:cubicBezTo>
                  <a:cubicBezTo>
                    <a:pt x="76" y="1071"/>
                    <a:pt x="113" y="1140"/>
                    <a:pt x="187" y="1140"/>
                  </a:cubicBezTo>
                  <a:cubicBezTo>
                    <a:pt x="258" y="1140"/>
                    <a:pt x="364" y="1076"/>
                    <a:pt x="571" y="952"/>
                  </a:cubicBezTo>
                  <a:cubicBezTo>
                    <a:pt x="762" y="656"/>
                    <a:pt x="1354" y="487"/>
                    <a:pt x="994"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6" name="Google Shape;4266;p24"/>
            <p:cNvSpPr/>
            <p:nvPr/>
          </p:nvSpPr>
          <p:spPr>
            <a:xfrm>
              <a:off x="-771325" y="3734850"/>
              <a:ext cx="38500" cy="23000"/>
            </a:xfrm>
            <a:custGeom>
              <a:avLst/>
              <a:gdLst/>
              <a:ahLst/>
              <a:cxnLst/>
              <a:rect l="l" t="t" r="r" b="b"/>
              <a:pathLst>
                <a:path w="1540" h="920" extrusionOk="0">
                  <a:moveTo>
                    <a:pt x="1165" y="1"/>
                  </a:moveTo>
                  <a:cubicBezTo>
                    <a:pt x="675" y="1"/>
                    <a:pt x="1" y="919"/>
                    <a:pt x="1080" y="919"/>
                  </a:cubicBezTo>
                  <a:cubicBezTo>
                    <a:pt x="1197" y="919"/>
                    <a:pt x="1336" y="908"/>
                    <a:pt x="1497" y="884"/>
                  </a:cubicBezTo>
                  <a:lnTo>
                    <a:pt x="1540" y="609"/>
                  </a:lnTo>
                  <a:cubicBezTo>
                    <a:pt x="1540" y="159"/>
                    <a:pt x="1368" y="1"/>
                    <a:pt x="1165"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7" name="Google Shape;4267;p24"/>
            <p:cNvSpPr/>
            <p:nvPr/>
          </p:nvSpPr>
          <p:spPr>
            <a:xfrm>
              <a:off x="-1220875" y="3861625"/>
              <a:ext cx="25950" cy="29125"/>
            </a:xfrm>
            <a:custGeom>
              <a:avLst/>
              <a:gdLst/>
              <a:ahLst/>
              <a:cxnLst/>
              <a:rect l="l" t="t" r="r" b="b"/>
              <a:pathLst>
                <a:path w="1038" h="1165" extrusionOk="0">
                  <a:moveTo>
                    <a:pt x="360" y="1"/>
                  </a:moveTo>
                  <a:cubicBezTo>
                    <a:pt x="149" y="85"/>
                    <a:pt x="22" y="276"/>
                    <a:pt x="1" y="487"/>
                  </a:cubicBezTo>
                  <a:cubicBezTo>
                    <a:pt x="276" y="572"/>
                    <a:pt x="445" y="868"/>
                    <a:pt x="403" y="1164"/>
                  </a:cubicBezTo>
                  <a:cubicBezTo>
                    <a:pt x="1037" y="1016"/>
                    <a:pt x="487" y="381"/>
                    <a:pt x="931" y="170"/>
                  </a:cubicBezTo>
                  <a:lnTo>
                    <a:pt x="931" y="22"/>
                  </a:lnTo>
                  <a:cubicBezTo>
                    <a:pt x="909" y="15"/>
                    <a:pt x="887" y="11"/>
                    <a:pt x="865" y="11"/>
                  </a:cubicBezTo>
                  <a:cubicBezTo>
                    <a:pt x="755" y="11"/>
                    <a:pt x="645" y="87"/>
                    <a:pt x="535" y="87"/>
                  </a:cubicBezTo>
                  <a:cubicBezTo>
                    <a:pt x="477" y="87"/>
                    <a:pt x="419" y="66"/>
                    <a:pt x="360"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8" name="Google Shape;4268;p24"/>
            <p:cNvSpPr/>
            <p:nvPr/>
          </p:nvSpPr>
          <p:spPr>
            <a:xfrm>
              <a:off x="-1411225" y="3896275"/>
              <a:ext cx="23300" cy="15350"/>
            </a:xfrm>
            <a:custGeom>
              <a:avLst/>
              <a:gdLst/>
              <a:ahLst/>
              <a:cxnLst/>
              <a:rect l="l" t="t" r="r" b="b"/>
              <a:pathLst>
                <a:path w="932" h="614" extrusionOk="0">
                  <a:moveTo>
                    <a:pt x="649" y="0"/>
                  </a:moveTo>
                  <a:cubicBezTo>
                    <a:pt x="410" y="0"/>
                    <a:pt x="184" y="218"/>
                    <a:pt x="1" y="370"/>
                  </a:cubicBezTo>
                  <a:lnTo>
                    <a:pt x="1" y="561"/>
                  </a:lnTo>
                  <a:cubicBezTo>
                    <a:pt x="137" y="595"/>
                    <a:pt x="262" y="613"/>
                    <a:pt x="374" y="613"/>
                  </a:cubicBezTo>
                  <a:cubicBezTo>
                    <a:pt x="680" y="613"/>
                    <a:pt x="885" y="473"/>
                    <a:pt x="932" y="116"/>
                  </a:cubicBezTo>
                  <a:cubicBezTo>
                    <a:pt x="837" y="33"/>
                    <a:pt x="742" y="0"/>
                    <a:pt x="649"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69" name="Google Shape;4269;p24"/>
            <p:cNvSpPr/>
            <p:nvPr/>
          </p:nvSpPr>
          <p:spPr>
            <a:xfrm>
              <a:off x="-788900" y="3743725"/>
              <a:ext cx="26375" cy="19075"/>
            </a:xfrm>
            <a:custGeom>
              <a:avLst/>
              <a:gdLst/>
              <a:ahLst/>
              <a:cxnLst/>
              <a:rect l="l" t="t" r="r" b="b"/>
              <a:pathLst>
                <a:path w="1055" h="763" extrusionOk="0">
                  <a:moveTo>
                    <a:pt x="889" y="1"/>
                  </a:moveTo>
                  <a:lnTo>
                    <a:pt x="889" y="1"/>
                  </a:lnTo>
                  <a:cubicBezTo>
                    <a:pt x="572" y="64"/>
                    <a:pt x="255" y="191"/>
                    <a:pt x="1" y="402"/>
                  </a:cubicBezTo>
                  <a:cubicBezTo>
                    <a:pt x="170" y="466"/>
                    <a:pt x="170" y="614"/>
                    <a:pt x="191" y="762"/>
                  </a:cubicBezTo>
                  <a:cubicBezTo>
                    <a:pt x="196" y="762"/>
                    <a:pt x="201" y="763"/>
                    <a:pt x="206" y="763"/>
                  </a:cubicBezTo>
                  <a:cubicBezTo>
                    <a:pt x="450" y="763"/>
                    <a:pt x="1055" y="290"/>
                    <a:pt x="889"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0" name="Google Shape;4270;p24"/>
            <p:cNvSpPr/>
            <p:nvPr/>
          </p:nvSpPr>
          <p:spPr>
            <a:xfrm>
              <a:off x="-761400" y="3741600"/>
              <a:ext cx="23825" cy="20050"/>
            </a:xfrm>
            <a:custGeom>
              <a:avLst/>
              <a:gdLst/>
              <a:ahLst/>
              <a:cxnLst/>
              <a:rect l="l" t="t" r="r" b="b"/>
              <a:pathLst>
                <a:path w="953" h="802" extrusionOk="0">
                  <a:moveTo>
                    <a:pt x="212" y="1"/>
                  </a:moveTo>
                  <a:lnTo>
                    <a:pt x="1" y="43"/>
                  </a:lnTo>
                  <a:cubicBezTo>
                    <a:pt x="32" y="422"/>
                    <a:pt x="64" y="802"/>
                    <a:pt x="439" y="802"/>
                  </a:cubicBezTo>
                  <a:cubicBezTo>
                    <a:pt x="566" y="802"/>
                    <a:pt x="733" y="758"/>
                    <a:pt x="952" y="657"/>
                  </a:cubicBezTo>
                  <a:cubicBezTo>
                    <a:pt x="635" y="487"/>
                    <a:pt x="106" y="509"/>
                    <a:pt x="212"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1" name="Google Shape;4271;p24"/>
            <p:cNvSpPr/>
            <p:nvPr/>
          </p:nvSpPr>
          <p:spPr>
            <a:xfrm>
              <a:off x="-752400" y="3729450"/>
              <a:ext cx="32275" cy="20650"/>
            </a:xfrm>
            <a:custGeom>
              <a:avLst/>
              <a:gdLst/>
              <a:ahLst/>
              <a:cxnLst/>
              <a:rect l="l" t="t" r="r" b="b"/>
              <a:pathLst>
                <a:path w="1291" h="826" extrusionOk="0">
                  <a:moveTo>
                    <a:pt x="381" y="0"/>
                  </a:moveTo>
                  <a:cubicBezTo>
                    <a:pt x="190" y="0"/>
                    <a:pt x="21" y="149"/>
                    <a:pt x="0" y="339"/>
                  </a:cubicBezTo>
                  <a:cubicBezTo>
                    <a:pt x="39" y="337"/>
                    <a:pt x="76" y="336"/>
                    <a:pt x="113" y="336"/>
                  </a:cubicBezTo>
                  <a:cubicBezTo>
                    <a:pt x="479" y="336"/>
                    <a:pt x="744" y="441"/>
                    <a:pt x="783" y="825"/>
                  </a:cubicBezTo>
                  <a:cubicBezTo>
                    <a:pt x="1290" y="318"/>
                    <a:pt x="529" y="275"/>
                    <a:pt x="38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2" name="Google Shape;4272;p24"/>
            <p:cNvSpPr/>
            <p:nvPr/>
          </p:nvSpPr>
          <p:spPr>
            <a:xfrm>
              <a:off x="-1687225" y="3817225"/>
              <a:ext cx="15900" cy="16400"/>
            </a:xfrm>
            <a:custGeom>
              <a:avLst/>
              <a:gdLst/>
              <a:ahLst/>
              <a:cxnLst/>
              <a:rect l="l" t="t" r="r" b="b"/>
              <a:pathLst>
                <a:path w="636" h="656" extrusionOk="0">
                  <a:moveTo>
                    <a:pt x="635" y="0"/>
                  </a:moveTo>
                  <a:cubicBezTo>
                    <a:pt x="1" y="212"/>
                    <a:pt x="297" y="444"/>
                    <a:pt x="635" y="656"/>
                  </a:cubicBezTo>
                  <a:lnTo>
                    <a:pt x="635" y="0"/>
                  </a:ln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3" name="Google Shape;4273;p24"/>
            <p:cNvSpPr/>
            <p:nvPr/>
          </p:nvSpPr>
          <p:spPr>
            <a:xfrm>
              <a:off x="-2011875" y="3793675"/>
              <a:ext cx="15900" cy="15650"/>
            </a:xfrm>
            <a:custGeom>
              <a:avLst/>
              <a:gdLst/>
              <a:ahLst/>
              <a:cxnLst/>
              <a:rect l="l" t="t" r="r" b="b"/>
              <a:pathLst>
                <a:path w="636" h="626" extrusionOk="0">
                  <a:moveTo>
                    <a:pt x="209" y="1"/>
                  </a:moveTo>
                  <a:cubicBezTo>
                    <a:pt x="86" y="1"/>
                    <a:pt x="1" y="38"/>
                    <a:pt x="65" y="139"/>
                  </a:cubicBezTo>
                  <a:cubicBezTo>
                    <a:pt x="86" y="350"/>
                    <a:pt x="65" y="604"/>
                    <a:pt x="445" y="625"/>
                  </a:cubicBezTo>
                  <a:cubicBezTo>
                    <a:pt x="340" y="414"/>
                    <a:pt x="149" y="181"/>
                    <a:pt x="636" y="139"/>
                  </a:cubicBezTo>
                  <a:cubicBezTo>
                    <a:pt x="600" y="66"/>
                    <a:pt x="371" y="1"/>
                    <a:pt x="209"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4" name="Google Shape;4274;p24"/>
            <p:cNvSpPr/>
            <p:nvPr/>
          </p:nvSpPr>
          <p:spPr>
            <a:xfrm>
              <a:off x="-1358350" y="3914500"/>
              <a:ext cx="10075" cy="24350"/>
            </a:xfrm>
            <a:custGeom>
              <a:avLst/>
              <a:gdLst/>
              <a:ahLst/>
              <a:cxnLst/>
              <a:rect l="l" t="t" r="r" b="b"/>
              <a:pathLst>
                <a:path w="403" h="974" extrusionOk="0">
                  <a:moveTo>
                    <a:pt x="255" y="1"/>
                  </a:moveTo>
                  <a:lnTo>
                    <a:pt x="255" y="1"/>
                  </a:lnTo>
                  <a:cubicBezTo>
                    <a:pt x="1" y="297"/>
                    <a:pt x="170" y="635"/>
                    <a:pt x="128" y="974"/>
                  </a:cubicBezTo>
                  <a:cubicBezTo>
                    <a:pt x="403" y="656"/>
                    <a:pt x="255" y="318"/>
                    <a:pt x="255"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5" name="Google Shape;4275;p24"/>
            <p:cNvSpPr/>
            <p:nvPr/>
          </p:nvSpPr>
          <p:spPr>
            <a:xfrm>
              <a:off x="-1730575" y="4086875"/>
              <a:ext cx="7950" cy="25400"/>
            </a:xfrm>
            <a:custGeom>
              <a:avLst/>
              <a:gdLst/>
              <a:ahLst/>
              <a:cxnLst/>
              <a:rect l="l" t="t" r="r" b="b"/>
              <a:pathLst>
                <a:path w="318" h="1016" extrusionOk="0">
                  <a:moveTo>
                    <a:pt x="318" y="0"/>
                  </a:moveTo>
                  <a:cubicBezTo>
                    <a:pt x="1" y="170"/>
                    <a:pt x="254" y="445"/>
                    <a:pt x="149" y="656"/>
                  </a:cubicBezTo>
                  <a:lnTo>
                    <a:pt x="297" y="1016"/>
                  </a:lnTo>
                  <a:cubicBezTo>
                    <a:pt x="318" y="677"/>
                    <a:pt x="318" y="339"/>
                    <a:pt x="318"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6" name="Google Shape;4276;p24"/>
            <p:cNvSpPr/>
            <p:nvPr/>
          </p:nvSpPr>
          <p:spPr>
            <a:xfrm>
              <a:off x="-2407350" y="4106975"/>
              <a:ext cx="7425" cy="21175"/>
            </a:xfrm>
            <a:custGeom>
              <a:avLst/>
              <a:gdLst/>
              <a:ahLst/>
              <a:cxnLst/>
              <a:rect l="l" t="t" r="r" b="b"/>
              <a:pathLst>
                <a:path w="297" h="847" extrusionOk="0">
                  <a:moveTo>
                    <a:pt x="296" y="0"/>
                  </a:moveTo>
                  <a:lnTo>
                    <a:pt x="106" y="148"/>
                  </a:lnTo>
                  <a:cubicBezTo>
                    <a:pt x="148" y="381"/>
                    <a:pt x="0" y="656"/>
                    <a:pt x="254" y="846"/>
                  </a:cubicBezTo>
                  <a:cubicBezTo>
                    <a:pt x="275" y="550"/>
                    <a:pt x="275" y="275"/>
                    <a:pt x="296"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7" name="Google Shape;4277;p24"/>
            <p:cNvSpPr/>
            <p:nvPr/>
          </p:nvSpPr>
          <p:spPr>
            <a:xfrm>
              <a:off x="-2381450" y="4102725"/>
              <a:ext cx="34000" cy="20125"/>
            </a:xfrm>
            <a:custGeom>
              <a:avLst/>
              <a:gdLst/>
              <a:ahLst/>
              <a:cxnLst/>
              <a:rect l="l" t="t" r="r" b="b"/>
              <a:pathLst>
                <a:path w="1360" h="805" extrusionOk="0">
                  <a:moveTo>
                    <a:pt x="402" y="1"/>
                  </a:moveTo>
                  <a:cubicBezTo>
                    <a:pt x="198" y="1"/>
                    <a:pt x="7" y="163"/>
                    <a:pt x="1" y="635"/>
                  </a:cubicBezTo>
                  <a:lnTo>
                    <a:pt x="170" y="805"/>
                  </a:lnTo>
                  <a:cubicBezTo>
                    <a:pt x="1359" y="776"/>
                    <a:pt x="848" y="1"/>
                    <a:pt x="402"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8" name="Google Shape;4278;p24"/>
            <p:cNvSpPr/>
            <p:nvPr/>
          </p:nvSpPr>
          <p:spPr>
            <a:xfrm>
              <a:off x="-1025775" y="3585100"/>
              <a:ext cx="56600" cy="38700"/>
            </a:xfrm>
            <a:custGeom>
              <a:avLst/>
              <a:gdLst/>
              <a:ahLst/>
              <a:cxnLst/>
              <a:rect l="l" t="t" r="r" b="b"/>
              <a:pathLst>
                <a:path w="2264" h="1548" extrusionOk="0">
                  <a:moveTo>
                    <a:pt x="1312" y="1"/>
                  </a:moveTo>
                  <a:cubicBezTo>
                    <a:pt x="995" y="403"/>
                    <a:pt x="1" y="931"/>
                    <a:pt x="508" y="1481"/>
                  </a:cubicBezTo>
                  <a:cubicBezTo>
                    <a:pt x="588" y="1527"/>
                    <a:pt x="664" y="1547"/>
                    <a:pt x="739" y="1547"/>
                  </a:cubicBezTo>
                  <a:cubicBezTo>
                    <a:pt x="1142" y="1547"/>
                    <a:pt x="1487" y="962"/>
                    <a:pt x="1862" y="783"/>
                  </a:cubicBezTo>
                  <a:cubicBezTo>
                    <a:pt x="2264" y="233"/>
                    <a:pt x="1672" y="170"/>
                    <a:pt x="1312"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79" name="Google Shape;4279;p24"/>
            <p:cNvSpPr/>
            <p:nvPr/>
          </p:nvSpPr>
          <p:spPr>
            <a:xfrm>
              <a:off x="-1048500" y="3593025"/>
              <a:ext cx="32275" cy="32750"/>
            </a:xfrm>
            <a:custGeom>
              <a:avLst/>
              <a:gdLst/>
              <a:ahLst/>
              <a:cxnLst/>
              <a:rect l="l" t="t" r="r" b="b"/>
              <a:pathLst>
                <a:path w="1291" h="1310" extrusionOk="0">
                  <a:moveTo>
                    <a:pt x="931" y="1"/>
                  </a:moveTo>
                  <a:cubicBezTo>
                    <a:pt x="656" y="445"/>
                    <a:pt x="868" y="1164"/>
                    <a:pt x="0" y="1291"/>
                  </a:cubicBezTo>
                  <a:cubicBezTo>
                    <a:pt x="113" y="1303"/>
                    <a:pt x="212" y="1309"/>
                    <a:pt x="297" y="1309"/>
                  </a:cubicBezTo>
                  <a:cubicBezTo>
                    <a:pt x="1237" y="1309"/>
                    <a:pt x="651" y="602"/>
                    <a:pt x="1291"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0" name="Google Shape;4280;p24"/>
            <p:cNvSpPr/>
            <p:nvPr/>
          </p:nvSpPr>
          <p:spPr>
            <a:xfrm>
              <a:off x="-1034750" y="3661250"/>
              <a:ext cx="18525" cy="11650"/>
            </a:xfrm>
            <a:custGeom>
              <a:avLst/>
              <a:gdLst/>
              <a:ahLst/>
              <a:cxnLst/>
              <a:rect l="l" t="t" r="r" b="b"/>
              <a:pathLst>
                <a:path w="741" h="466" extrusionOk="0">
                  <a:moveTo>
                    <a:pt x="741" y="0"/>
                  </a:moveTo>
                  <a:cubicBezTo>
                    <a:pt x="423" y="0"/>
                    <a:pt x="148" y="191"/>
                    <a:pt x="0" y="466"/>
                  </a:cubicBezTo>
                  <a:cubicBezTo>
                    <a:pt x="339" y="423"/>
                    <a:pt x="677" y="381"/>
                    <a:pt x="74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1" name="Google Shape;4281;p24"/>
            <p:cNvSpPr/>
            <p:nvPr/>
          </p:nvSpPr>
          <p:spPr>
            <a:xfrm>
              <a:off x="-1062775" y="3625300"/>
              <a:ext cx="14300" cy="19575"/>
            </a:xfrm>
            <a:custGeom>
              <a:avLst/>
              <a:gdLst/>
              <a:ahLst/>
              <a:cxnLst/>
              <a:rect l="l" t="t" r="r" b="b"/>
              <a:pathLst>
                <a:path w="572" h="783" extrusionOk="0">
                  <a:moveTo>
                    <a:pt x="571" y="0"/>
                  </a:moveTo>
                  <a:lnTo>
                    <a:pt x="571" y="0"/>
                  </a:lnTo>
                  <a:cubicBezTo>
                    <a:pt x="254" y="148"/>
                    <a:pt x="43" y="444"/>
                    <a:pt x="0" y="783"/>
                  </a:cubicBezTo>
                  <a:cubicBezTo>
                    <a:pt x="318" y="635"/>
                    <a:pt x="529" y="338"/>
                    <a:pt x="57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2" name="Google Shape;4282;p24"/>
            <p:cNvSpPr/>
            <p:nvPr/>
          </p:nvSpPr>
          <p:spPr>
            <a:xfrm>
              <a:off x="-822725" y="3762225"/>
              <a:ext cx="85150" cy="50825"/>
            </a:xfrm>
            <a:custGeom>
              <a:avLst/>
              <a:gdLst/>
              <a:ahLst/>
              <a:cxnLst/>
              <a:rect l="l" t="t" r="r" b="b"/>
              <a:pathLst>
                <a:path w="3406" h="2033" extrusionOk="0">
                  <a:moveTo>
                    <a:pt x="1735" y="1"/>
                  </a:moveTo>
                  <a:cubicBezTo>
                    <a:pt x="1671" y="1"/>
                    <a:pt x="1608" y="1"/>
                    <a:pt x="1544" y="22"/>
                  </a:cubicBezTo>
                  <a:cubicBezTo>
                    <a:pt x="1312" y="614"/>
                    <a:pt x="931" y="1143"/>
                    <a:pt x="466" y="1566"/>
                  </a:cubicBezTo>
                  <a:cubicBezTo>
                    <a:pt x="318" y="1693"/>
                    <a:pt x="0" y="1777"/>
                    <a:pt x="191" y="1989"/>
                  </a:cubicBezTo>
                  <a:cubicBezTo>
                    <a:pt x="289" y="2019"/>
                    <a:pt x="384" y="2032"/>
                    <a:pt x="474" y="2032"/>
                  </a:cubicBezTo>
                  <a:cubicBezTo>
                    <a:pt x="1371" y="2032"/>
                    <a:pt x="1894" y="692"/>
                    <a:pt x="2996" y="692"/>
                  </a:cubicBezTo>
                  <a:cubicBezTo>
                    <a:pt x="3040" y="692"/>
                    <a:pt x="3084" y="694"/>
                    <a:pt x="3130" y="699"/>
                  </a:cubicBezTo>
                  <a:cubicBezTo>
                    <a:pt x="3384" y="699"/>
                    <a:pt x="3384" y="360"/>
                    <a:pt x="3405" y="149"/>
                  </a:cubicBezTo>
                  <a:lnTo>
                    <a:pt x="3405" y="149"/>
                  </a:lnTo>
                  <a:cubicBezTo>
                    <a:pt x="3072" y="322"/>
                    <a:pt x="2514" y="632"/>
                    <a:pt x="2133" y="632"/>
                  </a:cubicBezTo>
                  <a:cubicBezTo>
                    <a:pt x="1863" y="632"/>
                    <a:pt x="1682" y="475"/>
                    <a:pt x="1735"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3" name="Google Shape;4283;p24"/>
            <p:cNvSpPr/>
            <p:nvPr/>
          </p:nvSpPr>
          <p:spPr>
            <a:xfrm>
              <a:off x="-2451200" y="3912425"/>
              <a:ext cx="70300" cy="49250"/>
            </a:xfrm>
            <a:custGeom>
              <a:avLst/>
              <a:gdLst/>
              <a:ahLst/>
              <a:cxnLst/>
              <a:rect l="l" t="t" r="r" b="b"/>
              <a:pathLst>
                <a:path w="2812" h="1970" extrusionOk="0">
                  <a:moveTo>
                    <a:pt x="668" y="0"/>
                  </a:moveTo>
                  <a:cubicBezTo>
                    <a:pt x="0" y="0"/>
                    <a:pt x="860" y="606"/>
                    <a:pt x="485" y="1247"/>
                  </a:cubicBezTo>
                  <a:cubicBezTo>
                    <a:pt x="633" y="1522"/>
                    <a:pt x="422" y="1881"/>
                    <a:pt x="845" y="1945"/>
                  </a:cubicBezTo>
                  <a:cubicBezTo>
                    <a:pt x="927" y="1960"/>
                    <a:pt x="1009" y="1969"/>
                    <a:pt x="1087" y="1969"/>
                  </a:cubicBezTo>
                  <a:cubicBezTo>
                    <a:pt x="1335" y="1969"/>
                    <a:pt x="1552" y="1879"/>
                    <a:pt x="1649" y="1606"/>
                  </a:cubicBezTo>
                  <a:cubicBezTo>
                    <a:pt x="2008" y="1099"/>
                    <a:pt x="2812" y="845"/>
                    <a:pt x="2072" y="253"/>
                  </a:cubicBezTo>
                  <a:cubicBezTo>
                    <a:pt x="1331" y="76"/>
                    <a:pt x="904" y="0"/>
                    <a:pt x="668"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4" name="Google Shape;4284;p24"/>
            <p:cNvSpPr/>
            <p:nvPr/>
          </p:nvSpPr>
          <p:spPr>
            <a:xfrm>
              <a:off x="-1211350" y="3866225"/>
              <a:ext cx="37025" cy="40175"/>
            </a:xfrm>
            <a:custGeom>
              <a:avLst/>
              <a:gdLst/>
              <a:ahLst/>
              <a:cxnLst/>
              <a:rect l="l" t="t" r="r" b="b"/>
              <a:pathLst>
                <a:path w="1481" h="1607" extrusionOk="0">
                  <a:moveTo>
                    <a:pt x="639" y="1"/>
                  </a:moveTo>
                  <a:cubicBezTo>
                    <a:pt x="52" y="1"/>
                    <a:pt x="322" y="719"/>
                    <a:pt x="0" y="980"/>
                  </a:cubicBezTo>
                  <a:cubicBezTo>
                    <a:pt x="0" y="1170"/>
                    <a:pt x="0" y="1382"/>
                    <a:pt x="0" y="1593"/>
                  </a:cubicBezTo>
                  <a:cubicBezTo>
                    <a:pt x="64" y="1602"/>
                    <a:pt x="126" y="1607"/>
                    <a:pt x="186" y="1607"/>
                  </a:cubicBezTo>
                  <a:cubicBezTo>
                    <a:pt x="684" y="1607"/>
                    <a:pt x="1066" y="1317"/>
                    <a:pt x="1481" y="1128"/>
                  </a:cubicBezTo>
                  <a:cubicBezTo>
                    <a:pt x="614" y="959"/>
                    <a:pt x="381" y="599"/>
                    <a:pt x="741" y="7"/>
                  </a:cubicBezTo>
                  <a:cubicBezTo>
                    <a:pt x="704" y="3"/>
                    <a:pt x="670" y="1"/>
                    <a:pt x="639"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5" name="Google Shape;4285;p24"/>
            <p:cNvSpPr/>
            <p:nvPr/>
          </p:nvSpPr>
          <p:spPr>
            <a:xfrm>
              <a:off x="-1616475" y="3809175"/>
              <a:ext cx="24450" cy="8600"/>
            </a:xfrm>
            <a:custGeom>
              <a:avLst/>
              <a:gdLst/>
              <a:ahLst/>
              <a:cxnLst/>
              <a:rect l="l" t="t" r="r" b="b"/>
              <a:pathLst>
                <a:path w="978" h="344" extrusionOk="0">
                  <a:moveTo>
                    <a:pt x="682" y="0"/>
                  </a:moveTo>
                  <a:cubicBezTo>
                    <a:pt x="426" y="0"/>
                    <a:pt x="0" y="69"/>
                    <a:pt x="238" y="343"/>
                  </a:cubicBezTo>
                  <a:cubicBezTo>
                    <a:pt x="555" y="343"/>
                    <a:pt x="830" y="301"/>
                    <a:pt x="978" y="5"/>
                  </a:cubicBezTo>
                  <a:lnTo>
                    <a:pt x="787" y="5"/>
                  </a:lnTo>
                  <a:cubicBezTo>
                    <a:pt x="759" y="2"/>
                    <a:pt x="723" y="0"/>
                    <a:pt x="682"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6" name="Google Shape;4286;p24"/>
            <p:cNvSpPr/>
            <p:nvPr/>
          </p:nvSpPr>
          <p:spPr>
            <a:xfrm>
              <a:off x="-1698850" y="4050400"/>
              <a:ext cx="28050" cy="32275"/>
            </a:xfrm>
            <a:custGeom>
              <a:avLst/>
              <a:gdLst/>
              <a:ahLst/>
              <a:cxnLst/>
              <a:rect l="l" t="t" r="r" b="b"/>
              <a:pathLst>
                <a:path w="1122" h="1291" extrusionOk="0">
                  <a:moveTo>
                    <a:pt x="1122" y="0"/>
                  </a:moveTo>
                  <a:lnTo>
                    <a:pt x="1122" y="0"/>
                  </a:lnTo>
                  <a:cubicBezTo>
                    <a:pt x="170" y="64"/>
                    <a:pt x="297" y="825"/>
                    <a:pt x="1" y="1290"/>
                  </a:cubicBezTo>
                  <a:cubicBezTo>
                    <a:pt x="614" y="1036"/>
                    <a:pt x="825" y="508"/>
                    <a:pt x="1122"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7" name="Google Shape;4287;p24"/>
            <p:cNvSpPr/>
            <p:nvPr/>
          </p:nvSpPr>
          <p:spPr>
            <a:xfrm>
              <a:off x="-1718400" y="4083175"/>
              <a:ext cx="19575" cy="23825"/>
            </a:xfrm>
            <a:custGeom>
              <a:avLst/>
              <a:gdLst/>
              <a:ahLst/>
              <a:cxnLst/>
              <a:rect l="l" t="t" r="r" b="b"/>
              <a:pathLst>
                <a:path w="783" h="953" extrusionOk="0">
                  <a:moveTo>
                    <a:pt x="613" y="0"/>
                  </a:moveTo>
                  <a:cubicBezTo>
                    <a:pt x="254" y="381"/>
                    <a:pt x="0" y="741"/>
                    <a:pt x="783" y="952"/>
                  </a:cubicBezTo>
                  <a:cubicBezTo>
                    <a:pt x="783" y="635"/>
                    <a:pt x="783" y="318"/>
                    <a:pt x="783"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8" name="Google Shape;4288;p24"/>
            <p:cNvSpPr/>
            <p:nvPr/>
          </p:nvSpPr>
          <p:spPr>
            <a:xfrm>
              <a:off x="-1196025" y="4057500"/>
              <a:ext cx="44975" cy="32750"/>
            </a:xfrm>
            <a:custGeom>
              <a:avLst/>
              <a:gdLst/>
              <a:ahLst/>
              <a:cxnLst/>
              <a:rect l="l" t="t" r="r" b="b"/>
              <a:pathLst>
                <a:path w="1799" h="1310" extrusionOk="0">
                  <a:moveTo>
                    <a:pt x="1125" y="0"/>
                  </a:moveTo>
                  <a:cubicBezTo>
                    <a:pt x="1086" y="0"/>
                    <a:pt x="1049" y="15"/>
                    <a:pt x="1016" y="54"/>
                  </a:cubicBezTo>
                  <a:cubicBezTo>
                    <a:pt x="868" y="393"/>
                    <a:pt x="1" y="1070"/>
                    <a:pt x="508" y="1302"/>
                  </a:cubicBezTo>
                  <a:cubicBezTo>
                    <a:pt x="550" y="1307"/>
                    <a:pt x="589" y="1309"/>
                    <a:pt x="627" y="1309"/>
                  </a:cubicBezTo>
                  <a:cubicBezTo>
                    <a:pt x="1094" y="1309"/>
                    <a:pt x="1315" y="964"/>
                    <a:pt x="1608" y="710"/>
                  </a:cubicBezTo>
                  <a:cubicBezTo>
                    <a:pt x="1608" y="499"/>
                    <a:pt x="1798" y="245"/>
                    <a:pt x="1397" y="118"/>
                  </a:cubicBezTo>
                  <a:cubicBezTo>
                    <a:pt x="1309" y="74"/>
                    <a:pt x="1211" y="0"/>
                    <a:pt x="1125"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89" name="Google Shape;4289;p24"/>
            <p:cNvSpPr/>
            <p:nvPr/>
          </p:nvSpPr>
          <p:spPr>
            <a:xfrm>
              <a:off x="-2024025" y="3873275"/>
              <a:ext cx="18525" cy="32275"/>
            </a:xfrm>
            <a:custGeom>
              <a:avLst/>
              <a:gdLst/>
              <a:ahLst/>
              <a:cxnLst/>
              <a:rect l="l" t="t" r="r" b="b"/>
              <a:pathLst>
                <a:path w="741" h="1291" extrusionOk="0">
                  <a:moveTo>
                    <a:pt x="741" y="0"/>
                  </a:moveTo>
                  <a:lnTo>
                    <a:pt x="741" y="0"/>
                  </a:lnTo>
                  <a:cubicBezTo>
                    <a:pt x="360" y="338"/>
                    <a:pt x="85" y="783"/>
                    <a:pt x="1" y="1290"/>
                  </a:cubicBezTo>
                  <a:lnTo>
                    <a:pt x="572" y="1290"/>
                  </a:lnTo>
                  <a:cubicBezTo>
                    <a:pt x="466" y="846"/>
                    <a:pt x="741" y="444"/>
                    <a:pt x="74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0" name="Google Shape;4290;p24"/>
            <p:cNvSpPr/>
            <p:nvPr/>
          </p:nvSpPr>
          <p:spPr>
            <a:xfrm>
              <a:off x="-1996000" y="3841550"/>
              <a:ext cx="14300" cy="19575"/>
            </a:xfrm>
            <a:custGeom>
              <a:avLst/>
              <a:gdLst/>
              <a:ahLst/>
              <a:cxnLst/>
              <a:rect l="l" t="t" r="r" b="b"/>
              <a:pathLst>
                <a:path w="572" h="783" extrusionOk="0">
                  <a:moveTo>
                    <a:pt x="170" y="0"/>
                  </a:moveTo>
                  <a:cubicBezTo>
                    <a:pt x="212" y="275"/>
                    <a:pt x="149" y="550"/>
                    <a:pt x="1" y="783"/>
                  </a:cubicBezTo>
                  <a:cubicBezTo>
                    <a:pt x="572" y="613"/>
                    <a:pt x="445" y="317"/>
                    <a:pt x="170"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1" name="Google Shape;4291;p24"/>
            <p:cNvSpPr/>
            <p:nvPr/>
          </p:nvSpPr>
          <p:spPr>
            <a:xfrm>
              <a:off x="-1996000" y="3813000"/>
              <a:ext cx="14300" cy="12175"/>
            </a:xfrm>
            <a:custGeom>
              <a:avLst/>
              <a:gdLst/>
              <a:ahLst/>
              <a:cxnLst/>
              <a:rect l="l" t="t" r="r" b="b"/>
              <a:pathLst>
                <a:path w="572" h="487" extrusionOk="0">
                  <a:moveTo>
                    <a:pt x="1" y="0"/>
                  </a:moveTo>
                  <a:lnTo>
                    <a:pt x="1" y="487"/>
                  </a:lnTo>
                  <a:cubicBezTo>
                    <a:pt x="276" y="317"/>
                    <a:pt x="572" y="169"/>
                    <a:pt x="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2" name="Google Shape;4292;p24"/>
            <p:cNvSpPr/>
            <p:nvPr/>
          </p:nvSpPr>
          <p:spPr>
            <a:xfrm>
              <a:off x="-2718775" y="4110675"/>
              <a:ext cx="26450" cy="19575"/>
            </a:xfrm>
            <a:custGeom>
              <a:avLst/>
              <a:gdLst/>
              <a:ahLst/>
              <a:cxnLst/>
              <a:rect l="l" t="t" r="r" b="b"/>
              <a:pathLst>
                <a:path w="1058" h="783" extrusionOk="0">
                  <a:moveTo>
                    <a:pt x="1058" y="0"/>
                  </a:moveTo>
                  <a:lnTo>
                    <a:pt x="487" y="148"/>
                  </a:lnTo>
                  <a:cubicBezTo>
                    <a:pt x="0" y="254"/>
                    <a:pt x="127" y="550"/>
                    <a:pt x="296" y="783"/>
                  </a:cubicBezTo>
                  <a:cubicBezTo>
                    <a:pt x="508" y="487"/>
                    <a:pt x="952" y="360"/>
                    <a:pt x="1058"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3" name="Google Shape;4293;p24"/>
            <p:cNvSpPr/>
            <p:nvPr/>
          </p:nvSpPr>
          <p:spPr>
            <a:xfrm>
              <a:off x="-2279400" y="3740550"/>
              <a:ext cx="28050" cy="20800"/>
            </a:xfrm>
            <a:custGeom>
              <a:avLst/>
              <a:gdLst/>
              <a:ahLst/>
              <a:cxnLst/>
              <a:rect l="l" t="t" r="r" b="b"/>
              <a:pathLst>
                <a:path w="1122" h="832" extrusionOk="0">
                  <a:moveTo>
                    <a:pt x="1121" y="1"/>
                  </a:moveTo>
                  <a:lnTo>
                    <a:pt x="1121" y="1"/>
                  </a:lnTo>
                  <a:cubicBezTo>
                    <a:pt x="572" y="85"/>
                    <a:pt x="318" y="466"/>
                    <a:pt x="1" y="804"/>
                  </a:cubicBezTo>
                  <a:cubicBezTo>
                    <a:pt x="98" y="823"/>
                    <a:pt x="186" y="831"/>
                    <a:pt x="265" y="831"/>
                  </a:cubicBezTo>
                  <a:cubicBezTo>
                    <a:pt x="821" y="831"/>
                    <a:pt x="955" y="408"/>
                    <a:pt x="1121"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4" name="Google Shape;4294;p24"/>
            <p:cNvSpPr/>
            <p:nvPr/>
          </p:nvSpPr>
          <p:spPr>
            <a:xfrm>
              <a:off x="-1650200" y="3781800"/>
              <a:ext cx="57650" cy="58225"/>
            </a:xfrm>
            <a:custGeom>
              <a:avLst/>
              <a:gdLst/>
              <a:ahLst/>
              <a:cxnLst/>
              <a:rect l="l" t="t" r="r" b="b"/>
              <a:pathLst>
                <a:path w="2306" h="2329" extrusionOk="0">
                  <a:moveTo>
                    <a:pt x="1587" y="0"/>
                  </a:moveTo>
                  <a:cubicBezTo>
                    <a:pt x="1333" y="254"/>
                    <a:pt x="1227" y="614"/>
                    <a:pt x="846" y="783"/>
                  </a:cubicBezTo>
                  <a:cubicBezTo>
                    <a:pt x="593" y="1037"/>
                    <a:pt x="931" y="1460"/>
                    <a:pt x="466" y="1692"/>
                  </a:cubicBezTo>
                  <a:cubicBezTo>
                    <a:pt x="275" y="1777"/>
                    <a:pt x="0" y="2073"/>
                    <a:pt x="360" y="2263"/>
                  </a:cubicBezTo>
                  <a:cubicBezTo>
                    <a:pt x="440" y="2309"/>
                    <a:pt x="518" y="2328"/>
                    <a:pt x="594" y="2328"/>
                  </a:cubicBezTo>
                  <a:cubicBezTo>
                    <a:pt x="801" y="2328"/>
                    <a:pt x="994" y="2185"/>
                    <a:pt x="1164" y="2031"/>
                  </a:cubicBezTo>
                  <a:cubicBezTo>
                    <a:pt x="1375" y="1650"/>
                    <a:pt x="1269" y="1354"/>
                    <a:pt x="1777" y="1121"/>
                  </a:cubicBezTo>
                  <a:cubicBezTo>
                    <a:pt x="2136" y="677"/>
                    <a:pt x="2306" y="275"/>
                    <a:pt x="1587"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5" name="Google Shape;4295;p24"/>
            <p:cNvSpPr/>
            <p:nvPr/>
          </p:nvSpPr>
          <p:spPr>
            <a:xfrm>
              <a:off x="-1660175" y="3801025"/>
              <a:ext cx="49650" cy="40725"/>
            </a:xfrm>
            <a:custGeom>
              <a:avLst/>
              <a:gdLst/>
              <a:ahLst/>
              <a:cxnLst/>
              <a:rect l="l" t="t" r="r" b="b"/>
              <a:pathLst>
                <a:path w="1986" h="1629" extrusionOk="0">
                  <a:moveTo>
                    <a:pt x="1024" y="1"/>
                  </a:moveTo>
                  <a:cubicBezTo>
                    <a:pt x="1" y="1"/>
                    <a:pt x="1139" y="1040"/>
                    <a:pt x="463" y="1219"/>
                  </a:cubicBezTo>
                  <a:cubicBezTo>
                    <a:pt x="173" y="1432"/>
                    <a:pt x="554" y="1627"/>
                    <a:pt x="831" y="1627"/>
                  </a:cubicBezTo>
                  <a:cubicBezTo>
                    <a:pt x="858" y="1627"/>
                    <a:pt x="883" y="1625"/>
                    <a:pt x="907" y="1621"/>
                  </a:cubicBezTo>
                  <a:cubicBezTo>
                    <a:pt x="955" y="1626"/>
                    <a:pt x="1000" y="1629"/>
                    <a:pt x="1042" y="1629"/>
                  </a:cubicBezTo>
                  <a:cubicBezTo>
                    <a:pt x="1709" y="1629"/>
                    <a:pt x="1707" y="1027"/>
                    <a:pt x="1986" y="669"/>
                  </a:cubicBezTo>
                  <a:lnTo>
                    <a:pt x="1986" y="500"/>
                  </a:lnTo>
                  <a:cubicBezTo>
                    <a:pt x="1436" y="543"/>
                    <a:pt x="1711" y="1050"/>
                    <a:pt x="1415" y="1240"/>
                  </a:cubicBezTo>
                  <a:cubicBezTo>
                    <a:pt x="1285" y="1321"/>
                    <a:pt x="1156" y="1452"/>
                    <a:pt x="1007" y="1452"/>
                  </a:cubicBezTo>
                  <a:cubicBezTo>
                    <a:pt x="962" y="1452"/>
                    <a:pt x="914" y="1439"/>
                    <a:pt x="865" y="1410"/>
                  </a:cubicBezTo>
                  <a:cubicBezTo>
                    <a:pt x="421" y="1114"/>
                    <a:pt x="1563" y="775"/>
                    <a:pt x="1245" y="14"/>
                  </a:cubicBezTo>
                  <a:cubicBezTo>
                    <a:pt x="1162" y="5"/>
                    <a:pt x="1089" y="1"/>
                    <a:pt x="1024"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6" name="Google Shape;4296;p24"/>
            <p:cNvSpPr/>
            <p:nvPr/>
          </p:nvSpPr>
          <p:spPr>
            <a:xfrm>
              <a:off x="-2762675" y="4069950"/>
              <a:ext cx="75125" cy="74000"/>
            </a:xfrm>
            <a:custGeom>
              <a:avLst/>
              <a:gdLst/>
              <a:ahLst/>
              <a:cxnLst/>
              <a:rect l="l" t="t" r="r" b="b"/>
              <a:pathLst>
                <a:path w="3005" h="2960" extrusionOk="0">
                  <a:moveTo>
                    <a:pt x="2243" y="1"/>
                  </a:moveTo>
                  <a:cubicBezTo>
                    <a:pt x="1355" y="149"/>
                    <a:pt x="1355" y="1016"/>
                    <a:pt x="741" y="1375"/>
                  </a:cubicBezTo>
                  <a:cubicBezTo>
                    <a:pt x="1" y="1841"/>
                    <a:pt x="149" y="2348"/>
                    <a:pt x="572" y="2898"/>
                  </a:cubicBezTo>
                  <a:cubicBezTo>
                    <a:pt x="674" y="2941"/>
                    <a:pt x="765" y="2960"/>
                    <a:pt x="848" y="2960"/>
                  </a:cubicBezTo>
                  <a:cubicBezTo>
                    <a:pt x="1309" y="2960"/>
                    <a:pt x="1509" y="2387"/>
                    <a:pt x="1970" y="2387"/>
                  </a:cubicBezTo>
                  <a:cubicBezTo>
                    <a:pt x="1990" y="2387"/>
                    <a:pt x="2010" y="2388"/>
                    <a:pt x="2031" y="2390"/>
                  </a:cubicBezTo>
                  <a:cubicBezTo>
                    <a:pt x="2095" y="2179"/>
                    <a:pt x="1968" y="1925"/>
                    <a:pt x="2243" y="1777"/>
                  </a:cubicBezTo>
                  <a:cubicBezTo>
                    <a:pt x="2602" y="1460"/>
                    <a:pt x="2962" y="1143"/>
                    <a:pt x="3004" y="656"/>
                  </a:cubicBezTo>
                  <a:lnTo>
                    <a:pt x="3004" y="656"/>
                  </a:lnTo>
                  <a:cubicBezTo>
                    <a:pt x="2793" y="677"/>
                    <a:pt x="2518" y="614"/>
                    <a:pt x="2475" y="868"/>
                  </a:cubicBezTo>
                  <a:cubicBezTo>
                    <a:pt x="2370" y="1375"/>
                    <a:pt x="1799" y="1629"/>
                    <a:pt x="1672" y="2116"/>
                  </a:cubicBezTo>
                  <a:cubicBezTo>
                    <a:pt x="1619" y="2290"/>
                    <a:pt x="1466" y="2407"/>
                    <a:pt x="1296" y="2407"/>
                  </a:cubicBezTo>
                  <a:cubicBezTo>
                    <a:pt x="1259" y="2407"/>
                    <a:pt x="1222" y="2402"/>
                    <a:pt x="1185" y="2390"/>
                  </a:cubicBezTo>
                  <a:cubicBezTo>
                    <a:pt x="614" y="2094"/>
                    <a:pt x="1926" y="381"/>
                    <a:pt x="2243"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7" name="Google Shape;4297;p24"/>
            <p:cNvSpPr/>
            <p:nvPr/>
          </p:nvSpPr>
          <p:spPr>
            <a:xfrm>
              <a:off x="-1383200" y="3907100"/>
              <a:ext cx="28025" cy="43550"/>
            </a:xfrm>
            <a:custGeom>
              <a:avLst/>
              <a:gdLst/>
              <a:ahLst/>
              <a:cxnLst/>
              <a:rect l="l" t="t" r="r" b="b"/>
              <a:pathLst>
                <a:path w="1121" h="1742" extrusionOk="0">
                  <a:moveTo>
                    <a:pt x="572" y="1"/>
                  </a:moveTo>
                  <a:lnTo>
                    <a:pt x="572" y="1"/>
                  </a:lnTo>
                  <a:cubicBezTo>
                    <a:pt x="1" y="508"/>
                    <a:pt x="762" y="1312"/>
                    <a:pt x="1" y="1735"/>
                  </a:cubicBezTo>
                  <a:cubicBezTo>
                    <a:pt x="53" y="1739"/>
                    <a:pt x="101" y="1742"/>
                    <a:pt x="145" y="1742"/>
                  </a:cubicBezTo>
                  <a:cubicBezTo>
                    <a:pt x="1120" y="1742"/>
                    <a:pt x="430" y="668"/>
                    <a:pt x="572"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8" name="Google Shape;4298;p24"/>
            <p:cNvSpPr/>
            <p:nvPr/>
          </p:nvSpPr>
          <p:spPr>
            <a:xfrm>
              <a:off x="-2303725" y="3678675"/>
              <a:ext cx="51850" cy="80275"/>
            </a:xfrm>
            <a:custGeom>
              <a:avLst/>
              <a:gdLst/>
              <a:ahLst/>
              <a:cxnLst/>
              <a:rect l="l" t="t" r="r" b="b"/>
              <a:pathLst>
                <a:path w="2074" h="3211" extrusionOk="0">
                  <a:moveTo>
                    <a:pt x="1351" y="0"/>
                  </a:moveTo>
                  <a:cubicBezTo>
                    <a:pt x="747" y="0"/>
                    <a:pt x="985" y="1549"/>
                    <a:pt x="233" y="1841"/>
                  </a:cubicBezTo>
                  <a:cubicBezTo>
                    <a:pt x="1" y="2137"/>
                    <a:pt x="297" y="2497"/>
                    <a:pt x="64" y="2793"/>
                  </a:cubicBezTo>
                  <a:cubicBezTo>
                    <a:pt x="144" y="3105"/>
                    <a:pt x="251" y="3210"/>
                    <a:pt x="373" y="3210"/>
                  </a:cubicBezTo>
                  <a:cubicBezTo>
                    <a:pt x="540" y="3210"/>
                    <a:pt x="736" y="3012"/>
                    <a:pt x="931" y="2877"/>
                  </a:cubicBezTo>
                  <a:cubicBezTo>
                    <a:pt x="1777" y="2306"/>
                    <a:pt x="1354" y="1312"/>
                    <a:pt x="1946" y="636"/>
                  </a:cubicBezTo>
                  <a:cubicBezTo>
                    <a:pt x="2073" y="488"/>
                    <a:pt x="1650" y="65"/>
                    <a:pt x="1375" y="1"/>
                  </a:cubicBezTo>
                  <a:cubicBezTo>
                    <a:pt x="1367" y="1"/>
                    <a:pt x="1359" y="0"/>
                    <a:pt x="135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299" name="Google Shape;4299;p24"/>
            <p:cNvSpPr/>
            <p:nvPr/>
          </p:nvSpPr>
          <p:spPr>
            <a:xfrm>
              <a:off x="-1471500" y="3938150"/>
              <a:ext cx="71350" cy="53100"/>
            </a:xfrm>
            <a:custGeom>
              <a:avLst/>
              <a:gdLst/>
              <a:ahLst/>
              <a:cxnLst/>
              <a:rect l="l" t="t" r="r" b="b"/>
              <a:pathLst>
                <a:path w="2854" h="2124" extrusionOk="0">
                  <a:moveTo>
                    <a:pt x="2313" y="0"/>
                  </a:moveTo>
                  <a:cubicBezTo>
                    <a:pt x="2282" y="0"/>
                    <a:pt x="2252" y="2"/>
                    <a:pt x="2222" y="6"/>
                  </a:cubicBezTo>
                  <a:cubicBezTo>
                    <a:pt x="2010" y="154"/>
                    <a:pt x="1629" y="28"/>
                    <a:pt x="1481" y="345"/>
                  </a:cubicBezTo>
                  <a:cubicBezTo>
                    <a:pt x="1418" y="852"/>
                    <a:pt x="1016" y="1275"/>
                    <a:pt x="487" y="1360"/>
                  </a:cubicBezTo>
                  <a:cubicBezTo>
                    <a:pt x="234" y="1423"/>
                    <a:pt x="1" y="1614"/>
                    <a:pt x="43" y="1889"/>
                  </a:cubicBezTo>
                  <a:cubicBezTo>
                    <a:pt x="128" y="2078"/>
                    <a:pt x="315" y="2123"/>
                    <a:pt x="529" y="2123"/>
                  </a:cubicBezTo>
                  <a:cubicBezTo>
                    <a:pt x="727" y="2123"/>
                    <a:pt x="950" y="2084"/>
                    <a:pt x="1137" y="2084"/>
                  </a:cubicBezTo>
                  <a:cubicBezTo>
                    <a:pt x="1200" y="2084"/>
                    <a:pt x="1259" y="2088"/>
                    <a:pt x="1312" y="2100"/>
                  </a:cubicBezTo>
                  <a:lnTo>
                    <a:pt x="1672" y="1804"/>
                  </a:lnTo>
                  <a:cubicBezTo>
                    <a:pt x="1756" y="1149"/>
                    <a:pt x="2031" y="620"/>
                    <a:pt x="2835" y="429"/>
                  </a:cubicBezTo>
                  <a:cubicBezTo>
                    <a:pt x="2854" y="164"/>
                    <a:pt x="2583" y="0"/>
                    <a:pt x="2313"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300" name="Google Shape;4300;p24"/>
            <p:cNvSpPr/>
            <p:nvPr/>
          </p:nvSpPr>
          <p:spPr>
            <a:xfrm>
              <a:off x="-1433425" y="3921275"/>
              <a:ext cx="58625" cy="61450"/>
            </a:xfrm>
            <a:custGeom>
              <a:avLst/>
              <a:gdLst/>
              <a:ahLst/>
              <a:cxnLst/>
              <a:rect l="l" t="t" r="r" b="b"/>
              <a:pathLst>
                <a:path w="2345" h="2458" extrusionOk="0">
                  <a:moveTo>
                    <a:pt x="1700" y="0"/>
                  </a:moveTo>
                  <a:cubicBezTo>
                    <a:pt x="1581" y="0"/>
                    <a:pt x="1477" y="56"/>
                    <a:pt x="1439" y="195"/>
                  </a:cubicBezTo>
                  <a:cubicBezTo>
                    <a:pt x="1714" y="512"/>
                    <a:pt x="1312" y="745"/>
                    <a:pt x="1270" y="999"/>
                  </a:cubicBezTo>
                  <a:cubicBezTo>
                    <a:pt x="297" y="1147"/>
                    <a:pt x="1" y="1675"/>
                    <a:pt x="149" y="2458"/>
                  </a:cubicBezTo>
                  <a:cubicBezTo>
                    <a:pt x="614" y="1189"/>
                    <a:pt x="1460" y="1570"/>
                    <a:pt x="2137" y="576"/>
                  </a:cubicBezTo>
                  <a:cubicBezTo>
                    <a:pt x="2344" y="309"/>
                    <a:pt x="1980" y="0"/>
                    <a:pt x="1700"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301" name="Google Shape;4301;p24"/>
            <p:cNvSpPr/>
            <p:nvPr/>
          </p:nvSpPr>
          <p:spPr>
            <a:xfrm>
              <a:off x="-1411225" y="3926025"/>
              <a:ext cx="35250" cy="20225"/>
            </a:xfrm>
            <a:custGeom>
              <a:avLst/>
              <a:gdLst/>
              <a:ahLst/>
              <a:cxnLst/>
              <a:rect l="l" t="t" r="r" b="b"/>
              <a:pathLst>
                <a:path w="1410" h="809" extrusionOk="0">
                  <a:moveTo>
                    <a:pt x="661" y="1"/>
                  </a:moveTo>
                  <a:cubicBezTo>
                    <a:pt x="627" y="1"/>
                    <a:pt x="590" y="2"/>
                    <a:pt x="551" y="5"/>
                  </a:cubicBezTo>
                  <a:lnTo>
                    <a:pt x="382" y="5"/>
                  </a:lnTo>
                  <a:lnTo>
                    <a:pt x="1" y="491"/>
                  </a:lnTo>
                  <a:cubicBezTo>
                    <a:pt x="64" y="639"/>
                    <a:pt x="212" y="766"/>
                    <a:pt x="382" y="809"/>
                  </a:cubicBezTo>
                  <a:cubicBezTo>
                    <a:pt x="847" y="647"/>
                    <a:pt x="1409" y="1"/>
                    <a:pt x="661"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302" name="Google Shape;4302;p24"/>
            <p:cNvSpPr/>
            <p:nvPr/>
          </p:nvSpPr>
          <p:spPr>
            <a:xfrm>
              <a:off x="-2803900" y="3810875"/>
              <a:ext cx="39900" cy="45625"/>
            </a:xfrm>
            <a:custGeom>
              <a:avLst/>
              <a:gdLst/>
              <a:ahLst/>
              <a:cxnLst/>
              <a:rect l="l" t="t" r="r" b="b"/>
              <a:pathLst>
                <a:path w="1596" h="1825" extrusionOk="0">
                  <a:moveTo>
                    <a:pt x="741" y="0"/>
                  </a:moveTo>
                  <a:lnTo>
                    <a:pt x="191" y="1037"/>
                  </a:lnTo>
                  <a:cubicBezTo>
                    <a:pt x="64" y="1037"/>
                    <a:pt x="64" y="1143"/>
                    <a:pt x="0" y="1185"/>
                  </a:cubicBezTo>
                  <a:lnTo>
                    <a:pt x="0" y="1671"/>
                  </a:lnTo>
                  <a:cubicBezTo>
                    <a:pt x="157" y="1778"/>
                    <a:pt x="308" y="1824"/>
                    <a:pt x="447" y="1824"/>
                  </a:cubicBezTo>
                  <a:cubicBezTo>
                    <a:pt x="1190" y="1824"/>
                    <a:pt x="1596" y="499"/>
                    <a:pt x="741"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303" name="Google Shape;4303;p24"/>
            <p:cNvSpPr/>
            <p:nvPr/>
          </p:nvSpPr>
          <p:spPr>
            <a:xfrm>
              <a:off x="-2810250" y="3804525"/>
              <a:ext cx="11125" cy="36500"/>
            </a:xfrm>
            <a:custGeom>
              <a:avLst/>
              <a:gdLst/>
              <a:ahLst/>
              <a:cxnLst/>
              <a:rect l="l" t="t" r="r" b="b"/>
              <a:pathLst>
                <a:path w="445" h="1460" extrusionOk="0">
                  <a:moveTo>
                    <a:pt x="445" y="1"/>
                  </a:moveTo>
                  <a:cubicBezTo>
                    <a:pt x="1" y="445"/>
                    <a:pt x="297" y="974"/>
                    <a:pt x="254" y="1460"/>
                  </a:cubicBezTo>
                  <a:lnTo>
                    <a:pt x="445" y="1291"/>
                  </a:lnTo>
                  <a:cubicBezTo>
                    <a:pt x="445" y="868"/>
                    <a:pt x="445" y="424"/>
                    <a:pt x="445"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304" name="Google Shape;4304;p24"/>
            <p:cNvSpPr/>
            <p:nvPr/>
          </p:nvSpPr>
          <p:spPr>
            <a:xfrm>
              <a:off x="-1216100" y="4099100"/>
              <a:ext cx="34200" cy="16875"/>
            </a:xfrm>
            <a:custGeom>
              <a:avLst/>
              <a:gdLst/>
              <a:ahLst/>
              <a:cxnLst/>
              <a:rect l="l" t="t" r="r" b="b"/>
              <a:pathLst>
                <a:path w="1368" h="675" extrusionOk="0">
                  <a:moveTo>
                    <a:pt x="772" y="0"/>
                  </a:moveTo>
                  <a:cubicBezTo>
                    <a:pt x="660" y="0"/>
                    <a:pt x="532" y="37"/>
                    <a:pt x="402" y="125"/>
                  </a:cubicBezTo>
                  <a:cubicBezTo>
                    <a:pt x="0" y="379"/>
                    <a:pt x="465" y="484"/>
                    <a:pt x="550" y="653"/>
                  </a:cubicBezTo>
                  <a:lnTo>
                    <a:pt x="740" y="675"/>
                  </a:lnTo>
                  <a:cubicBezTo>
                    <a:pt x="1368" y="460"/>
                    <a:pt x="1170" y="0"/>
                    <a:pt x="772"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305" name="Google Shape;4305;p24"/>
            <p:cNvSpPr/>
            <p:nvPr/>
          </p:nvSpPr>
          <p:spPr>
            <a:xfrm>
              <a:off x="-1434475" y="3938375"/>
              <a:ext cx="18525" cy="7875"/>
            </a:xfrm>
            <a:custGeom>
              <a:avLst/>
              <a:gdLst/>
              <a:ahLst/>
              <a:cxnLst/>
              <a:rect l="l" t="t" r="r" b="b"/>
              <a:pathLst>
                <a:path w="741" h="315" extrusionOk="0">
                  <a:moveTo>
                    <a:pt x="402" y="1"/>
                  </a:moveTo>
                  <a:cubicBezTo>
                    <a:pt x="212" y="1"/>
                    <a:pt x="40" y="50"/>
                    <a:pt x="0" y="315"/>
                  </a:cubicBezTo>
                  <a:lnTo>
                    <a:pt x="741" y="19"/>
                  </a:lnTo>
                  <a:cubicBezTo>
                    <a:pt x="637" y="19"/>
                    <a:pt x="517" y="1"/>
                    <a:pt x="402" y="1"/>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4306" name="Google Shape;4306;p24"/>
            <p:cNvSpPr/>
            <p:nvPr/>
          </p:nvSpPr>
          <p:spPr>
            <a:xfrm>
              <a:off x="-2306375" y="3724700"/>
              <a:ext cx="12200" cy="23800"/>
            </a:xfrm>
            <a:custGeom>
              <a:avLst/>
              <a:gdLst/>
              <a:ahLst/>
              <a:cxnLst/>
              <a:rect l="l" t="t" r="r" b="b"/>
              <a:pathLst>
                <a:path w="488" h="952" extrusionOk="0">
                  <a:moveTo>
                    <a:pt x="339" y="0"/>
                  </a:moveTo>
                  <a:cubicBezTo>
                    <a:pt x="1" y="275"/>
                    <a:pt x="212" y="635"/>
                    <a:pt x="170" y="952"/>
                  </a:cubicBezTo>
                  <a:cubicBezTo>
                    <a:pt x="487" y="677"/>
                    <a:pt x="276" y="317"/>
                    <a:pt x="339" y="0"/>
                  </a:cubicBezTo>
                  <a:close/>
                </a:path>
              </a:pathLst>
            </a:custGeom>
            <a:solidFill>
              <a:schemeClr val="accent4">
                <a:alpha val="334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grpSp>
      <p:sp>
        <p:nvSpPr>
          <p:cNvPr id="4307" name="Google Shape;4307;p24"/>
          <p:cNvSpPr txBox="1">
            <a:spLocks noGrp="1"/>
          </p:cNvSpPr>
          <p:nvPr>
            <p:ph type="title"/>
          </p:nvPr>
        </p:nvSpPr>
        <p:spPr>
          <a:xfrm>
            <a:off x="955400" y="874100"/>
            <a:ext cx="102812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6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a:p>
        </p:txBody>
      </p:sp>
    </p:spTree>
    <p:extLst>
      <p:ext uri="{BB962C8B-B14F-4D97-AF65-F5344CB8AC3E}">
        <p14:creationId xmlns:p14="http://schemas.microsoft.com/office/powerpoint/2010/main" val="1369034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5871BBC-0EA8-42AE-8712-BE3D30834D9C}" type="datetime1">
              <a:rPr lang="en-US"/>
              <a:pPr>
                <a:defRPr/>
              </a:pPr>
              <a:t>9/20/2023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0C90894-CABD-43FF-B277-16BFC239F38B}" type="slidenum">
              <a:rPr lang="en-US" altLang="en-US"/>
              <a:pPr>
                <a:defRPr/>
              </a:pPr>
              <a:t>‹#›</a:t>
            </a:fld>
            <a:endParaRPr lang="en-US" altLang="en-US"/>
          </a:p>
        </p:txBody>
      </p:sp>
    </p:spTree>
    <p:extLst>
      <p:ext uri="{BB962C8B-B14F-4D97-AF65-F5344CB8AC3E}">
        <p14:creationId xmlns:p14="http://schemas.microsoft.com/office/powerpoint/2010/main" val="3134243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D4F7CC4-15D0-4D9D-BDAB-611B2FE23F41}" type="datetime1">
              <a:rPr lang="en-US"/>
              <a:pPr>
                <a:defRPr/>
              </a:pPr>
              <a:t>9/20/2023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559C5B-857E-4342-8012-41619A511FDA}" type="slidenum">
              <a:rPr lang="en-US" altLang="en-US"/>
              <a:pPr>
                <a:defRPr/>
              </a:pPr>
              <a:t>‹#›</a:t>
            </a:fld>
            <a:endParaRPr lang="en-US" altLang="en-US"/>
          </a:p>
        </p:txBody>
      </p:sp>
    </p:spTree>
    <p:extLst>
      <p:ext uri="{BB962C8B-B14F-4D97-AF65-F5344CB8AC3E}">
        <p14:creationId xmlns:p14="http://schemas.microsoft.com/office/powerpoint/2010/main" val="3543928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51026" y="235407"/>
            <a:ext cx="9889947" cy="1002030"/>
          </a:xfrm>
          <a:prstGeom prst="rect">
            <a:avLst/>
          </a:prstGeom>
        </p:spPr>
        <p:txBody>
          <a:bodyPr wrap="square" lIns="0" tIns="0" rIns="0" bIns="0">
            <a:spAutoFit/>
          </a:bodyPr>
          <a:lstStyle>
            <a:lvl1pPr>
              <a:defRPr sz="3200" b="1" i="0">
                <a:solidFill>
                  <a:srgbClr val="005A9E"/>
                </a:solidFill>
                <a:latin typeface="Calibri"/>
                <a:cs typeface="Calibri"/>
              </a:defRPr>
            </a:lvl1pPr>
          </a:lstStyle>
          <a:p>
            <a:endParaRPr/>
          </a:p>
        </p:txBody>
      </p:sp>
      <p:sp>
        <p:nvSpPr>
          <p:cNvPr id="3" name="Holder 3"/>
          <p:cNvSpPr>
            <a:spLocks noGrp="1"/>
          </p:cNvSpPr>
          <p:nvPr>
            <p:ph type="body" idx="1"/>
          </p:nvPr>
        </p:nvSpPr>
        <p:spPr>
          <a:xfrm>
            <a:off x="5398261" y="2385314"/>
            <a:ext cx="6057900" cy="30480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9/20/2023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70" r:id="rId8"/>
    <p:sldLayoutId id="2147483671" r:id="rId9"/>
    <p:sldLayoutId id="2147483672" r:id="rId10"/>
    <p:sldLayoutId id="2147483673" r:id="rId11"/>
    <p:sldLayoutId id="2147483674" r:id="rId1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19.png"/><Relationship Id="rId4" Type="http://schemas.openxmlformats.org/officeDocument/2006/relationships/hyperlink" Target="https://www.iky.gr/el/erasmus-plus-key1-action-1/aitiseis-ka1-mathisiaki-kinitikotit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www.iky.gr/el/erasmus-plus-key2-action-2/aitiseis-ka1-kainotomia-kales-praktikes" TargetMode="Externa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ww.teacheracademy.eu/"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Layout" Target="../diagrams/layout7.xml"/><Relationship Id="rId7" Type="http://schemas.openxmlformats.org/officeDocument/2006/relationships/image" Target="../media/image27.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ebgate.ec.europa.eu/erasmus-esc/index/" TargetMode="Externa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hyperlink" Target="https://www.eacea.ec.europa.eu/index_en" TargetMode="External"/><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hyperlink" Target="https://www.iky.gr/el/erasmusplus-ka3" TargetMode="External"/><Relationship Id="rId4" Type="http://schemas.openxmlformats.org/officeDocument/2006/relationships/hyperlink" Target="https://www.inedivim.gr/" TargetMode="Externa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http://ec.europa.eu/programmes/erasmus-plus/project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erasmusplusyouth.gr/eurodesk/" TargetMode="External"/><Relationship Id="rId4" Type="http://schemas.openxmlformats.org/officeDocument/2006/relationships/hyperlink" Target="https://www.salto-youth.net/tools/otlas-partner-findin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2.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45.png"/><Relationship Id="rId7" Type="http://schemas.openxmlformats.org/officeDocument/2006/relationships/diagramColors" Target="../diagrams/colors1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 Id="rId5" Type="http://schemas.openxmlformats.org/officeDocument/2006/relationships/image" Target="../media/image49.png"/><Relationship Id="rId4" Type="http://schemas.openxmlformats.org/officeDocument/2006/relationships/image" Target="../media/image48.png"/></Relationships>
</file>

<file path=ppt/slides/_rels/slide5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Layout" Target="../diagrams/layout16.xml"/><Relationship Id="rId7" Type="http://schemas.openxmlformats.org/officeDocument/2006/relationships/image" Target="../media/image50.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 Id="rId9" Type="http://schemas.openxmlformats.org/officeDocument/2006/relationships/image" Target="../media/image52.png"/></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hyperlink" Target="https://webgate.ec.europa.eu/erasmus-esc/organisation-registration/screen/home" TargetMode="External"/><Relationship Id="rId4" Type="http://schemas.openxmlformats.org/officeDocument/2006/relationships/hyperlink" Target="https://webgate.ec.europa.eu/erasmus-applications/screen/home"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hyperlink" Target="https://webgate.ec.europa.eu/erasmus-esc/index/"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8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hyperlink" Target="https://webgate.ec.europa.eu/fpfis/wikis/display/NAITDOC/OID+How+to+search+for+organisations" TargetMode="External"/><Relationship Id="rId7" Type="http://schemas.openxmlformats.org/officeDocument/2006/relationships/image" Target="../media/image69.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hyperlink" Target="https://webgate.ec.europa.eu/fpfis/wikis/display/NAITDOC/My+Contacts" TargetMode="External"/><Relationship Id="rId5" Type="http://schemas.openxmlformats.org/officeDocument/2006/relationships/hyperlink" Target="https://webgate.ec.europa.eu/erasmus-esc/home/organisations/my-organisations" TargetMode="External"/><Relationship Id="rId4" Type="http://schemas.openxmlformats.org/officeDocument/2006/relationships/hyperlink" Target="https://webgate.ec.europa.eu/fpfis/wikis/display/NAITDOC/OID+How+to+register+an+organisation"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image" Target="../media/image76.png"/></Relationships>
</file>

<file path=ppt/slides/_rels/slide9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10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8" Type="http://schemas.openxmlformats.org/officeDocument/2006/relationships/hyperlink" Target="https://idep.org.cy/erasmus/odigos-programmatos/" TargetMode="External"/><Relationship Id="rId13" Type="http://schemas.openxmlformats.org/officeDocument/2006/relationships/hyperlink" Target="https://idep.org.cy/wp-content/uploads/IV.3-Erasmus-accreditation-AE-VET-SE-2021-assessment-guidelines.docx" TargetMode="External"/><Relationship Id="rId3" Type="http://schemas.openxmlformats.org/officeDocument/2006/relationships/hyperlink" Target="https://ec.europa.eu/programmes/erasmus-plus/calls/2020-erasmus-accreditation_el" TargetMode="External"/><Relationship Id="rId7" Type="http://schemas.openxmlformats.org/officeDocument/2006/relationships/hyperlink" Target="https://ec.europa.eu/programmes/erasmus-plus/resources/documents/erasmus-quality-standards-mobility-projects-vet-adults-schools_en" TargetMode="External"/><Relationship Id="rId12" Type="http://schemas.openxmlformats.org/officeDocument/2006/relationships/hyperlink" Target="https://wikis.ec.europa.eu/display/NAITDOC/Beneficiary+Guides+-+Project+implementation+phase" TargetMode="External"/><Relationship Id="rId2" Type="http://schemas.openxmlformats.org/officeDocument/2006/relationships/notesSlide" Target="../notesSlides/notesSlide55.xml"/><Relationship Id="rId16" Type="http://schemas.openxmlformats.org/officeDocument/2006/relationships/hyperlink" Target="https://webgate.ec.europa.eu/funding-tenders-opportunities/display/OM/EU+Login" TargetMode="External"/><Relationship Id="rId1" Type="http://schemas.openxmlformats.org/officeDocument/2006/relationships/slideLayout" Target="../slideLayouts/slideLayout7.xml"/><Relationship Id="rId6" Type="http://schemas.openxmlformats.org/officeDocument/2006/relationships/hyperlink" Target="https://ec.europa.eu/programmes/erasmus-plus/sites/default/files/eac-a02-2020-rules-application_el.pdf" TargetMode="External"/><Relationship Id="rId11" Type="http://schemas.openxmlformats.org/officeDocument/2006/relationships/hyperlink" Target="https://wikis.ec.europa.eu/display/NAITDOC/Applicant+Guides+-+Submission+phase" TargetMode="External"/><Relationship Id="rId5" Type="http://schemas.openxmlformats.org/officeDocument/2006/relationships/hyperlink" Target="https://ec.europa.eu/programmes/erasmus-plus/sites/erasmusplus2/files/eac-a02-2020-rules-application_el.pdf" TargetMode="External"/><Relationship Id="rId15" Type="http://schemas.openxmlformats.org/officeDocument/2006/relationships/hyperlink" Target="https://webgate.ec.europa.eu/cas/eim/external/register.cgi?loginRequestId=ECAS_LR-7053598-UIDOQHwzHE3LebtAjezGrKwyVGNU1liFxos0hnNWK9mzPFnrS2B6dAYtMX7Szvck6M2mTp8e4sOmov04caA01FW-Jj71zxYb8yr4y2PmkPZ2PC-UajDEHhOF8n1rT1IBjnih5OY8qMvyHQFDWDkNc4bX8i" TargetMode="External"/><Relationship Id="rId10" Type="http://schemas.openxmlformats.org/officeDocument/2006/relationships/hyperlink" Target="https://webgate.ec.europa.eu/app-forms/af-ui-opportunities/#/erasmus-plus" TargetMode="External"/><Relationship Id="rId4" Type="http://schemas.openxmlformats.org/officeDocument/2006/relationships/hyperlink" Target="https://www.erasmusplus.cy/wp-content/uploads/2021.0937_EL_03.pdf" TargetMode="External"/><Relationship Id="rId9" Type="http://schemas.openxmlformats.org/officeDocument/2006/relationships/hyperlink" Target="https://www.erasmusplus.cy/wp-content/uploads/Rev.-Accreditation_Template-for-eligible-organizations.docx" TargetMode="External"/><Relationship Id="rId14" Type="http://schemas.openxmlformats.org/officeDocument/2006/relationships/hyperlink" Target="https://idep.org.cy/erasmus/" TargetMode="External"/></Relationships>
</file>

<file path=ppt/slides/_rels/slide102.xml.rels><?xml version="1.0" encoding="UTF-8" standalone="yes"?>
<Relationships xmlns="http://schemas.openxmlformats.org/package/2006/relationships"><Relationship Id="rId8" Type="http://schemas.openxmlformats.org/officeDocument/2006/relationships/hyperlink" Target="http://www.stemalliance.eu/partners" TargetMode="External"/><Relationship Id="rId13" Type="http://schemas.openxmlformats.org/officeDocument/2006/relationships/hyperlink" Target="https://trainlikeanastronaut.org/el/" TargetMode="External"/><Relationship Id="rId3" Type="http://schemas.openxmlformats.org/officeDocument/2006/relationships/hyperlink" Target="https://www.etwinning.gr/" TargetMode="External"/><Relationship Id="rId7" Type="http://schemas.openxmlformats.org/officeDocument/2006/relationships/hyperlink" Target="http://www.eun.org/el/professional-development/future-classroom-lab" TargetMode="External"/><Relationship Id="rId12" Type="http://schemas.openxmlformats.org/officeDocument/2006/relationships/hyperlink" Target="https://www.esa.int/" TargetMode="External"/><Relationship Id="rId2" Type="http://schemas.openxmlformats.org/officeDocument/2006/relationships/hyperlink" Target="https://school-education.ec.europa.eu/en/professional-development" TargetMode="External"/><Relationship Id="rId1" Type="http://schemas.openxmlformats.org/officeDocument/2006/relationships/slideLayout" Target="../slideLayouts/slideLayout7.xml"/><Relationship Id="rId6" Type="http://schemas.openxmlformats.org/officeDocument/2006/relationships/hyperlink" Target="https://ellak.gr/" TargetMode="External"/><Relationship Id="rId11" Type="http://schemas.openxmlformats.org/officeDocument/2006/relationships/hyperlink" Target="https://www.home.cern/" TargetMode="External"/><Relationship Id="rId5" Type="http://schemas.openxmlformats.org/officeDocument/2006/relationships/hyperlink" Target="https://www.scientix.eu/" TargetMode="External"/><Relationship Id="rId15" Type="http://schemas.openxmlformats.org/officeDocument/2006/relationships/hyperlink" Target="https://www.facebook.com/necigr/?locale=el_GR" TargetMode="External"/><Relationship Id="rId10" Type="http://schemas.openxmlformats.org/officeDocument/2006/relationships/hyperlink" Target="https://www.nasa.gov/stem/foreducators/k-12/index.html" TargetMode="External"/><Relationship Id="rId4" Type="http://schemas.openxmlformats.org/officeDocument/2006/relationships/hyperlink" Target="https://school-education.ec.europa.eu/el/etwinning" TargetMode="External"/><Relationship Id="rId9" Type="http://schemas.openxmlformats.org/officeDocument/2006/relationships/hyperlink" Target="http://www.cisco.com/" TargetMode="External"/><Relationship Id="rId14" Type="http://schemas.openxmlformats.org/officeDocument/2006/relationships/hyperlink" Target="https://www.nyas.org/"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www.inedivim.gr/" TargetMode="External"/><Relationship Id="rId2" Type="http://schemas.openxmlformats.org/officeDocument/2006/relationships/hyperlink" Target="https://www.iky.gr/el/" TargetMode="Externa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hyperlink" Target="mailto:xchouliara@sch.g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51"/>
        <p:cNvGrpSpPr/>
        <p:nvPr/>
      </p:nvGrpSpPr>
      <p:grpSpPr>
        <a:xfrm>
          <a:off x="0" y="0"/>
          <a:ext cx="0" cy="0"/>
          <a:chOff x="0" y="0"/>
          <a:chExt cx="0" cy="0"/>
        </a:xfrm>
      </p:grpSpPr>
      <p:sp useBgFill="1">
        <p:nvSpPr>
          <p:cNvPr id="7218" name="Rectangle 7207">
            <a:extLst>
              <a:ext uri="{FF2B5EF4-FFF2-40B4-BE49-F238E27FC236}">
                <a16:creationId xmlns:a16="http://schemas.microsoft.com/office/drawing/2014/main" id="{AB8C311F-7253-4AED-9701-7FC0708C41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19" name="Rectangle 7209">
            <a:extLst>
              <a:ext uri="{FF2B5EF4-FFF2-40B4-BE49-F238E27FC236}">
                <a16:creationId xmlns:a16="http://schemas.microsoft.com/office/drawing/2014/main" id="{E2384209-CB15-4CDF-9D31-C44FD9A3F2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0" name="Rectangle 7211">
            <a:extLst>
              <a:ext uri="{FF2B5EF4-FFF2-40B4-BE49-F238E27FC236}">
                <a16:creationId xmlns:a16="http://schemas.microsoft.com/office/drawing/2014/main" id="{2633B3B5-CC90-43F0-8714-D31D1F3F02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1" name="Rectangle 7213">
            <a:extLst>
              <a:ext uri="{FF2B5EF4-FFF2-40B4-BE49-F238E27FC236}">
                <a16:creationId xmlns:a16="http://schemas.microsoft.com/office/drawing/2014/main" id="{A8D57A06-A426-446D-B02C-A2DC6B62E4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54" name="Google Shape;7154;p41"/>
          <p:cNvSpPr/>
          <p:nvPr/>
        </p:nvSpPr>
        <p:spPr>
          <a:xfrm>
            <a:off x="4522553" y="3920627"/>
            <a:ext cx="6768" cy="9053"/>
          </a:xfrm>
          <a:custGeom>
            <a:avLst/>
            <a:gdLst/>
            <a:ahLst/>
            <a:cxnLst/>
            <a:rect l="l" t="t" r="r" b="b"/>
            <a:pathLst>
              <a:path w="231" h="309" extrusionOk="0">
                <a:moveTo>
                  <a:pt x="231" y="0"/>
                </a:moveTo>
                <a:lnTo>
                  <a:pt x="0" y="103"/>
                </a:lnTo>
                <a:lnTo>
                  <a:pt x="77" y="308"/>
                </a:lnTo>
                <a:lnTo>
                  <a:pt x="231"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55" name="Google Shape;7155;p41"/>
          <p:cNvSpPr/>
          <p:nvPr/>
        </p:nvSpPr>
        <p:spPr>
          <a:xfrm>
            <a:off x="4931998" y="3919133"/>
            <a:ext cx="3017" cy="29"/>
          </a:xfrm>
          <a:custGeom>
            <a:avLst/>
            <a:gdLst/>
            <a:ahLst/>
            <a:cxnLst/>
            <a:rect l="l" t="t" r="r" b="b"/>
            <a:pathLst>
              <a:path w="103" h="1" extrusionOk="0">
                <a:moveTo>
                  <a:pt x="103" y="0"/>
                </a:moveTo>
                <a:lnTo>
                  <a:pt x="0" y="0"/>
                </a:lnTo>
                <a:cubicBezTo>
                  <a:pt x="52" y="0"/>
                  <a:pt x="77" y="0"/>
                  <a:pt x="103"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56" name="Google Shape;7156;p41"/>
          <p:cNvSpPr/>
          <p:nvPr/>
        </p:nvSpPr>
        <p:spPr>
          <a:xfrm>
            <a:off x="4969557" y="3934162"/>
            <a:ext cx="2285" cy="762"/>
          </a:xfrm>
          <a:custGeom>
            <a:avLst/>
            <a:gdLst/>
            <a:ahLst/>
            <a:cxnLst/>
            <a:rect l="l" t="t" r="r" b="b"/>
            <a:pathLst>
              <a:path w="78" h="26" extrusionOk="0">
                <a:moveTo>
                  <a:pt x="77" y="0"/>
                </a:moveTo>
                <a:cubicBezTo>
                  <a:pt x="64" y="0"/>
                  <a:pt x="52" y="6"/>
                  <a:pt x="39" y="13"/>
                </a:cubicBezTo>
                <a:lnTo>
                  <a:pt x="77" y="0"/>
                </a:lnTo>
                <a:close/>
                <a:moveTo>
                  <a:pt x="39" y="13"/>
                </a:moveTo>
                <a:lnTo>
                  <a:pt x="0" y="26"/>
                </a:lnTo>
                <a:cubicBezTo>
                  <a:pt x="13" y="26"/>
                  <a:pt x="26" y="19"/>
                  <a:pt x="39" y="13"/>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57" name="Google Shape;7157;p41"/>
          <p:cNvSpPr/>
          <p:nvPr/>
        </p:nvSpPr>
        <p:spPr>
          <a:xfrm>
            <a:off x="5028155" y="3921388"/>
            <a:ext cx="791" cy="762"/>
          </a:xfrm>
          <a:custGeom>
            <a:avLst/>
            <a:gdLst/>
            <a:ahLst/>
            <a:cxnLst/>
            <a:rect l="l" t="t" r="r" b="b"/>
            <a:pathLst>
              <a:path w="27" h="26" extrusionOk="0">
                <a:moveTo>
                  <a:pt x="0" y="0"/>
                </a:moveTo>
                <a:lnTo>
                  <a:pt x="0" y="26"/>
                </a:lnTo>
                <a:cubicBezTo>
                  <a:pt x="26" y="0"/>
                  <a:pt x="26" y="0"/>
                  <a:pt x="0"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58" name="Google Shape;7158;p41"/>
          <p:cNvSpPr/>
          <p:nvPr/>
        </p:nvSpPr>
        <p:spPr>
          <a:xfrm>
            <a:off x="4661545" y="3919133"/>
            <a:ext cx="6709" cy="3017"/>
          </a:xfrm>
          <a:custGeom>
            <a:avLst/>
            <a:gdLst/>
            <a:ahLst/>
            <a:cxnLst/>
            <a:rect l="l" t="t" r="r" b="b"/>
            <a:pathLst>
              <a:path w="229" h="103" extrusionOk="0">
                <a:moveTo>
                  <a:pt x="128" y="0"/>
                </a:moveTo>
                <a:lnTo>
                  <a:pt x="2" y="101"/>
                </a:lnTo>
                <a:lnTo>
                  <a:pt x="2" y="101"/>
                </a:lnTo>
                <a:cubicBezTo>
                  <a:pt x="37" y="78"/>
                  <a:pt x="228" y="100"/>
                  <a:pt x="128" y="0"/>
                </a:cubicBezTo>
                <a:close/>
                <a:moveTo>
                  <a:pt x="2" y="101"/>
                </a:moveTo>
                <a:cubicBezTo>
                  <a:pt x="2" y="101"/>
                  <a:pt x="1" y="102"/>
                  <a:pt x="0" y="103"/>
                </a:cubicBezTo>
                <a:lnTo>
                  <a:pt x="2" y="10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59" name="Google Shape;7159;p41"/>
          <p:cNvSpPr/>
          <p:nvPr/>
        </p:nvSpPr>
        <p:spPr>
          <a:xfrm>
            <a:off x="4924350" y="3932639"/>
            <a:ext cx="6153" cy="6416"/>
          </a:xfrm>
          <a:custGeom>
            <a:avLst/>
            <a:gdLst/>
            <a:ahLst/>
            <a:cxnLst/>
            <a:rect l="l" t="t" r="r" b="b"/>
            <a:pathLst>
              <a:path w="210" h="219" extrusionOk="0">
                <a:moveTo>
                  <a:pt x="82" y="1"/>
                </a:moveTo>
                <a:lnTo>
                  <a:pt x="82" y="1"/>
                </a:lnTo>
                <a:cubicBezTo>
                  <a:pt x="41" y="62"/>
                  <a:pt x="1" y="218"/>
                  <a:pt x="99" y="218"/>
                </a:cubicBezTo>
                <a:cubicBezTo>
                  <a:pt x="125" y="218"/>
                  <a:pt x="162" y="207"/>
                  <a:pt x="210" y="180"/>
                </a:cubicBezTo>
                <a:cubicBezTo>
                  <a:pt x="133" y="155"/>
                  <a:pt x="56" y="78"/>
                  <a:pt x="82"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0" name="Google Shape;7160;p41"/>
          <p:cNvSpPr/>
          <p:nvPr/>
        </p:nvSpPr>
        <p:spPr>
          <a:xfrm>
            <a:off x="5012392" y="3930530"/>
            <a:ext cx="5274" cy="3663"/>
          </a:xfrm>
          <a:custGeom>
            <a:avLst/>
            <a:gdLst/>
            <a:ahLst/>
            <a:cxnLst/>
            <a:rect l="l" t="t" r="r" b="b"/>
            <a:pathLst>
              <a:path w="180" h="125" extrusionOk="0">
                <a:moveTo>
                  <a:pt x="138" y="0"/>
                </a:moveTo>
                <a:lnTo>
                  <a:pt x="138" y="0"/>
                </a:lnTo>
                <a:cubicBezTo>
                  <a:pt x="136" y="0"/>
                  <a:pt x="133" y="6"/>
                  <a:pt x="128" y="21"/>
                </a:cubicBezTo>
                <a:lnTo>
                  <a:pt x="0" y="124"/>
                </a:lnTo>
                <a:lnTo>
                  <a:pt x="180" y="124"/>
                </a:lnTo>
                <a:cubicBezTo>
                  <a:pt x="138" y="103"/>
                  <a:pt x="147" y="0"/>
                  <a:pt x="138"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1" name="Google Shape;7161;p41"/>
          <p:cNvSpPr/>
          <p:nvPr/>
        </p:nvSpPr>
        <p:spPr>
          <a:xfrm>
            <a:off x="5016875" y="3934163"/>
            <a:ext cx="791" cy="29"/>
          </a:xfrm>
          <a:custGeom>
            <a:avLst/>
            <a:gdLst/>
            <a:ahLst/>
            <a:cxnLst/>
            <a:rect l="l" t="t" r="r" b="b"/>
            <a:pathLst>
              <a:path w="27" h="1" extrusionOk="0">
                <a:moveTo>
                  <a:pt x="27" y="0"/>
                </a:moveTo>
                <a:lnTo>
                  <a:pt x="1" y="0"/>
                </a:lnTo>
                <a:cubicBezTo>
                  <a:pt x="27" y="0"/>
                  <a:pt x="27" y="0"/>
                  <a:pt x="27"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2" name="Google Shape;7162;p41"/>
          <p:cNvSpPr/>
          <p:nvPr/>
        </p:nvSpPr>
        <p:spPr>
          <a:xfrm>
            <a:off x="4755446" y="3925138"/>
            <a:ext cx="15441" cy="13771"/>
          </a:xfrm>
          <a:custGeom>
            <a:avLst/>
            <a:gdLst/>
            <a:ahLst/>
            <a:cxnLst/>
            <a:rect l="l" t="t" r="r" b="b"/>
            <a:pathLst>
              <a:path w="527" h="470" extrusionOk="0">
                <a:moveTo>
                  <a:pt x="129" y="0"/>
                </a:moveTo>
                <a:lnTo>
                  <a:pt x="129" y="0"/>
                </a:lnTo>
                <a:cubicBezTo>
                  <a:pt x="0" y="180"/>
                  <a:pt x="462" y="282"/>
                  <a:pt x="205" y="462"/>
                </a:cubicBezTo>
                <a:cubicBezTo>
                  <a:pt x="246" y="467"/>
                  <a:pt x="278" y="469"/>
                  <a:pt x="302" y="469"/>
                </a:cubicBezTo>
                <a:cubicBezTo>
                  <a:pt x="527" y="469"/>
                  <a:pt x="156" y="277"/>
                  <a:pt x="411" y="231"/>
                </a:cubicBezTo>
                <a:cubicBezTo>
                  <a:pt x="282" y="231"/>
                  <a:pt x="154" y="129"/>
                  <a:pt x="129"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3" name="Google Shape;7163;p41"/>
          <p:cNvSpPr/>
          <p:nvPr/>
        </p:nvSpPr>
        <p:spPr>
          <a:xfrm>
            <a:off x="4767458" y="3931907"/>
            <a:ext cx="2285" cy="29"/>
          </a:xfrm>
          <a:custGeom>
            <a:avLst/>
            <a:gdLst/>
            <a:ahLst/>
            <a:cxnLst/>
            <a:rect l="l" t="t" r="r" b="b"/>
            <a:pathLst>
              <a:path w="78" h="1" extrusionOk="0">
                <a:moveTo>
                  <a:pt x="1" y="0"/>
                </a:moveTo>
                <a:cubicBezTo>
                  <a:pt x="26" y="0"/>
                  <a:pt x="52" y="0"/>
                  <a:pt x="78"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4" name="Google Shape;7164;p41"/>
          <p:cNvSpPr/>
          <p:nvPr/>
        </p:nvSpPr>
        <p:spPr>
          <a:xfrm>
            <a:off x="5222725" y="3923644"/>
            <a:ext cx="4542" cy="1523"/>
          </a:xfrm>
          <a:custGeom>
            <a:avLst/>
            <a:gdLst/>
            <a:ahLst/>
            <a:cxnLst/>
            <a:rect l="l" t="t" r="r" b="b"/>
            <a:pathLst>
              <a:path w="155" h="52" extrusionOk="0">
                <a:moveTo>
                  <a:pt x="155" y="0"/>
                </a:moveTo>
                <a:lnTo>
                  <a:pt x="78" y="26"/>
                </a:lnTo>
                <a:cubicBezTo>
                  <a:pt x="103" y="19"/>
                  <a:pt x="129" y="13"/>
                  <a:pt x="155" y="0"/>
                </a:cubicBezTo>
                <a:close/>
                <a:moveTo>
                  <a:pt x="78" y="26"/>
                </a:moveTo>
                <a:lnTo>
                  <a:pt x="78" y="26"/>
                </a:lnTo>
                <a:cubicBezTo>
                  <a:pt x="52" y="32"/>
                  <a:pt x="27" y="39"/>
                  <a:pt x="1" y="51"/>
                </a:cubicBezTo>
                <a:lnTo>
                  <a:pt x="78" y="26"/>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5" name="Google Shape;7165;p41"/>
          <p:cNvSpPr/>
          <p:nvPr/>
        </p:nvSpPr>
        <p:spPr>
          <a:xfrm>
            <a:off x="5577351" y="3934895"/>
            <a:ext cx="762" cy="791"/>
          </a:xfrm>
          <a:custGeom>
            <a:avLst/>
            <a:gdLst/>
            <a:ahLst/>
            <a:cxnLst/>
            <a:rect l="l" t="t" r="r" b="b"/>
            <a:pathLst>
              <a:path w="26" h="27" extrusionOk="0">
                <a:moveTo>
                  <a:pt x="0" y="26"/>
                </a:moveTo>
                <a:cubicBezTo>
                  <a:pt x="0" y="26"/>
                  <a:pt x="26" y="1"/>
                  <a:pt x="26" y="1"/>
                </a:cubicBezTo>
                <a:cubicBezTo>
                  <a:pt x="26" y="1"/>
                  <a:pt x="0" y="26"/>
                  <a:pt x="0" y="26"/>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6" name="Google Shape;7166;p41"/>
          <p:cNvSpPr/>
          <p:nvPr/>
        </p:nvSpPr>
        <p:spPr>
          <a:xfrm>
            <a:off x="5249034" y="3923645"/>
            <a:ext cx="762" cy="3017"/>
          </a:xfrm>
          <a:custGeom>
            <a:avLst/>
            <a:gdLst/>
            <a:ahLst/>
            <a:cxnLst/>
            <a:rect l="l" t="t" r="r" b="b"/>
            <a:pathLst>
              <a:path w="26" h="103" extrusionOk="0">
                <a:moveTo>
                  <a:pt x="26" y="0"/>
                </a:moveTo>
                <a:lnTo>
                  <a:pt x="26" y="0"/>
                </a:lnTo>
                <a:cubicBezTo>
                  <a:pt x="0" y="51"/>
                  <a:pt x="0" y="77"/>
                  <a:pt x="0" y="103"/>
                </a:cubicBezTo>
                <a:cubicBezTo>
                  <a:pt x="26" y="77"/>
                  <a:pt x="26" y="26"/>
                  <a:pt x="26"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7" name="Google Shape;7167;p41"/>
          <p:cNvSpPr/>
          <p:nvPr/>
        </p:nvSpPr>
        <p:spPr>
          <a:xfrm>
            <a:off x="5248273" y="3926633"/>
            <a:ext cx="791" cy="2285"/>
          </a:xfrm>
          <a:custGeom>
            <a:avLst/>
            <a:gdLst/>
            <a:ahLst/>
            <a:cxnLst/>
            <a:rect l="l" t="t" r="r" b="b"/>
            <a:pathLst>
              <a:path w="27" h="78" extrusionOk="0">
                <a:moveTo>
                  <a:pt x="26" y="1"/>
                </a:moveTo>
                <a:cubicBezTo>
                  <a:pt x="1" y="26"/>
                  <a:pt x="1" y="52"/>
                  <a:pt x="1" y="78"/>
                </a:cubicBezTo>
                <a:lnTo>
                  <a:pt x="26"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8" name="Google Shape;7168;p41"/>
          <p:cNvSpPr/>
          <p:nvPr/>
        </p:nvSpPr>
        <p:spPr>
          <a:xfrm>
            <a:off x="5613389" y="3925138"/>
            <a:ext cx="29" cy="762"/>
          </a:xfrm>
          <a:custGeom>
            <a:avLst/>
            <a:gdLst/>
            <a:ahLst/>
            <a:cxnLst/>
            <a:rect l="l" t="t" r="r" b="b"/>
            <a:pathLst>
              <a:path w="1" h="26" extrusionOk="0">
                <a:moveTo>
                  <a:pt x="1" y="0"/>
                </a:moveTo>
                <a:lnTo>
                  <a:pt x="1" y="26"/>
                </a:lnTo>
                <a:cubicBezTo>
                  <a:pt x="1" y="26"/>
                  <a:pt x="1" y="0"/>
                  <a:pt x="1"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69" name="Google Shape;7169;p41"/>
          <p:cNvSpPr/>
          <p:nvPr/>
        </p:nvSpPr>
        <p:spPr>
          <a:xfrm>
            <a:off x="5341441" y="3928127"/>
            <a:ext cx="6036" cy="3808"/>
          </a:xfrm>
          <a:custGeom>
            <a:avLst/>
            <a:gdLst/>
            <a:ahLst/>
            <a:cxnLst/>
            <a:rect l="l" t="t" r="r" b="b"/>
            <a:pathLst>
              <a:path w="206" h="130" extrusionOk="0">
                <a:moveTo>
                  <a:pt x="103" y="1"/>
                </a:moveTo>
                <a:cubicBezTo>
                  <a:pt x="52" y="1"/>
                  <a:pt x="52" y="78"/>
                  <a:pt x="0" y="129"/>
                </a:cubicBezTo>
                <a:cubicBezTo>
                  <a:pt x="26" y="103"/>
                  <a:pt x="58" y="91"/>
                  <a:pt x="93" y="91"/>
                </a:cubicBezTo>
                <a:cubicBezTo>
                  <a:pt x="129" y="91"/>
                  <a:pt x="167" y="103"/>
                  <a:pt x="206" y="129"/>
                </a:cubicBezTo>
                <a:cubicBezTo>
                  <a:pt x="154" y="78"/>
                  <a:pt x="129" y="27"/>
                  <a:pt x="103"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0" name="Google Shape;7170;p41"/>
          <p:cNvSpPr/>
          <p:nvPr/>
        </p:nvSpPr>
        <p:spPr>
          <a:xfrm>
            <a:off x="5341442" y="3931907"/>
            <a:ext cx="29" cy="29"/>
          </a:xfrm>
          <a:custGeom>
            <a:avLst/>
            <a:gdLst/>
            <a:ahLst/>
            <a:cxnLst/>
            <a:rect l="l" t="t" r="r" b="b"/>
            <a:pathLst>
              <a:path w="1" h="1" extrusionOk="0">
                <a:moveTo>
                  <a:pt x="0" y="0"/>
                </a:move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1" name="Google Shape;7171;p41"/>
          <p:cNvSpPr/>
          <p:nvPr/>
        </p:nvSpPr>
        <p:spPr>
          <a:xfrm>
            <a:off x="5228760" y="3934895"/>
            <a:ext cx="3017" cy="3047"/>
          </a:xfrm>
          <a:custGeom>
            <a:avLst/>
            <a:gdLst/>
            <a:ahLst/>
            <a:cxnLst/>
            <a:rect l="l" t="t" r="r" b="b"/>
            <a:pathLst>
              <a:path w="103" h="104" extrusionOk="0">
                <a:moveTo>
                  <a:pt x="103" y="1"/>
                </a:moveTo>
                <a:lnTo>
                  <a:pt x="0" y="103"/>
                </a:lnTo>
                <a:lnTo>
                  <a:pt x="26" y="103"/>
                </a:lnTo>
                <a:lnTo>
                  <a:pt x="103"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2" name="Google Shape;7172;p41"/>
          <p:cNvSpPr/>
          <p:nvPr/>
        </p:nvSpPr>
        <p:spPr>
          <a:xfrm>
            <a:off x="5548346" y="3931907"/>
            <a:ext cx="4219" cy="5654"/>
          </a:xfrm>
          <a:custGeom>
            <a:avLst/>
            <a:gdLst/>
            <a:ahLst/>
            <a:cxnLst/>
            <a:rect l="l" t="t" r="r" b="b"/>
            <a:pathLst>
              <a:path w="144" h="193" extrusionOk="0">
                <a:moveTo>
                  <a:pt x="41" y="0"/>
                </a:moveTo>
                <a:lnTo>
                  <a:pt x="41" y="0"/>
                </a:lnTo>
                <a:cubicBezTo>
                  <a:pt x="21" y="41"/>
                  <a:pt x="1" y="192"/>
                  <a:pt x="68" y="192"/>
                </a:cubicBezTo>
                <a:cubicBezTo>
                  <a:pt x="87" y="192"/>
                  <a:pt x="111" y="181"/>
                  <a:pt x="144" y="154"/>
                </a:cubicBezTo>
                <a:cubicBezTo>
                  <a:pt x="93" y="154"/>
                  <a:pt x="41" y="77"/>
                  <a:pt x="41"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3" name="Google Shape;7173;p41"/>
          <p:cNvSpPr/>
          <p:nvPr/>
        </p:nvSpPr>
        <p:spPr>
          <a:xfrm>
            <a:off x="5604395" y="3933518"/>
            <a:ext cx="3017" cy="3663"/>
          </a:xfrm>
          <a:custGeom>
            <a:avLst/>
            <a:gdLst/>
            <a:ahLst/>
            <a:cxnLst/>
            <a:rect l="l" t="t" r="r" b="b"/>
            <a:pathLst>
              <a:path w="103" h="125" extrusionOk="0">
                <a:moveTo>
                  <a:pt x="64" y="1"/>
                </a:moveTo>
                <a:cubicBezTo>
                  <a:pt x="61" y="1"/>
                  <a:pt x="57" y="7"/>
                  <a:pt x="51" y="22"/>
                </a:cubicBezTo>
                <a:lnTo>
                  <a:pt x="0" y="125"/>
                </a:lnTo>
                <a:lnTo>
                  <a:pt x="103" y="125"/>
                </a:lnTo>
                <a:cubicBezTo>
                  <a:pt x="82" y="104"/>
                  <a:pt x="78" y="1"/>
                  <a:pt x="64"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4" name="Google Shape;7174;p41"/>
          <p:cNvSpPr/>
          <p:nvPr/>
        </p:nvSpPr>
        <p:spPr>
          <a:xfrm>
            <a:off x="5607383" y="3937151"/>
            <a:ext cx="791" cy="29"/>
          </a:xfrm>
          <a:custGeom>
            <a:avLst/>
            <a:gdLst/>
            <a:ahLst/>
            <a:cxnLst/>
            <a:rect l="l" t="t" r="r" b="b"/>
            <a:pathLst>
              <a:path w="27" h="1" extrusionOk="0">
                <a:moveTo>
                  <a:pt x="26" y="1"/>
                </a:moveTo>
                <a:lnTo>
                  <a:pt x="1" y="1"/>
                </a:lnTo>
                <a:cubicBezTo>
                  <a:pt x="1" y="1"/>
                  <a:pt x="26" y="1"/>
                  <a:pt x="26"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5" name="Google Shape;7175;p41"/>
          <p:cNvSpPr/>
          <p:nvPr/>
        </p:nvSpPr>
        <p:spPr>
          <a:xfrm>
            <a:off x="5616406" y="3921388"/>
            <a:ext cx="3779" cy="2285"/>
          </a:xfrm>
          <a:custGeom>
            <a:avLst/>
            <a:gdLst/>
            <a:ahLst/>
            <a:cxnLst/>
            <a:rect l="l" t="t" r="r" b="b"/>
            <a:pathLst>
              <a:path w="129" h="78" extrusionOk="0">
                <a:moveTo>
                  <a:pt x="129" y="0"/>
                </a:moveTo>
                <a:lnTo>
                  <a:pt x="0" y="77"/>
                </a:lnTo>
                <a:lnTo>
                  <a:pt x="129"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6" name="Google Shape;7176;p41"/>
          <p:cNvSpPr/>
          <p:nvPr/>
        </p:nvSpPr>
        <p:spPr>
          <a:xfrm>
            <a:off x="5640461" y="3923644"/>
            <a:ext cx="3779" cy="3779"/>
          </a:xfrm>
          <a:custGeom>
            <a:avLst/>
            <a:gdLst/>
            <a:ahLst/>
            <a:cxnLst/>
            <a:rect l="l" t="t" r="r" b="b"/>
            <a:pathLst>
              <a:path w="129" h="129" extrusionOk="0">
                <a:moveTo>
                  <a:pt x="77" y="0"/>
                </a:moveTo>
                <a:lnTo>
                  <a:pt x="0" y="103"/>
                </a:lnTo>
                <a:lnTo>
                  <a:pt x="26" y="128"/>
                </a:lnTo>
                <a:lnTo>
                  <a:pt x="128" y="26"/>
                </a:lnTo>
                <a:lnTo>
                  <a:pt x="77"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7" name="Google Shape;7177;p41"/>
          <p:cNvSpPr/>
          <p:nvPr/>
        </p:nvSpPr>
        <p:spPr>
          <a:xfrm>
            <a:off x="5350465" y="3936389"/>
            <a:ext cx="18047" cy="16583"/>
          </a:xfrm>
          <a:custGeom>
            <a:avLst/>
            <a:gdLst/>
            <a:ahLst/>
            <a:cxnLst/>
            <a:rect l="l" t="t" r="r" b="b"/>
            <a:pathLst>
              <a:path w="616" h="566" extrusionOk="0">
                <a:moveTo>
                  <a:pt x="359" y="1"/>
                </a:moveTo>
                <a:cubicBezTo>
                  <a:pt x="308" y="129"/>
                  <a:pt x="257" y="1"/>
                  <a:pt x="308" y="232"/>
                </a:cubicBezTo>
                <a:cubicBezTo>
                  <a:pt x="300" y="270"/>
                  <a:pt x="286" y="286"/>
                  <a:pt x="270" y="286"/>
                </a:cubicBezTo>
                <a:cubicBezTo>
                  <a:pt x="235" y="286"/>
                  <a:pt x="195" y="201"/>
                  <a:pt x="231" y="129"/>
                </a:cubicBezTo>
                <a:lnTo>
                  <a:pt x="231" y="129"/>
                </a:lnTo>
                <a:lnTo>
                  <a:pt x="77" y="309"/>
                </a:lnTo>
                <a:lnTo>
                  <a:pt x="205" y="309"/>
                </a:lnTo>
                <a:cubicBezTo>
                  <a:pt x="231" y="514"/>
                  <a:pt x="0" y="309"/>
                  <a:pt x="51" y="539"/>
                </a:cubicBezTo>
                <a:lnTo>
                  <a:pt x="231" y="463"/>
                </a:lnTo>
                <a:lnTo>
                  <a:pt x="231" y="514"/>
                </a:lnTo>
                <a:cubicBezTo>
                  <a:pt x="250" y="476"/>
                  <a:pt x="296" y="452"/>
                  <a:pt x="339" y="452"/>
                </a:cubicBezTo>
                <a:cubicBezTo>
                  <a:pt x="355" y="452"/>
                  <a:pt x="371" y="456"/>
                  <a:pt x="385" y="463"/>
                </a:cubicBezTo>
                <a:cubicBezTo>
                  <a:pt x="385" y="488"/>
                  <a:pt x="410" y="539"/>
                  <a:pt x="385" y="565"/>
                </a:cubicBezTo>
                <a:cubicBezTo>
                  <a:pt x="615" y="514"/>
                  <a:pt x="359" y="206"/>
                  <a:pt x="539" y="104"/>
                </a:cubicBezTo>
                <a:lnTo>
                  <a:pt x="462" y="104"/>
                </a:lnTo>
                <a:cubicBezTo>
                  <a:pt x="458" y="107"/>
                  <a:pt x="454" y="109"/>
                  <a:pt x="449" y="109"/>
                </a:cubicBezTo>
                <a:cubicBezTo>
                  <a:pt x="416" y="109"/>
                  <a:pt x="359" y="45"/>
                  <a:pt x="359"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8" name="Google Shape;7178;p41"/>
          <p:cNvSpPr/>
          <p:nvPr/>
        </p:nvSpPr>
        <p:spPr>
          <a:xfrm>
            <a:off x="5366228" y="3929651"/>
            <a:ext cx="15059" cy="29328"/>
          </a:xfrm>
          <a:custGeom>
            <a:avLst/>
            <a:gdLst/>
            <a:ahLst/>
            <a:cxnLst/>
            <a:rect l="l" t="t" r="r" b="b"/>
            <a:pathLst>
              <a:path w="514" h="1001" extrusionOk="0">
                <a:moveTo>
                  <a:pt x="411" y="0"/>
                </a:moveTo>
                <a:cubicBezTo>
                  <a:pt x="334" y="77"/>
                  <a:pt x="308" y="51"/>
                  <a:pt x="283" y="205"/>
                </a:cubicBezTo>
                <a:cubicBezTo>
                  <a:pt x="255" y="212"/>
                  <a:pt x="228" y="215"/>
                  <a:pt x="201" y="215"/>
                </a:cubicBezTo>
                <a:cubicBezTo>
                  <a:pt x="129" y="215"/>
                  <a:pt x="64" y="192"/>
                  <a:pt x="26" y="154"/>
                </a:cubicBezTo>
                <a:cubicBezTo>
                  <a:pt x="1" y="180"/>
                  <a:pt x="26" y="308"/>
                  <a:pt x="1" y="334"/>
                </a:cubicBezTo>
                <a:lnTo>
                  <a:pt x="26" y="334"/>
                </a:lnTo>
                <a:lnTo>
                  <a:pt x="103" y="590"/>
                </a:lnTo>
                <a:cubicBezTo>
                  <a:pt x="103" y="539"/>
                  <a:pt x="154" y="539"/>
                  <a:pt x="180" y="539"/>
                </a:cubicBezTo>
                <a:lnTo>
                  <a:pt x="103" y="872"/>
                </a:lnTo>
                <a:cubicBezTo>
                  <a:pt x="159" y="972"/>
                  <a:pt x="210" y="995"/>
                  <a:pt x="258" y="995"/>
                </a:cubicBezTo>
                <a:cubicBezTo>
                  <a:pt x="298" y="995"/>
                  <a:pt x="336" y="980"/>
                  <a:pt x="373" y="980"/>
                </a:cubicBezTo>
                <a:cubicBezTo>
                  <a:pt x="395" y="980"/>
                  <a:pt x="416" y="985"/>
                  <a:pt x="436" y="1000"/>
                </a:cubicBezTo>
                <a:cubicBezTo>
                  <a:pt x="308" y="795"/>
                  <a:pt x="462" y="872"/>
                  <a:pt x="257" y="718"/>
                </a:cubicBezTo>
                <a:lnTo>
                  <a:pt x="283" y="462"/>
                </a:lnTo>
                <a:lnTo>
                  <a:pt x="436" y="487"/>
                </a:lnTo>
                <a:cubicBezTo>
                  <a:pt x="411" y="410"/>
                  <a:pt x="488" y="308"/>
                  <a:pt x="411" y="257"/>
                </a:cubicBezTo>
                <a:cubicBezTo>
                  <a:pt x="411" y="257"/>
                  <a:pt x="385" y="308"/>
                  <a:pt x="360" y="308"/>
                </a:cubicBezTo>
                <a:cubicBezTo>
                  <a:pt x="308" y="128"/>
                  <a:pt x="513" y="180"/>
                  <a:pt x="411"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79" name="Google Shape;7179;p41"/>
          <p:cNvSpPr/>
          <p:nvPr/>
        </p:nvSpPr>
        <p:spPr>
          <a:xfrm>
            <a:off x="5587108" y="3920626"/>
            <a:ext cx="1523" cy="2285"/>
          </a:xfrm>
          <a:custGeom>
            <a:avLst/>
            <a:gdLst/>
            <a:ahLst/>
            <a:cxnLst/>
            <a:rect l="l" t="t" r="r" b="b"/>
            <a:pathLst>
              <a:path w="52" h="78" extrusionOk="0">
                <a:moveTo>
                  <a:pt x="52" y="0"/>
                </a:moveTo>
                <a:lnTo>
                  <a:pt x="0" y="77"/>
                </a:lnTo>
                <a:cubicBezTo>
                  <a:pt x="26" y="52"/>
                  <a:pt x="52" y="26"/>
                  <a:pt x="52"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0" name="Google Shape;7180;p41"/>
          <p:cNvSpPr/>
          <p:nvPr/>
        </p:nvSpPr>
        <p:spPr>
          <a:xfrm>
            <a:off x="5421837" y="3936389"/>
            <a:ext cx="29" cy="791"/>
          </a:xfrm>
          <a:custGeom>
            <a:avLst/>
            <a:gdLst/>
            <a:ahLst/>
            <a:cxnLst/>
            <a:rect l="l" t="t" r="r" b="b"/>
            <a:pathLst>
              <a:path w="1" h="27" extrusionOk="0">
                <a:moveTo>
                  <a:pt x="0" y="27"/>
                </a:moveTo>
                <a:lnTo>
                  <a:pt x="0" y="27"/>
                </a:lnTo>
                <a:cubicBezTo>
                  <a:pt x="0" y="1"/>
                  <a:pt x="0" y="1"/>
                  <a:pt x="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1" name="Google Shape;7181;p41"/>
          <p:cNvSpPr/>
          <p:nvPr/>
        </p:nvSpPr>
        <p:spPr>
          <a:xfrm>
            <a:off x="5589365" y="3919865"/>
            <a:ext cx="29" cy="791"/>
          </a:xfrm>
          <a:custGeom>
            <a:avLst/>
            <a:gdLst/>
            <a:ahLst/>
            <a:cxnLst/>
            <a:rect l="l" t="t" r="r" b="b"/>
            <a:pathLst>
              <a:path w="1" h="27" extrusionOk="0">
                <a:moveTo>
                  <a:pt x="0" y="1"/>
                </a:moveTo>
                <a:lnTo>
                  <a:pt x="0" y="1"/>
                </a:lnTo>
                <a:lnTo>
                  <a:pt x="0" y="26"/>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2" name="Google Shape;7182;p41"/>
          <p:cNvSpPr/>
          <p:nvPr/>
        </p:nvSpPr>
        <p:spPr>
          <a:xfrm>
            <a:off x="5388026" y="3920627"/>
            <a:ext cx="29" cy="791"/>
          </a:xfrm>
          <a:custGeom>
            <a:avLst/>
            <a:gdLst/>
            <a:ahLst/>
            <a:cxnLst/>
            <a:rect l="l" t="t" r="r" b="b"/>
            <a:pathLst>
              <a:path w="1" h="27" extrusionOk="0">
                <a:moveTo>
                  <a:pt x="0" y="26"/>
                </a:moveTo>
                <a:lnTo>
                  <a:pt x="0" y="26"/>
                </a:lnTo>
                <a:lnTo>
                  <a:pt x="0"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3" name="Google Shape;7183;p41"/>
          <p:cNvSpPr/>
          <p:nvPr/>
        </p:nvSpPr>
        <p:spPr>
          <a:xfrm>
            <a:off x="5385770" y="3933401"/>
            <a:ext cx="762" cy="1523"/>
          </a:xfrm>
          <a:custGeom>
            <a:avLst/>
            <a:gdLst/>
            <a:ahLst/>
            <a:cxnLst/>
            <a:rect l="l" t="t" r="r" b="b"/>
            <a:pathLst>
              <a:path w="26" h="52" extrusionOk="0">
                <a:moveTo>
                  <a:pt x="26" y="0"/>
                </a:moveTo>
                <a:lnTo>
                  <a:pt x="0" y="52"/>
                </a:lnTo>
                <a:cubicBezTo>
                  <a:pt x="0" y="52"/>
                  <a:pt x="26" y="26"/>
                  <a:pt x="26"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4" name="Google Shape;7184;p41"/>
          <p:cNvSpPr/>
          <p:nvPr/>
        </p:nvSpPr>
        <p:spPr>
          <a:xfrm>
            <a:off x="5378856" y="3934163"/>
            <a:ext cx="15206" cy="26310"/>
          </a:xfrm>
          <a:custGeom>
            <a:avLst/>
            <a:gdLst/>
            <a:ahLst/>
            <a:cxnLst/>
            <a:rect l="l" t="t" r="r" b="b"/>
            <a:pathLst>
              <a:path w="519" h="898" extrusionOk="0">
                <a:moveTo>
                  <a:pt x="159" y="0"/>
                </a:moveTo>
                <a:cubicBezTo>
                  <a:pt x="159" y="48"/>
                  <a:pt x="0" y="233"/>
                  <a:pt x="153" y="233"/>
                </a:cubicBezTo>
                <a:cubicBezTo>
                  <a:pt x="162" y="233"/>
                  <a:pt x="173" y="232"/>
                  <a:pt x="185" y="231"/>
                </a:cubicBezTo>
                <a:lnTo>
                  <a:pt x="185" y="231"/>
                </a:lnTo>
                <a:cubicBezTo>
                  <a:pt x="236" y="436"/>
                  <a:pt x="82" y="359"/>
                  <a:pt x="57" y="410"/>
                </a:cubicBezTo>
                <a:cubicBezTo>
                  <a:pt x="108" y="462"/>
                  <a:pt x="57" y="564"/>
                  <a:pt x="108" y="615"/>
                </a:cubicBezTo>
                <a:cubicBezTo>
                  <a:pt x="108" y="590"/>
                  <a:pt x="134" y="513"/>
                  <a:pt x="185" y="513"/>
                </a:cubicBezTo>
                <a:cubicBezTo>
                  <a:pt x="207" y="602"/>
                  <a:pt x="191" y="672"/>
                  <a:pt x="136" y="672"/>
                </a:cubicBezTo>
                <a:cubicBezTo>
                  <a:pt x="127" y="672"/>
                  <a:pt x="118" y="670"/>
                  <a:pt x="108" y="667"/>
                </a:cubicBezTo>
                <a:lnTo>
                  <a:pt x="108" y="667"/>
                </a:lnTo>
                <a:cubicBezTo>
                  <a:pt x="211" y="744"/>
                  <a:pt x="82" y="846"/>
                  <a:pt x="185" y="898"/>
                </a:cubicBezTo>
                <a:cubicBezTo>
                  <a:pt x="390" y="769"/>
                  <a:pt x="518" y="564"/>
                  <a:pt x="518" y="333"/>
                </a:cubicBezTo>
                <a:lnTo>
                  <a:pt x="518" y="333"/>
                </a:lnTo>
                <a:cubicBezTo>
                  <a:pt x="456" y="396"/>
                  <a:pt x="376" y="475"/>
                  <a:pt x="280" y="475"/>
                </a:cubicBezTo>
                <a:cubicBezTo>
                  <a:pt x="258" y="475"/>
                  <a:pt x="235" y="471"/>
                  <a:pt x="211" y="462"/>
                </a:cubicBezTo>
                <a:lnTo>
                  <a:pt x="211" y="282"/>
                </a:lnTo>
                <a:cubicBezTo>
                  <a:pt x="260" y="324"/>
                  <a:pt x="297" y="338"/>
                  <a:pt x="327" y="338"/>
                </a:cubicBezTo>
                <a:cubicBezTo>
                  <a:pt x="389" y="338"/>
                  <a:pt x="423" y="274"/>
                  <a:pt x="493" y="256"/>
                </a:cubicBezTo>
                <a:lnTo>
                  <a:pt x="236" y="231"/>
                </a:lnTo>
                <a:cubicBezTo>
                  <a:pt x="82" y="128"/>
                  <a:pt x="159" y="77"/>
                  <a:pt x="236" y="26"/>
                </a:cubicBezTo>
                <a:cubicBezTo>
                  <a:pt x="211" y="26"/>
                  <a:pt x="185" y="26"/>
                  <a:pt x="159"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5" name="Google Shape;7185;p41"/>
          <p:cNvSpPr/>
          <p:nvPr/>
        </p:nvSpPr>
        <p:spPr>
          <a:xfrm>
            <a:off x="5503725" y="3934162"/>
            <a:ext cx="1523" cy="762"/>
          </a:xfrm>
          <a:custGeom>
            <a:avLst/>
            <a:gdLst/>
            <a:ahLst/>
            <a:cxnLst/>
            <a:rect l="l" t="t" r="r" b="b"/>
            <a:pathLst>
              <a:path w="52" h="26" extrusionOk="0">
                <a:moveTo>
                  <a:pt x="51" y="0"/>
                </a:moveTo>
                <a:cubicBezTo>
                  <a:pt x="26" y="0"/>
                  <a:pt x="0" y="26"/>
                  <a:pt x="0" y="26"/>
                </a:cubicBezTo>
                <a:cubicBezTo>
                  <a:pt x="0" y="26"/>
                  <a:pt x="26" y="26"/>
                  <a:pt x="51"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6" name="Google Shape;7186;p41"/>
          <p:cNvSpPr/>
          <p:nvPr/>
        </p:nvSpPr>
        <p:spPr>
          <a:xfrm>
            <a:off x="5382752" y="3921388"/>
            <a:ext cx="6036" cy="6036"/>
          </a:xfrm>
          <a:custGeom>
            <a:avLst/>
            <a:gdLst/>
            <a:ahLst/>
            <a:cxnLst/>
            <a:rect l="l" t="t" r="r" b="b"/>
            <a:pathLst>
              <a:path w="206" h="206" extrusionOk="0">
                <a:moveTo>
                  <a:pt x="103" y="0"/>
                </a:moveTo>
                <a:cubicBezTo>
                  <a:pt x="103" y="77"/>
                  <a:pt x="1" y="77"/>
                  <a:pt x="78" y="205"/>
                </a:cubicBezTo>
                <a:cubicBezTo>
                  <a:pt x="26" y="51"/>
                  <a:pt x="206" y="128"/>
                  <a:pt x="103"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7" name="Google Shape;7187;p41"/>
          <p:cNvSpPr/>
          <p:nvPr/>
        </p:nvSpPr>
        <p:spPr>
          <a:xfrm>
            <a:off x="5498452" y="3924377"/>
            <a:ext cx="5303" cy="12042"/>
          </a:xfrm>
          <a:custGeom>
            <a:avLst/>
            <a:gdLst/>
            <a:ahLst/>
            <a:cxnLst/>
            <a:rect l="l" t="t" r="r" b="b"/>
            <a:pathLst>
              <a:path w="181" h="411" extrusionOk="0">
                <a:moveTo>
                  <a:pt x="103" y="1"/>
                </a:moveTo>
                <a:lnTo>
                  <a:pt x="103" y="1"/>
                </a:lnTo>
                <a:cubicBezTo>
                  <a:pt x="1" y="78"/>
                  <a:pt x="103" y="206"/>
                  <a:pt x="1" y="206"/>
                </a:cubicBezTo>
                <a:lnTo>
                  <a:pt x="103" y="411"/>
                </a:lnTo>
                <a:cubicBezTo>
                  <a:pt x="26" y="206"/>
                  <a:pt x="180" y="155"/>
                  <a:pt x="103"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8" name="Google Shape;7188;p41"/>
          <p:cNvSpPr/>
          <p:nvPr/>
        </p:nvSpPr>
        <p:spPr>
          <a:xfrm>
            <a:off x="5521744" y="3925138"/>
            <a:ext cx="3047" cy="2285"/>
          </a:xfrm>
          <a:custGeom>
            <a:avLst/>
            <a:gdLst/>
            <a:ahLst/>
            <a:cxnLst/>
            <a:rect l="l" t="t" r="r" b="b"/>
            <a:pathLst>
              <a:path w="104" h="78" extrusionOk="0">
                <a:moveTo>
                  <a:pt x="1" y="0"/>
                </a:moveTo>
                <a:lnTo>
                  <a:pt x="1" y="52"/>
                </a:lnTo>
                <a:lnTo>
                  <a:pt x="103" y="77"/>
                </a:lnTo>
                <a:lnTo>
                  <a:pt x="1"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89" name="Google Shape;7189;p41"/>
          <p:cNvSpPr/>
          <p:nvPr/>
        </p:nvSpPr>
        <p:spPr>
          <a:xfrm>
            <a:off x="5520982" y="3926633"/>
            <a:ext cx="29" cy="1523"/>
          </a:xfrm>
          <a:custGeom>
            <a:avLst/>
            <a:gdLst/>
            <a:ahLst/>
            <a:cxnLst/>
            <a:rect l="l" t="t" r="r" b="b"/>
            <a:pathLst>
              <a:path w="1" h="52" extrusionOk="0">
                <a:moveTo>
                  <a:pt x="1" y="52"/>
                </a:moveTo>
                <a:lnTo>
                  <a:pt x="1"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0" name="Google Shape;7190;p41"/>
          <p:cNvSpPr/>
          <p:nvPr/>
        </p:nvSpPr>
        <p:spPr>
          <a:xfrm>
            <a:off x="5536774" y="3920626"/>
            <a:ext cx="1523" cy="3047"/>
          </a:xfrm>
          <a:custGeom>
            <a:avLst/>
            <a:gdLst/>
            <a:ahLst/>
            <a:cxnLst/>
            <a:rect l="l" t="t" r="r" b="b"/>
            <a:pathLst>
              <a:path w="52" h="104" extrusionOk="0">
                <a:moveTo>
                  <a:pt x="52" y="0"/>
                </a:moveTo>
                <a:lnTo>
                  <a:pt x="0" y="77"/>
                </a:lnTo>
                <a:lnTo>
                  <a:pt x="0" y="103"/>
                </a:lnTo>
                <a:lnTo>
                  <a:pt x="52"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1" name="Google Shape;7191;p41"/>
          <p:cNvSpPr/>
          <p:nvPr/>
        </p:nvSpPr>
        <p:spPr>
          <a:xfrm>
            <a:off x="5591620" y="3922883"/>
            <a:ext cx="762" cy="791"/>
          </a:xfrm>
          <a:custGeom>
            <a:avLst/>
            <a:gdLst/>
            <a:ahLst/>
            <a:cxnLst/>
            <a:rect l="l" t="t" r="r" b="b"/>
            <a:pathLst>
              <a:path w="26" h="27" extrusionOk="0">
                <a:moveTo>
                  <a:pt x="26" y="0"/>
                </a:moveTo>
                <a:lnTo>
                  <a:pt x="0" y="26"/>
                </a:lnTo>
                <a:cubicBezTo>
                  <a:pt x="0" y="26"/>
                  <a:pt x="26" y="0"/>
                  <a:pt x="26"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2" name="Google Shape;7192;p41"/>
          <p:cNvSpPr/>
          <p:nvPr/>
        </p:nvSpPr>
        <p:spPr>
          <a:xfrm>
            <a:off x="5604395" y="3919866"/>
            <a:ext cx="2725" cy="1611"/>
          </a:xfrm>
          <a:custGeom>
            <a:avLst/>
            <a:gdLst/>
            <a:ahLst/>
            <a:cxnLst/>
            <a:rect l="l" t="t" r="r" b="b"/>
            <a:pathLst>
              <a:path w="93" h="55" extrusionOk="0">
                <a:moveTo>
                  <a:pt x="0" y="1"/>
                </a:moveTo>
                <a:lnTo>
                  <a:pt x="0" y="1"/>
                </a:lnTo>
                <a:cubicBezTo>
                  <a:pt x="10" y="42"/>
                  <a:pt x="29" y="54"/>
                  <a:pt x="46" y="54"/>
                </a:cubicBezTo>
                <a:cubicBezTo>
                  <a:pt x="71" y="54"/>
                  <a:pt x="93" y="26"/>
                  <a:pt x="77" y="26"/>
                </a:cubicBezTo>
                <a:cubicBezTo>
                  <a:pt x="51" y="26"/>
                  <a:pt x="26" y="26"/>
                  <a:pt x="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3" name="Google Shape;7193;p41"/>
          <p:cNvSpPr/>
          <p:nvPr/>
        </p:nvSpPr>
        <p:spPr>
          <a:xfrm>
            <a:off x="5349704" y="3922883"/>
            <a:ext cx="29" cy="791"/>
          </a:xfrm>
          <a:custGeom>
            <a:avLst/>
            <a:gdLst/>
            <a:ahLst/>
            <a:cxnLst/>
            <a:rect l="l" t="t" r="r" b="b"/>
            <a:pathLst>
              <a:path w="1" h="27" extrusionOk="0">
                <a:moveTo>
                  <a:pt x="0" y="26"/>
                </a:moveTo>
                <a:lnTo>
                  <a:pt x="0" y="0"/>
                </a:lnTo>
                <a:cubicBezTo>
                  <a:pt x="0" y="26"/>
                  <a:pt x="0" y="26"/>
                  <a:pt x="0" y="26"/>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4" name="Google Shape;7194;p41"/>
          <p:cNvSpPr/>
          <p:nvPr/>
        </p:nvSpPr>
        <p:spPr>
          <a:xfrm>
            <a:off x="5348943" y="3921184"/>
            <a:ext cx="1260" cy="2490"/>
          </a:xfrm>
          <a:custGeom>
            <a:avLst/>
            <a:gdLst/>
            <a:ahLst/>
            <a:cxnLst/>
            <a:rect l="l" t="t" r="r" b="b"/>
            <a:pathLst>
              <a:path w="43" h="85" extrusionOk="0">
                <a:moveTo>
                  <a:pt x="22" y="0"/>
                </a:moveTo>
                <a:cubicBezTo>
                  <a:pt x="17" y="0"/>
                  <a:pt x="10" y="2"/>
                  <a:pt x="1" y="7"/>
                </a:cubicBezTo>
                <a:lnTo>
                  <a:pt x="1" y="84"/>
                </a:lnTo>
                <a:cubicBezTo>
                  <a:pt x="22" y="42"/>
                  <a:pt x="43" y="0"/>
                  <a:pt x="22"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5" name="Google Shape;7195;p41"/>
          <p:cNvSpPr/>
          <p:nvPr/>
        </p:nvSpPr>
        <p:spPr>
          <a:xfrm>
            <a:off x="5540524" y="3923645"/>
            <a:ext cx="1523" cy="29"/>
          </a:xfrm>
          <a:custGeom>
            <a:avLst/>
            <a:gdLst/>
            <a:ahLst/>
            <a:cxnLst/>
            <a:rect l="l" t="t" r="r" b="b"/>
            <a:pathLst>
              <a:path w="52" h="1" extrusionOk="0">
                <a:moveTo>
                  <a:pt x="52" y="0"/>
                </a:moveTo>
                <a:cubicBezTo>
                  <a:pt x="26" y="0"/>
                  <a:pt x="1" y="0"/>
                  <a:pt x="1" y="0"/>
                </a:cubicBezTo>
                <a:cubicBezTo>
                  <a:pt x="1" y="0"/>
                  <a:pt x="26" y="0"/>
                  <a:pt x="52"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6" name="Google Shape;7196;p41"/>
          <p:cNvSpPr/>
          <p:nvPr/>
        </p:nvSpPr>
        <p:spPr>
          <a:xfrm>
            <a:off x="5526256" y="3935656"/>
            <a:ext cx="791" cy="762"/>
          </a:xfrm>
          <a:custGeom>
            <a:avLst/>
            <a:gdLst/>
            <a:ahLst/>
            <a:cxnLst/>
            <a:rect l="l" t="t" r="r" b="b"/>
            <a:pathLst>
              <a:path w="27" h="26" extrusionOk="0">
                <a:moveTo>
                  <a:pt x="26" y="0"/>
                </a:moveTo>
                <a:lnTo>
                  <a:pt x="26" y="0"/>
                </a:lnTo>
                <a:lnTo>
                  <a:pt x="0" y="26"/>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7" name="Google Shape;7197;p41"/>
          <p:cNvSpPr/>
          <p:nvPr/>
        </p:nvSpPr>
        <p:spPr>
          <a:xfrm>
            <a:off x="5461652" y="3922882"/>
            <a:ext cx="762" cy="1523"/>
          </a:xfrm>
          <a:custGeom>
            <a:avLst/>
            <a:gdLst/>
            <a:ahLst/>
            <a:cxnLst/>
            <a:rect l="l" t="t" r="r" b="b"/>
            <a:pathLst>
              <a:path w="26" h="52" extrusionOk="0">
                <a:moveTo>
                  <a:pt x="26" y="0"/>
                </a:moveTo>
                <a:lnTo>
                  <a:pt x="0" y="52"/>
                </a:lnTo>
                <a:cubicBezTo>
                  <a:pt x="26" y="52"/>
                  <a:pt x="26" y="26"/>
                  <a:pt x="26"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8" name="Google Shape;7198;p41"/>
          <p:cNvSpPr/>
          <p:nvPr/>
        </p:nvSpPr>
        <p:spPr>
          <a:xfrm>
            <a:off x="5433087" y="3928127"/>
            <a:ext cx="5303" cy="6065"/>
          </a:xfrm>
          <a:custGeom>
            <a:avLst/>
            <a:gdLst/>
            <a:ahLst/>
            <a:cxnLst/>
            <a:rect l="l" t="t" r="r" b="b"/>
            <a:pathLst>
              <a:path w="181" h="207" extrusionOk="0">
                <a:moveTo>
                  <a:pt x="78" y="1"/>
                </a:moveTo>
                <a:cubicBezTo>
                  <a:pt x="78" y="52"/>
                  <a:pt x="1" y="129"/>
                  <a:pt x="52" y="206"/>
                </a:cubicBezTo>
                <a:lnTo>
                  <a:pt x="180" y="103"/>
                </a:lnTo>
                <a:cubicBezTo>
                  <a:pt x="129" y="103"/>
                  <a:pt x="103" y="52"/>
                  <a:pt x="78"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199" name="Google Shape;7199;p41"/>
          <p:cNvSpPr/>
          <p:nvPr/>
        </p:nvSpPr>
        <p:spPr>
          <a:xfrm>
            <a:off x="5438360" y="3929650"/>
            <a:ext cx="1523" cy="1523"/>
          </a:xfrm>
          <a:custGeom>
            <a:avLst/>
            <a:gdLst/>
            <a:ahLst/>
            <a:cxnLst/>
            <a:rect l="l" t="t" r="r" b="b"/>
            <a:pathLst>
              <a:path w="52" h="52" extrusionOk="0">
                <a:moveTo>
                  <a:pt x="52" y="0"/>
                </a:moveTo>
                <a:lnTo>
                  <a:pt x="0" y="51"/>
                </a:lnTo>
                <a:cubicBezTo>
                  <a:pt x="26" y="26"/>
                  <a:pt x="52" y="26"/>
                  <a:pt x="52"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200" name="Google Shape;7200;p41"/>
          <p:cNvSpPr/>
          <p:nvPr/>
        </p:nvSpPr>
        <p:spPr>
          <a:xfrm>
            <a:off x="5434610" y="3927394"/>
            <a:ext cx="762" cy="762"/>
          </a:xfrm>
          <a:custGeom>
            <a:avLst/>
            <a:gdLst/>
            <a:ahLst/>
            <a:cxnLst/>
            <a:rect l="l" t="t" r="r" b="b"/>
            <a:pathLst>
              <a:path w="26" h="26" extrusionOk="0">
                <a:moveTo>
                  <a:pt x="0" y="0"/>
                </a:moveTo>
                <a:cubicBezTo>
                  <a:pt x="26" y="26"/>
                  <a:pt x="26" y="26"/>
                  <a:pt x="26" y="26"/>
                </a:cubicBezTo>
                <a:cubicBezTo>
                  <a:pt x="26" y="26"/>
                  <a:pt x="26" y="26"/>
                  <a:pt x="0"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201" name="Google Shape;7201;p41"/>
          <p:cNvSpPr/>
          <p:nvPr/>
        </p:nvSpPr>
        <p:spPr>
          <a:xfrm>
            <a:off x="5270070" y="3919133"/>
            <a:ext cx="2285" cy="1523"/>
          </a:xfrm>
          <a:custGeom>
            <a:avLst/>
            <a:gdLst/>
            <a:ahLst/>
            <a:cxnLst/>
            <a:rect l="l" t="t" r="r" b="b"/>
            <a:pathLst>
              <a:path w="78" h="52" extrusionOk="0">
                <a:moveTo>
                  <a:pt x="0" y="0"/>
                </a:moveTo>
                <a:lnTo>
                  <a:pt x="0" y="0"/>
                </a:lnTo>
                <a:cubicBezTo>
                  <a:pt x="26" y="26"/>
                  <a:pt x="52" y="51"/>
                  <a:pt x="77" y="51"/>
                </a:cubicBezTo>
                <a:lnTo>
                  <a:pt x="0"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202" name="Google Shape;7202;p41"/>
          <p:cNvSpPr/>
          <p:nvPr/>
        </p:nvSpPr>
        <p:spPr>
          <a:xfrm>
            <a:off x="5463147" y="3932638"/>
            <a:ext cx="1523" cy="3047"/>
          </a:xfrm>
          <a:custGeom>
            <a:avLst/>
            <a:gdLst/>
            <a:ahLst/>
            <a:cxnLst/>
            <a:rect l="l" t="t" r="r" b="b"/>
            <a:pathLst>
              <a:path w="52" h="104" extrusionOk="0">
                <a:moveTo>
                  <a:pt x="52" y="1"/>
                </a:moveTo>
                <a:lnTo>
                  <a:pt x="52" y="1"/>
                </a:lnTo>
                <a:cubicBezTo>
                  <a:pt x="26" y="26"/>
                  <a:pt x="0" y="78"/>
                  <a:pt x="0" y="103"/>
                </a:cubicBezTo>
                <a:cubicBezTo>
                  <a:pt x="52" y="52"/>
                  <a:pt x="52" y="26"/>
                  <a:pt x="52"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203" name="Google Shape;7203;p41"/>
          <p:cNvSpPr/>
          <p:nvPr/>
        </p:nvSpPr>
        <p:spPr>
          <a:xfrm>
            <a:off x="5698295" y="3933753"/>
            <a:ext cx="3047" cy="2666"/>
          </a:xfrm>
          <a:custGeom>
            <a:avLst/>
            <a:gdLst/>
            <a:ahLst/>
            <a:cxnLst/>
            <a:rect l="l" t="t" r="r" b="b"/>
            <a:pathLst>
              <a:path w="104" h="91" extrusionOk="0">
                <a:moveTo>
                  <a:pt x="81" y="0"/>
                </a:moveTo>
                <a:cubicBezTo>
                  <a:pt x="61" y="0"/>
                  <a:pt x="38" y="72"/>
                  <a:pt x="1" y="91"/>
                </a:cubicBezTo>
                <a:cubicBezTo>
                  <a:pt x="52" y="91"/>
                  <a:pt x="77" y="65"/>
                  <a:pt x="103" y="40"/>
                </a:cubicBezTo>
                <a:cubicBezTo>
                  <a:pt x="96" y="11"/>
                  <a:pt x="89" y="0"/>
                  <a:pt x="81"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pic>
        <p:nvPicPr>
          <p:cNvPr id="57" name="Content Placeholder 3">
            <a:extLst>
              <a:ext uri="{FF2B5EF4-FFF2-40B4-BE49-F238E27FC236}">
                <a16:creationId xmlns:a16="http://schemas.microsoft.com/office/drawing/2014/main" id="{8364828E-E096-4070-87F4-1C1FCD32EE86}"/>
              </a:ext>
            </a:extLst>
          </p:cNvPr>
          <p:cNvPicPr>
            <a:picLocks noChangeAspect="1"/>
          </p:cNvPicPr>
          <p:nvPr/>
        </p:nvPicPr>
        <p:blipFill>
          <a:blip r:embed="rId3"/>
          <a:stretch>
            <a:fillRect/>
          </a:stretch>
        </p:blipFill>
        <p:spPr>
          <a:xfrm rot="20461557">
            <a:off x="7455674" y="713596"/>
            <a:ext cx="3408355" cy="2272238"/>
          </a:xfrm>
          <a:prstGeom prst="rect">
            <a:avLst/>
          </a:prstGeom>
        </p:spPr>
      </p:pic>
      <p:pic>
        <p:nvPicPr>
          <p:cNvPr id="60" name="4 - Εικόνα" descr="erasmus_resim_2.jpg">
            <a:extLst>
              <a:ext uri="{FF2B5EF4-FFF2-40B4-BE49-F238E27FC236}">
                <a16:creationId xmlns:a16="http://schemas.microsoft.com/office/drawing/2014/main" id="{A93D2E39-9A27-A31F-7F1C-69E401855F24}"/>
              </a:ext>
            </a:extLst>
          </p:cNvPr>
          <p:cNvPicPr>
            <a:picLocks noChangeAspect="1"/>
          </p:cNvPicPr>
          <p:nvPr/>
        </p:nvPicPr>
        <p:blipFill>
          <a:blip r:embed="rId4"/>
          <a:stretch>
            <a:fillRect/>
          </a:stretch>
        </p:blipFill>
        <p:spPr>
          <a:xfrm>
            <a:off x="6411555" y="5186362"/>
            <a:ext cx="3525589" cy="1214438"/>
          </a:xfrm>
          <a:prstGeom prst="rect">
            <a:avLst/>
          </a:prstGeom>
        </p:spPr>
      </p:pic>
      <p:pic>
        <p:nvPicPr>
          <p:cNvPr id="6" name="Picture 5">
            <a:extLst>
              <a:ext uri="{FF2B5EF4-FFF2-40B4-BE49-F238E27FC236}">
                <a16:creationId xmlns:a16="http://schemas.microsoft.com/office/drawing/2014/main" id="{C835EF06-0B87-F5A8-D016-FA612093AEBA}"/>
              </a:ext>
            </a:extLst>
          </p:cNvPr>
          <p:cNvPicPr>
            <a:picLocks noChangeAspect="1"/>
          </p:cNvPicPr>
          <p:nvPr/>
        </p:nvPicPr>
        <p:blipFill rotWithShape="1">
          <a:blip r:embed="rId5"/>
          <a:srcRect l="33824" t="12201" r="33594" b="10101"/>
          <a:stretch/>
        </p:blipFill>
        <p:spPr>
          <a:xfrm>
            <a:off x="1009332" y="581332"/>
            <a:ext cx="3821263" cy="5695334"/>
          </a:xfrm>
          <a:prstGeom prst="rect">
            <a:avLst/>
          </a:prstGeom>
          <a:ln>
            <a:noFill/>
          </a:ln>
          <a:effectLst>
            <a:softEdge rad="112500"/>
          </a:effectLst>
        </p:spPr>
      </p:pic>
      <p:sp>
        <p:nvSpPr>
          <p:cNvPr id="9" name="TextBox 8">
            <a:extLst>
              <a:ext uri="{FF2B5EF4-FFF2-40B4-BE49-F238E27FC236}">
                <a16:creationId xmlns:a16="http://schemas.microsoft.com/office/drawing/2014/main" id="{244CBC84-29AD-88BF-7881-7D8358E3342E}"/>
              </a:ext>
            </a:extLst>
          </p:cNvPr>
          <p:cNvSpPr txBox="1"/>
          <p:nvPr/>
        </p:nvSpPr>
        <p:spPr>
          <a:xfrm>
            <a:off x="4842607" y="3618874"/>
            <a:ext cx="6340060" cy="1156535"/>
          </a:xfrm>
          <a:prstGeom prst="rect">
            <a:avLst/>
          </a:prstGeom>
          <a:noFill/>
        </p:spPr>
        <p:txBody>
          <a:bodyPr wrap="square">
            <a:spAutoFit/>
          </a:bodyPr>
          <a:lstStyle/>
          <a:p>
            <a:pPr algn="ctr" defTabSz="795528">
              <a:spcAft>
                <a:spcPts val="600"/>
              </a:spcAft>
            </a:pPr>
            <a:r>
              <a:rPr lang="el-GR" sz="1566" b="1" i="1" kern="1200" dirty="0">
                <a:solidFill>
                  <a:schemeClr val="bg1"/>
                </a:solidFill>
                <a:latin typeface="+mn-lt"/>
                <a:ea typeface="+mn-ea"/>
                <a:cs typeface="+mn-cs"/>
              </a:rPr>
              <a:t>«</a:t>
            </a:r>
            <a:r>
              <a:rPr lang="el-GR" sz="1566" b="1" i="1" kern="1200" dirty="0" err="1">
                <a:solidFill>
                  <a:schemeClr val="bg1"/>
                </a:solidFill>
                <a:latin typeface="+mn-lt"/>
                <a:ea typeface="+mn-ea"/>
                <a:cs typeface="+mn-cs"/>
              </a:rPr>
              <a:t>Erasmus</a:t>
            </a:r>
            <a:r>
              <a:rPr lang="el-GR" sz="1566" b="1" i="1" kern="1200" dirty="0">
                <a:solidFill>
                  <a:schemeClr val="bg1"/>
                </a:solidFill>
                <a:latin typeface="+mn-lt"/>
                <a:ea typeface="+mn-ea"/>
                <a:cs typeface="+mn-cs"/>
              </a:rPr>
              <a:t> + 2021-2027: ευκαιρίες και δυνατότητες για την εκπαίδευση, την κατάρτιση, τη νεολαία και τον αθλητισμό»</a:t>
            </a:r>
          </a:p>
          <a:p>
            <a:pPr algn="ctr" defTabSz="795528">
              <a:spcAft>
                <a:spcPts val="600"/>
              </a:spcAft>
            </a:pPr>
            <a:endParaRPr lang="el-GR" sz="1566" b="1" i="1" kern="1200" dirty="0">
              <a:solidFill>
                <a:schemeClr val="bg1"/>
              </a:solidFill>
              <a:latin typeface="+mn-lt"/>
              <a:ea typeface="+mn-ea"/>
              <a:cs typeface="+mn-cs"/>
            </a:endParaRPr>
          </a:p>
          <a:p>
            <a:pPr algn="ctr" defTabSz="795528">
              <a:spcAft>
                <a:spcPts val="600"/>
              </a:spcAft>
            </a:pPr>
            <a:r>
              <a:rPr lang="el-GR" sz="1218" b="1" kern="1200" dirty="0">
                <a:solidFill>
                  <a:schemeClr val="bg1"/>
                </a:solidFill>
                <a:latin typeface="+mn-lt"/>
                <a:ea typeface="+mn-ea"/>
                <a:cs typeface="+mn-cs"/>
              </a:rPr>
              <a:t>Ξανθή Χουλιάρα, Σύμβουλος Εκπαίδευσης ΠΕ70 Ζακύνθου</a:t>
            </a:r>
            <a:endParaRPr lang="el-GR" sz="1400" b="1" dirty="0">
              <a:solidFill>
                <a:schemeClr val="bg1"/>
              </a:solidFill>
            </a:endParaRPr>
          </a:p>
        </p:txBody>
      </p:sp>
      <p:pic>
        <p:nvPicPr>
          <p:cNvPr id="2" name="Picture 1">
            <a:extLst>
              <a:ext uri="{FF2B5EF4-FFF2-40B4-BE49-F238E27FC236}">
                <a16:creationId xmlns:a16="http://schemas.microsoft.com/office/drawing/2014/main" id="{E5463C3E-3172-496E-1C68-DCC62EDC7EF3}"/>
              </a:ext>
            </a:extLst>
          </p:cNvPr>
          <p:cNvPicPr>
            <a:picLocks noChangeAspect="1"/>
          </p:cNvPicPr>
          <p:nvPr/>
        </p:nvPicPr>
        <p:blipFill rotWithShape="1">
          <a:blip r:embed="rId5"/>
          <a:srcRect l="33824" t="12201" r="33594" b="10101"/>
          <a:stretch/>
        </p:blipFill>
        <p:spPr>
          <a:xfrm>
            <a:off x="1029211" y="457200"/>
            <a:ext cx="3821263" cy="5695334"/>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C6F8AAC-2DAA-0346-B3D2-B832D159BF4C}"/>
              </a:ext>
            </a:extLst>
          </p:cNvPr>
          <p:cNvSpPr txBox="1"/>
          <p:nvPr/>
        </p:nvSpPr>
        <p:spPr>
          <a:xfrm>
            <a:off x="5894962" y="479493"/>
            <a:ext cx="5458838"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err="1">
                <a:solidFill>
                  <a:schemeClr val="tx1"/>
                </a:solidFill>
                <a:latin typeface="+mj-lt"/>
                <a:ea typeface="+mj-ea"/>
                <a:cs typeface="+mj-cs"/>
              </a:rPr>
              <a:t>Ατζέντ</a:t>
            </a:r>
            <a:r>
              <a:rPr lang="en-US" sz="4400" b="1" kern="1200" dirty="0">
                <a:solidFill>
                  <a:schemeClr val="tx1"/>
                </a:solidFill>
                <a:latin typeface="+mj-lt"/>
                <a:ea typeface="+mj-ea"/>
                <a:cs typeface="+mj-cs"/>
              </a:rPr>
              <a:t>α</a:t>
            </a: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4 - Εικόνα" descr="erasmus_resim_2.jpg">
            <a:extLst>
              <a:ext uri="{FF2B5EF4-FFF2-40B4-BE49-F238E27FC236}">
                <a16:creationId xmlns:a16="http://schemas.microsoft.com/office/drawing/2014/main" id="{39991C4A-72AD-CA91-844D-9E94F3A4A87B}"/>
              </a:ext>
            </a:extLst>
          </p:cNvPr>
          <p:cNvPicPr>
            <a:picLocks noChangeAspect="1"/>
          </p:cNvPicPr>
          <p:nvPr/>
        </p:nvPicPr>
        <p:blipFill>
          <a:blip r:embed="rId3"/>
          <a:stretch>
            <a:fillRect/>
          </a:stretch>
        </p:blipFill>
        <p:spPr>
          <a:xfrm>
            <a:off x="703182" y="2520030"/>
            <a:ext cx="4777381" cy="164819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Rectangle 2"/>
          <p:cNvSpPr/>
          <p:nvPr/>
        </p:nvSpPr>
        <p:spPr>
          <a:xfrm>
            <a:off x="5894962" y="1984443"/>
            <a:ext cx="5458838" cy="4192520"/>
          </a:xfrm>
          <a:prstGeom prst="rect">
            <a:avLst/>
          </a:prstGeom>
        </p:spPr>
        <p:txBody>
          <a:bodyPr vert="horz" lIns="91440" tIns="45720" rIns="91440" bIns="45720" rtlCol="0">
            <a:normAutofit/>
          </a:bodyPr>
          <a:lstStyle/>
          <a:p>
            <a:pPr marL="285750">
              <a:lnSpc>
                <a:spcPct val="90000"/>
              </a:lnSpc>
              <a:buClr>
                <a:schemeClr val="accent5">
                  <a:lumMod val="75000"/>
                </a:schemeClr>
              </a:buClr>
            </a:pPr>
            <a:r>
              <a:rPr lang="el-GR" dirty="0"/>
              <a:t>Α.</a:t>
            </a:r>
            <a:r>
              <a:rPr lang="en-US" dirty="0" err="1"/>
              <a:t>Β</a:t>
            </a:r>
            <a:r>
              <a:rPr lang="en-US" dirty="0"/>
              <a:t>α</a:t>
            </a:r>
            <a:r>
              <a:rPr lang="en-US" dirty="0" err="1"/>
              <a:t>σικές</a:t>
            </a:r>
            <a:r>
              <a:rPr lang="en-US" dirty="0"/>
              <a:t> π</a:t>
            </a:r>
            <a:r>
              <a:rPr lang="en-US" dirty="0" err="1"/>
              <a:t>ληροφορίες</a:t>
            </a:r>
            <a:r>
              <a:rPr lang="en-US" dirty="0"/>
              <a:t> </a:t>
            </a:r>
            <a:r>
              <a:rPr lang="en-US" dirty="0" err="1"/>
              <a:t>γι</a:t>
            </a:r>
            <a:r>
              <a:rPr lang="en-US" dirty="0"/>
              <a:t>α </a:t>
            </a:r>
            <a:r>
              <a:rPr lang="en-US" dirty="0" err="1"/>
              <a:t>τη</a:t>
            </a:r>
            <a:r>
              <a:rPr lang="en-US" dirty="0"/>
              <a:t> </a:t>
            </a:r>
            <a:r>
              <a:rPr lang="en-US" dirty="0" err="1"/>
              <a:t>νέ</a:t>
            </a:r>
            <a:r>
              <a:rPr lang="en-US" dirty="0"/>
              <a:t>α </a:t>
            </a:r>
            <a:r>
              <a:rPr lang="en-US" dirty="0" err="1"/>
              <a:t>Προγρ</a:t>
            </a:r>
            <a:r>
              <a:rPr lang="en-US" dirty="0"/>
              <a:t>α</a:t>
            </a:r>
            <a:r>
              <a:rPr lang="en-US" dirty="0" err="1"/>
              <a:t>μμ</a:t>
            </a:r>
            <a:r>
              <a:rPr lang="en-US" dirty="0"/>
              <a:t>α</a:t>
            </a:r>
            <a:r>
              <a:rPr lang="en-US" dirty="0" err="1"/>
              <a:t>τική</a:t>
            </a:r>
            <a:r>
              <a:rPr lang="en-US" dirty="0"/>
              <a:t> π</a:t>
            </a:r>
            <a:r>
              <a:rPr lang="en-US" dirty="0" err="1"/>
              <a:t>ερίοδο</a:t>
            </a:r>
            <a:r>
              <a:rPr lang="en-US" dirty="0"/>
              <a:t> (2021 - 2027)</a:t>
            </a:r>
            <a:r>
              <a:rPr lang="el-GR" dirty="0"/>
              <a:t>-Δυνατότητες</a:t>
            </a:r>
          </a:p>
          <a:p>
            <a:pPr marL="514350" indent="-228600">
              <a:lnSpc>
                <a:spcPct val="90000"/>
              </a:lnSpc>
              <a:buClr>
                <a:schemeClr val="accent5">
                  <a:lumMod val="75000"/>
                </a:schemeClr>
              </a:buClr>
              <a:buFont typeface="Arial" panose="020B0604020202020204" pitchFamily="34" charset="0"/>
              <a:buChar char="•"/>
            </a:pPr>
            <a:endParaRPr lang="en-US" dirty="0"/>
          </a:p>
          <a:p>
            <a:pPr marL="285750">
              <a:lnSpc>
                <a:spcPct val="90000"/>
              </a:lnSpc>
              <a:buClr>
                <a:schemeClr val="accent5">
                  <a:lumMod val="75000"/>
                </a:schemeClr>
              </a:buClr>
            </a:pPr>
            <a:r>
              <a:rPr lang="el-GR" dirty="0"/>
              <a:t>Β.</a:t>
            </a:r>
            <a:r>
              <a:rPr lang="en-US" dirty="0" err="1"/>
              <a:t>Πληροφορίες</a:t>
            </a:r>
            <a:r>
              <a:rPr lang="en-US" dirty="0"/>
              <a:t> </a:t>
            </a:r>
            <a:r>
              <a:rPr lang="en-US" dirty="0" err="1"/>
              <a:t>γι</a:t>
            </a:r>
            <a:r>
              <a:rPr lang="en-US" dirty="0"/>
              <a:t>α </a:t>
            </a:r>
            <a:r>
              <a:rPr lang="en-US" dirty="0" err="1"/>
              <a:t>τη</a:t>
            </a:r>
            <a:r>
              <a:rPr lang="en-US" dirty="0"/>
              <a:t> </a:t>
            </a:r>
            <a:r>
              <a:rPr lang="en-US" dirty="0" err="1"/>
              <a:t>Δι</a:t>
            </a:r>
            <a:r>
              <a:rPr lang="en-US" dirty="0"/>
              <a:t>απ</a:t>
            </a:r>
            <a:r>
              <a:rPr lang="en-US" dirty="0" err="1"/>
              <a:t>ίστευση</a:t>
            </a:r>
            <a:r>
              <a:rPr lang="en-US" dirty="0"/>
              <a:t> </a:t>
            </a:r>
            <a:r>
              <a:rPr lang="en-US" dirty="0" err="1"/>
              <a:t>Εrasmus</a:t>
            </a:r>
            <a:r>
              <a:rPr lang="en-US" dirty="0"/>
              <a:t>+</a:t>
            </a:r>
          </a:p>
          <a:p>
            <a:pPr marL="457200" indent="-228600">
              <a:lnSpc>
                <a:spcPct val="90000"/>
              </a:lnSpc>
              <a:buClr>
                <a:schemeClr val="accent5">
                  <a:lumMod val="75000"/>
                </a:schemeClr>
              </a:buClr>
              <a:buFont typeface="Arial" panose="020B0604020202020204" pitchFamily="34" charset="0"/>
              <a:buChar char="•"/>
            </a:pPr>
            <a:endParaRPr lang="en-US" dirty="0"/>
          </a:p>
          <a:p>
            <a:pPr marL="457200" indent="-228600">
              <a:lnSpc>
                <a:spcPct val="90000"/>
              </a:lnSpc>
              <a:buClr>
                <a:schemeClr val="accent5">
                  <a:lumMod val="75000"/>
                </a:schemeClr>
              </a:buClr>
              <a:buFont typeface="Arial" panose="020B0604020202020204" pitchFamily="34" charset="0"/>
              <a:buChar char="•"/>
            </a:pPr>
            <a:r>
              <a:rPr lang="en-US" dirty="0" err="1"/>
              <a:t>Συμ</a:t>
            </a:r>
            <a:r>
              <a:rPr lang="en-US" dirty="0"/>
              <a:t>π</a:t>
            </a:r>
            <a:r>
              <a:rPr lang="en-US" dirty="0" err="1"/>
              <a:t>λήρωση</a:t>
            </a:r>
            <a:r>
              <a:rPr lang="en-US" dirty="0"/>
              <a:t> </a:t>
            </a:r>
            <a:r>
              <a:rPr lang="en-US" dirty="0" err="1"/>
              <a:t>της</a:t>
            </a:r>
            <a:r>
              <a:rPr lang="en-US" dirty="0"/>
              <a:t> α</a:t>
            </a:r>
            <a:r>
              <a:rPr lang="en-US" dirty="0" err="1"/>
              <a:t>ίτησης</a:t>
            </a:r>
            <a:endParaRPr lang="en-US" dirty="0"/>
          </a:p>
          <a:p>
            <a:pPr marL="457200" indent="-228600">
              <a:lnSpc>
                <a:spcPct val="90000"/>
              </a:lnSpc>
              <a:buClr>
                <a:schemeClr val="accent5">
                  <a:lumMod val="75000"/>
                </a:schemeClr>
              </a:buClr>
              <a:buFont typeface="Arial" panose="020B0604020202020204" pitchFamily="34" charset="0"/>
              <a:buChar char="•"/>
            </a:pPr>
            <a:endParaRPr lang="en-US" dirty="0"/>
          </a:p>
          <a:p>
            <a:pPr marL="457200" indent="-228600">
              <a:lnSpc>
                <a:spcPct val="90000"/>
              </a:lnSpc>
              <a:buClr>
                <a:schemeClr val="accent5">
                  <a:lumMod val="75000"/>
                </a:schemeClr>
              </a:buClr>
              <a:buFont typeface="Arial" panose="020B0604020202020204" pitchFamily="34" charset="0"/>
              <a:buChar char="•"/>
            </a:pPr>
            <a:r>
              <a:rPr lang="en-US" dirty="0" err="1"/>
              <a:t>Αξιολόγηση</a:t>
            </a:r>
            <a:r>
              <a:rPr lang="en-US" dirty="0"/>
              <a:t> </a:t>
            </a:r>
            <a:r>
              <a:rPr lang="en-US" dirty="0" err="1"/>
              <a:t>της</a:t>
            </a:r>
            <a:r>
              <a:rPr lang="en-US" dirty="0"/>
              <a:t> α</a:t>
            </a:r>
            <a:r>
              <a:rPr lang="en-US" dirty="0" err="1"/>
              <a:t>ίτησης</a:t>
            </a:r>
            <a:endParaRPr lang="en-US" dirty="0"/>
          </a:p>
          <a:p>
            <a:pPr marL="457200" indent="-228600">
              <a:lnSpc>
                <a:spcPct val="90000"/>
              </a:lnSpc>
              <a:buClr>
                <a:schemeClr val="accent5">
                  <a:lumMod val="75000"/>
                </a:schemeClr>
              </a:buClr>
              <a:buFont typeface="Arial" panose="020B0604020202020204" pitchFamily="34" charset="0"/>
              <a:buChar char="•"/>
            </a:pPr>
            <a:endParaRPr lang="en-US" dirty="0"/>
          </a:p>
          <a:p>
            <a:pPr marL="457200" indent="-228600">
              <a:lnSpc>
                <a:spcPct val="90000"/>
              </a:lnSpc>
              <a:buClr>
                <a:schemeClr val="accent5">
                  <a:lumMod val="75000"/>
                </a:schemeClr>
              </a:buClr>
              <a:buFont typeface="Arial" panose="020B0604020202020204" pitchFamily="34" charset="0"/>
              <a:buChar char="•"/>
            </a:pPr>
            <a:r>
              <a:rPr lang="en-US" dirty="0" err="1"/>
              <a:t>Εγκεκριμένες</a:t>
            </a:r>
            <a:r>
              <a:rPr lang="en-US" dirty="0"/>
              <a:t> </a:t>
            </a:r>
            <a:r>
              <a:rPr lang="en-US" dirty="0" err="1"/>
              <a:t>Δι</a:t>
            </a:r>
            <a:r>
              <a:rPr lang="en-US" dirty="0"/>
              <a:t>απ</a:t>
            </a:r>
            <a:r>
              <a:rPr lang="en-US" dirty="0" err="1"/>
              <a:t>ιστεύσεις</a:t>
            </a:r>
            <a:endParaRPr lang="en-US" dirty="0"/>
          </a:p>
          <a:p>
            <a:pPr marL="457200" indent="-228600">
              <a:lnSpc>
                <a:spcPct val="90000"/>
              </a:lnSpc>
              <a:buClr>
                <a:schemeClr val="accent5">
                  <a:lumMod val="75000"/>
                </a:schemeClr>
              </a:buClr>
              <a:buFont typeface="Arial" panose="020B0604020202020204" pitchFamily="34" charset="0"/>
              <a:buChar char="•"/>
            </a:pPr>
            <a:endParaRPr lang="en-US" dirty="0"/>
          </a:p>
          <a:p>
            <a:pPr marL="457200" indent="-228600">
              <a:lnSpc>
                <a:spcPct val="90000"/>
              </a:lnSpc>
              <a:buClr>
                <a:schemeClr val="accent5">
                  <a:lumMod val="75000"/>
                </a:schemeClr>
              </a:buClr>
              <a:buFont typeface="Arial" panose="020B0604020202020204" pitchFamily="34" charset="0"/>
              <a:buChar char="•"/>
            </a:pPr>
            <a:r>
              <a:rPr lang="en-US" dirty="0" err="1"/>
              <a:t>Τεχνικές</a:t>
            </a:r>
            <a:r>
              <a:rPr lang="en-US" dirty="0"/>
              <a:t> </a:t>
            </a:r>
            <a:r>
              <a:rPr lang="en-US" dirty="0" err="1"/>
              <a:t>Οδηγίες</a:t>
            </a:r>
            <a:r>
              <a:rPr lang="en-US" dirty="0"/>
              <a:t> </a:t>
            </a:r>
            <a:r>
              <a:rPr lang="en-US" dirty="0" err="1"/>
              <a:t>Υ</a:t>
            </a:r>
            <a:r>
              <a:rPr lang="en-US" dirty="0"/>
              <a:t>π</a:t>
            </a:r>
            <a:r>
              <a:rPr lang="en-US" dirty="0" err="1"/>
              <a:t>ο</a:t>
            </a:r>
            <a:r>
              <a:rPr lang="en-US" dirty="0"/>
              <a:t>β</a:t>
            </a:r>
            <a:r>
              <a:rPr lang="en-US" dirty="0" err="1"/>
              <a:t>ολής</a:t>
            </a:r>
            <a:r>
              <a:rPr lang="en-US" dirty="0"/>
              <a:t> </a:t>
            </a:r>
            <a:r>
              <a:rPr lang="en-US" dirty="0" err="1"/>
              <a:t>της</a:t>
            </a:r>
            <a:r>
              <a:rPr lang="en-US" dirty="0"/>
              <a:t> </a:t>
            </a:r>
            <a:r>
              <a:rPr lang="en-US" dirty="0" err="1"/>
              <a:t>Αίτησης</a:t>
            </a:r>
            <a:endParaRPr lang="el-GR" dirty="0"/>
          </a:p>
          <a:p>
            <a:pPr marL="457200" indent="-228600">
              <a:lnSpc>
                <a:spcPct val="90000"/>
              </a:lnSpc>
              <a:buClr>
                <a:schemeClr val="accent5">
                  <a:lumMod val="75000"/>
                </a:schemeClr>
              </a:buClr>
              <a:buFont typeface="Arial" panose="020B0604020202020204" pitchFamily="34" charset="0"/>
              <a:buChar char="•"/>
            </a:pPr>
            <a:endParaRPr lang="el-GR" dirty="0"/>
          </a:p>
          <a:p>
            <a:pPr marL="228600">
              <a:lnSpc>
                <a:spcPct val="90000"/>
              </a:lnSpc>
              <a:buClr>
                <a:schemeClr val="accent5">
                  <a:lumMod val="75000"/>
                </a:schemeClr>
              </a:buClr>
            </a:pPr>
            <a:r>
              <a:rPr lang="el-GR" dirty="0"/>
              <a:t>Γ. Ευκαιρίες…</a:t>
            </a:r>
            <a:endParaRPr lang="en-US" dirty="0"/>
          </a:p>
          <a:p>
            <a:pPr marL="0" lvl="1" indent="-228600">
              <a:lnSpc>
                <a:spcPct val="90000"/>
              </a:lnSpc>
              <a:spcBef>
                <a:spcPct val="0"/>
              </a:spcBef>
              <a:spcAft>
                <a:spcPct val="15000"/>
              </a:spcAft>
              <a:buFont typeface="Arial" panose="020B0604020202020204" pitchFamily="34" charset="0"/>
              <a:buChar char="•"/>
            </a:pPr>
            <a:endParaRPr lang="en-US" dirty="0"/>
          </a:p>
        </p:txBody>
      </p:sp>
    </p:spTree>
    <p:extLst>
      <p:ext uri="{BB962C8B-B14F-4D97-AF65-F5344CB8AC3E}">
        <p14:creationId xmlns:p14="http://schemas.microsoft.com/office/powerpoint/2010/main" val="3945213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D9FC1-7795-5414-B7C1-6517230388E0}"/>
              </a:ext>
            </a:extLst>
          </p:cNvPr>
          <p:cNvSpPr>
            <a:spLocks noGrp="1"/>
          </p:cNvSpPr>
          <p:nvPr>
            <p:ph type="ctrTitle"/>
          </p:nvPr>
        </p:nvSpPr>
        <p:spPr>
          <a:xfrm>
            <a:off x="914400" y="2130426"/>
            <a:ext cx="10363200" cy="2646878"/>
          </a:xfrm>
        </p:spPr>
        <p:txBody>
          <a:bodyPr/>
          <a:lstStyle/>
          <a:p>
            <a:pPr algn="ctr"/>
            <a:r>
              <a:rPr lang="el-GR" dirty="0">
                <a:solidFill>
                  <a:schemeClr val="bg1"/>
                </a:solidFill>
              </a:rPr>
              <a:t>Α.</a:t>
            </a:r>
            <a:r>
              <a:rPr lang="en-US" dirty="0" err="1">
                <a:solidFill>
                  <a:schemeClr val="bg1"/>
                </a:solidFill>
              </a:rPr>
              <a:t>Β</a:t>
            </a:r>
            <a:r>
              <a:rPr lang="en-US" dirty="0">
                <a:solidFill>
                  <a:schemeClr val="bg1"/>
                </a:solidFill>
              </a:rPr>
              <a:t>α</a:t>
            </a:r>
            <a:r>
              <a:rPr lang="en-US" dirty="0" err="1">
                <a:solidFill>
                  <a:schemeClr val="bg1"/>
                </a:solidFill>
              </a:rPr>
              <a:t>σικές</a:t>
            </a:r>
            <a:r>
              <a:rPr lang="en-US" dirty="0">
                <a:solidFill>
                  <a:schemeClr val="bg1"/>
                </a:solidFill>
              </a:rPr>
              <a:t> π</a:t>
            </a:r>
            <a:r>
              <a:rPr lang="en-US" dirty="0" err="1">
                <a:solidFill>
                  <a:schemeClr val="bg1"/>
                </a:solidFill>
              </a:rPr>
              <a:t>ληροφορίες</a:t>
            </a:r>
            <a:r>
              <a:rPr lang="en-US" dirty="0">
                <a:solidFill>
                  <a:schemeClr val="bg1"/>
                </a:solidFill>
              </a:rPr>
              <a:t> </a:t>
            </a:r>
            <a:r>
              <a:rPr lang="en-US" dirty="0" err="1">
                <a:solidFill>
                  <a:schemeClr val="bg1"/>
                </a:solidFill>
              </a:rPr>
              <a:t>γι</a:t>
            </a:r>
            <a:r>
              <a:rPr lang="en-US" dirty="0">
                <a:solidFill>
                  <a:schemeClr val="bg1"/>
                </a:solidFill>
              </a:rPr>
              <a:t>α </a:t>
            </a:r>
            <a:r>
              <a:rPr lang="en-US" dirty="0" err="1">
                <a:solidFill>
                  <a:schemeClr val="bg1"/>
                </a:solidFill>
              </a:rPr>
              <a:t>τη</a:t>
            </a:r>
            <a:r>
              <a:rPr lang="en-US" dirty="0">
                <a:solidFill>
                  <a:schemeClr val="bg1"/>
                </a:solidFill>
              </a:rPr>
              <a:t> </a:t>
            </a:r>
            <a:r>
              <a:rPr lang="en-US" dirty="0" err="1">
                <a:solidFill>
                  <a:schemeClr val="bg1"/>
                </a:solidFill>
              </a:rPr>
              <a:t>νέ</a:t>
            </a:r>
            <a:r>
              <a:rPr lang="en-US" dirty="0">
                <a:solidFill>
                  <a:schemeClr val="bg1"/>
                </a:solidFill>
              </a:rPr>
              <a:t>α </a:t>
            </a:r>
            <a:r>
              <a:rPr lang="en-US" dirty="0" err="1">
                <a:solidFill>
                  <a:schemeClr val="bg1"/>
                </a:solidFill>
              </a:rPr>
              <a:t>Προγρ</a:t>
            </a:r>
            <a:r>
              <a:rPr lang="en-US" dirty="0">
                <a:solidFill>
                  <a:schemeClr val="bg1"/>
                </a:solidFill>
              </a:rPr>
              <a:t>α</a:t>
            </a:r>
            <a:r>
              <a:rPr lang="en-US" dirty="0" err="1">
                <a:solidFill>
                  <a:schemeClr val="bg1"/>
                </a:solidFill>
              </a:rPr>
              <a:t>μμ</a:t>
            </a:r>
            <a:r>
              <a:rPr lang="en-US" dirty="0">
                <a:solidFill>
                  <a:schemeClr val="bg1"/>
                </a:solidFill>
              </a:rPr>
              <a:t>α</a:t>
            </a:r>
            <a:r>
              <a:rPr lang="en-US" dirty="0" err="1">
                <a:solidFill>
                  <a:schemeClr val="bg1"/>
                </a:solidFill>
              </a:rPr>
              <a:t>τική</a:t>
            </a:r>
            <a:r>
              <a:rPr lang="en-US" dirty="0">
                <a:solidFill>
                  <a:schemeClr val="bg1"/>
                </a:solidFill>
              </a:rPr>
              <a:t> π</a:t>
            </a:r>
            <a:r>
              <a:rPr lang="en-US" dirty="0" err="1">
                <a:solidFill>
                  <a:schemeClr val="bg1"/>
                </a:solidFill>
              </a:rPr>
              <a:t>ερίοδο</a:t>
            </a:r>
            <a:r>
              <a:rPr lang="en-US" dirty="0">
                <a:solidFill>
                  <a:schemeClr val="bg1"/>
                </a:solidFill>
              </a:rPr>
              <a:t> (2021 - 2027)</a:t>
            </a:r>
            <a:r>
              <a:rPr lang="el-GR" dirty="0">
                <a:solidFill>
                  <a:schemeClr val="bg1"/>
                </a:solidFill>
              </a:rPr>
              <a:t/>
            </a:r>
            <a:br>
              <a:rPr lang="el-GR" dirty="0">
                <a:solidFill>
                  <a:schemeClr val="bg1"/>
                </a:solidFill>
              </a:rPr>
            </a:br>
            <a:r>
              <a:rPr lang="el-GR" dirty="0">
                <a:solidFill>
                  <a:schemeClr val="bg1"/>
                </a:solidFill>
              </a:rPr>
              <a:t/>
            </a:r>
            <a:br>
              <a:rPr lang="el-GR" dirty="0">
                <a:solidFill>
                  <a:schemeClr val="bg1"/>
                </a:solidFill>
              </a:rPr>
            </a:br>
            <a:r>
              <a:rPr lang="el-GR" sz="4400" i="1" dirty="0">
                <a:solidFill>
                  <a:srgbClr val="C00000"/>
                </a:solidFill>
              </a:rPr>
              <a:t>Δυνατότητες</a:t>
            </a:r>
            <a:r>
              <a:rPr lang="el-GR" dirty="0"/>
              <a:t/>
            </a:r>
            <a:br>
              <a:rPr lang="el-GR" dirty="0"/>
            </a:br>
            <a:endParaRPr lang="en-GR" dirty="0"/>
          </a:p>
        </p:txBody>
      </p:sp>
    </p:spTree>
    <p:extLst>
      <p:ext uri="{BB962C8B-B14F-4D97-AF65-F5344CB8AC3E}">
        <p14:creationId xmlns:p14="http://schemas.microsoft.com/office/powerpoint/2010/main" val="2654463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1384" y="367603"/>
            <a:ext cx="4871864" cy="1807305"/>
          </a:xfrm>
          <a:prstGeom prst="rect">
            <a:avLst/>
          </a:prstGeom>
        </p:spPr>
        <p:txBody>
          <a:bodyPr vert="horz" lIns="91440" tIns="45720" rIns="91440" bIns="45720" rtlCol="0" anchor="ctr">
            <a:normAutofit/>
          </a:bodyPr>
          <a:lstStyle/>
          <a:p>
            <a:pPr marL="60960" algn="ctr" rtl="0">
              <a:lnSpc>
                <a:spcPct val="90000"/>
              </a:lnSpc>
              <a:spcBef>
                <a:spcPct val="0"/>
              </a:spcBef>
            </a:pPr>
            <a:r>
              <a:rPr lang="en-US" sz="4100" kern="1200" spc="-10" dirty="0">
                <a:solidFill>
                  <a:srgbClr val="002060"/>
                </a:solidFill>
                <a:latin typeface="+mj-lt"/>
                <a:cs typeface="+mj-cs"/>
              </a:rPr>
              <a:t>Xα</a:t>
            </a:r>
            <a:r>
              <a:rPr lang="en-US" sz="4100" kern="1200" spc="-10" dirty="0" err="1">
                <a:solidFill>
                  <a:srgbClr val="002060"/>
                </a:solidFill>
                <a:latin typeface="+mj-lt"/>
                <a:cs typeface="+mj-cs"/>
              </a:rPr>
              <a:t>ρ</a:t>
            </a:r>
            <a:r>
              <a:rPr lang="en-US" sz="4100" kern="1200" spc="-10" dirty="0">
                <a:solidFill>
                  <a:srgbClr val="002060"/>
                </a:solidFill>
                <a:latin typeface="+mj-lt"/>
                <a:cs typeface="+mj-cs"/>
              </a:rPr>
              <a:t>α</a:t>
            </a:r>
            <a:r>
              <a:rPr lang="en-US" sz="4100" kern="1200" spc="-10" dirty="0" err="1">
                <a:solidFill>
                  <a:srgbClr val="002060"/>
                </a:solidFill>
                <a:latin typeface="+mj-lt"/>
                <a:cs typeface="+mj-cs"/>
              </a:rPr>
              <a:t>κτηριστικά</a:t>
            </a:r>
            <a:r>
              <a:rPr lang="en-US" sz="4100" kern="1200" spc="-45" dirty="0">
                <a:solidFill>
                  <a:srgbClr val="002060"/>
                </a:solidFill>
                <a:latin typeface="+mj-lt"/>
                <a:cs typeface="+mj-cs"/>
              </a:rPr>
              <a:t> </a:t>
            </a:r>
            <a:r>
              <a:rPr lang="en-US" sz="4100" kern="1200" spc="-10" dirty="0" err="1">
                <a:solidFill>
                  <a:srgbClr val="002060"/>
                </a:solidFill>
                <a:latin typeface="+mj-lt"/>
                <a:cs typeface="+mj-cs"/>
              </a:rPr>
              <a:t>του</a:t>
            </a:r>
            <a:r>
              <a:rPr lang="en-US" sz="4100" kern="1200" dirty="0">
                <a:solidFill>
                  <a:srgbClr val="002060"/>
                </a:solidFill>
                <a:latin typeface="+mj-lt"/>
                <a:cs typeface="+mj-cs"/>
              </a:rPr>
              <a:t> </a:t>
            </a:r>
            <a:r>
              <a:rPr lang="en-US" sz="4100" kern="1200" spc="-10" dirty="0">
                <a:solidFill>
                  <a:srgbClr val="002060"/>
                </a:solidFill>
                <a:latin typeface="+mj-lt"/>
                <a:cs typeface="+mj-cs"/>
              </a:rPr>
              <a:t>π</a:t>
            </a:r>
            <a:r>
              <a:rPr lang="en-US" sz="4100" kern="1200" spc="-10" dirty="0" err="1">
                <a:solidFill>
                  <a:srgbClr val="002060"/>
                </a:solidFill>
                <a:latin typeface="+mj-lt"/>
                <a:cs typeface="+mj-cs"/>
              </a:rPr>
              <a:t>ρογράμμ</a:t>
            </a:r>
            <a:r>
              <a:rPr lang="en-US" sz="4100" kern="1200" spc="-10" dirty="0">
                <a:solidFill>
                  <a:srgbClr val="002060"/>
                </a:solidFill>
                <a:latin typeface="+mj-lt"/>
                <a:cs typeface="+mj-cs"/>
              </a:rPr>
              <a:t>α</a:t>
            </a:r>
            <a:r>
              <a:rPr lang="en-US" sz="4100" kern="1200" spc="-10" dirty="0" err="1">
                <a:solidFill>
                  <a:srgbClr val="002060"/>
                </a:solidFill>
                <a:latin typeface="+mj-lt"/>
                <a:cs typeface="+mj-cs"/>
              </a:rPr>
              <a:t>τος</a:t>
            </a:r>
            <a:endParaRPr lang="en-US" sz="4100" kern="1200" spc="-10" dirty="0">
              <a:solidFill>
                <a:srgbClr val="002060"/>
              </a:solidFill>
              <a:latin typeface="+mj-lt"/>
              <a:cs typeface="+mj-cs"/>
            </a:endParaRPr>
          </a:p>
          <a:p>
            <a:pPr marL="60960" algn="ctr" rtl="0">
              <a:lnSpc>
                <a:spcPct val="90000"/>
              </a:lnSpc>
              <a:spcBef>
                <a:spcPct val="0"/>
              </a:spcBef>
            </a:pPr>
            <a:r>
              <a:rPr lang="en-US" sz="4100" kern="1200" spc="-10" dirty="0">
                <a:solidFill>
                  <a:srgbClr val="002060"/>
                </a:solidFill>
                <a:latin typeface="+mj-lt"/>
                <a:cs typeface="+mj-cs"/>
              </a:rPr>
              <a:t>Erasmus+</a:t>
            </a:r>
            <a:r>
              <a:rPr lang="en-US" sz="4100" kern="1200" spc="-45" dirty="0">
                <a:solidFill>
                  <a:srgbClr val="002060"/>
                </a:solidFill>
                <a:latin typeface="+mj-lt"/>
                <a:cs typeface="+mj-cs"/>
              </a:rPr>
              <a:t> </a:t>
            </a:r>
            <a:r>
              <a:rPr lang="en-US" sz="4100" kern="1200" spc="-10" dirty="0">
                <a:solidFill>
                  <a:srgbClr val="002060"/>
                </a:solidFill>
                <a:latin typeface="+mj-lt"/>
                <a:cs typeface="+mj-cs"/>
              </a:rPr>
              <a:t>2021-2017</a:t>
            </a:r>
          </a:p>
        </p:txBody>
      </p:sp>
      <p:sp>
        <p:nvSpPr>
          <p:cNvPr id="4" name="object 4"/>
          <p:cNvSpPr txBox="1"/>
          <p:nvPr/>
        </p:nvSpPr>
        <p:spPr>
          <a:xfrm>
            <a:off x="0" y="2542501"/>
            <a:ext cx="6420743" cy="4286140"/>
          </a:xfrm>
          <a:prstGeom prst="rect">
            <a:avLst/>
          </a:prstGeom>
        </p:spPr>
        <p:txBody>
          <a:bodyPr vert="horz" lIns="91440" tIns="45720" rIns="91440" bIns="45720" rtlCol="0">
            <a:normAutofit/>
          </a:bodyPr>
          <a:lstStyle/>
          <a:p>
            <a:pPr marL="299085" indent="-228600">
              <a:lnSpc>
                <a:spcPct val="90000"/>
              </a:lnSpc>
              <a:spcBef>
                <a:spcPts val="1180"/>
              </a:spcBef>
              <a:buFont typeface="Arial" panose="020B0604020202020204" pitchFamily="34" charset="0"/>
              <a:buChar char="•"/>
              <a:tabLst>
                <a:tab pos="299085" algn="l"/>
                <a:tab pos="299720" algn="l"/>
              </a:tabLst>
            </a:pPr>
            <a:r>
              <a:rPr lang="en-US" sz="2000" b="1" spc="-5" dirty="0" err="1">
                <a:solidFill>
                  <a:schemeClr val="bg1"/>
                </a:solidFill>
              </a:rPr>
              <a:t>Προστ</a:t>
            </a:r>
            <a:r>
              <a:rPr lang="en-US" sz="2000" b="1" spc="-5" dirty="0">
                <a:solidFill>
                  <a:schemeClr val="bg1"/>
                </a:solidFill>
              </a:rPr>
              <a:t>α</a:t>
            </a:r>
            <a:r>
              <a:rPr lang="en-US" sz="2000" b="1" spc="-5" dirty="0" err="1">
                <a:solidFill>
                  <a:schemeClr val="bg1"/>
                </a:solidFill>
              </a:rPr>
              <a:t>σί</a:t>
            </a:r>
            <a:r>
              <a:rPr lang="en-US" sz="2000" b="1" spc="-5" dirty="0">
                <a:solidFill>
                  <a:schemeClr val="bg1"/>
                </a:solidFill>
              </a:rPr>
              <a:t>α,</a:t>
            </a:r>
            <a:r>
              <a:rPr lang="en-US" sz="2000" b="1" spc="-35" dirty="0">
                <a:solidFill>
                  <a:schemeClr val="bg1"/>
                </a:solidFill>
              </a:rPr>
              <a:t> </a:t>
            </a:r>
            <a:r>
              <a:rPr lang="en-US" sz="2000" b="1" spc="-10" dirty="0" err="1">
                <a:solidFill>
                  <a:schemeClr val="bg1"/>
                </a:solidFill>
              </a:rPr>
              <a:t>υγεί</a:t>
            </a:r>
            <a:r>
              <a:rPr lang="en-US" sz="2000" b="1" spc="-10" dirty="0">
                <a:solidFill>
                  <a:schemeClr val="bg1"/>
                </a:solidFill>
              </a:rPr>
              <a:t>α</a:t>
            </a:r>
            <a:r>
              <a:rPr lang="en-US" sz="2000" b="1" dirty="0">
                <a:solidFill>
                  <a:schemeClr val="bg1"/>
                </a:solidFill>
              </a:rPr>
              <a:t> </a:t>
            </a:r>
            <a:r>
              <a:rPr lang="en-US" sz="2000" b="1" spc="-20" dirty="0" err="1">
                <a:solidFill>
                  <a:schemeClr val="bg1"/>
                </a:solidFill>
              </a:rPr>
              <a:t>κ</a:t>
            </a:r>
            <a:r>
              <a:rPr lang="en-US" sz="2000" b="1" spc="-20" dirty="0">
                <a:solidFill>
                  <a:schemeClr val="bg1"/>
                </a:solidFill>
              </a:rPr>
              <a:t>α</a:t>
            </a:r>
            <a:r>
              <a:rPr lang="en-US" sz="2000" b="1" spc="-20" dirty="0" err="1">
                <a:solidFill>
                  <a:schemeClr val="bg1"/>
                </a:solidFill>
              </a:rPr>
              <a:t>ι</a:t>
            </a:r>
            <a:r>
              <a:rPr lang="en-US" sz="2000" b="1" spc="10" dirty="0">
                <a:solidFill>
                  <a:schemeClr val="bg1"/>
                </a:solidFill>
              </a:rPr>
              <a:t> </a:t>
            </a:r>
            <a:r>
              <a:rPr lang="en-US" sz="2000" b="1" spc="-5" dirty="0">
                <a:solidFill>
                  <a:schemeClr val="bg1"/>
                </a:solidFill>
              </a:rPr>
              <a:t>α</a:t>
            </a:r>
            <a:r>
              <a:rPr lang="en-US" sz="2000" b="1" spc="-5" dirty="0" err="1">
                <a:solidFill>
                  <a:schemeClr val="bg1"/>
                </a:solidFill>
              </a:rPr>
              <a:t>σφάλει</a:t>
            </a:r>
            <a:r>
              <a:rPr lang="en-US" sz="2000" b="1" spc="-5" dirty="0">
                <a:solidFill>
                  <a:schemeClr val="bg1"/>
                </a:solidFill>
              </a:rPr>
              <a:t>α</a:t>
            </a:r>
            <a:r>
              <a:rPr lang="en-US" sz="2000" b="1" spc="-15" dirty="0">
                <a:solidFill>
                  <a:schemeClr val="bg1"/>
                </a:solidFill>
              </a:rPr>
              <a:t> </a:t>
            </a:r>
            <a:r>
              <a:rPr lang="en-US" sz="2000" b="1" spc="-5" dirty="0" err="1">
                <a:solidFill>
                  <a:schemeClr val="bg1"/>
                </a:solidFill>
              </a:rPr>
              <a:t>συμμετεχόντων</a:t>
            </a:r>
            <a:endParaRPr lang="en-US" sz="2000" dirty="0">
              <a:solidFill>
                <a:schemeClr val="bg1"/>
              </a:solidFill>
            </a:endParaRPr>
          </a:p>
          <a:p>
            <a:pPr marL="299085" indent="-228600">
              <a:lnSpc>
                <a:spcPct val="90000"/>
              </a:lnSpc>
              <a:spcBef>
                <a:spcPts val="1080"/>
              </a:spcBef>
              <a:buFont typeface="Arial" panose="020B0604020202020204" pitchFamily="34" charset="0"/>
              <a:buChar char="•"/>
              <a:tabLst>
                <a:tab pos="299085" algn="l"/>
                <a:tab pos="299720" algn="l"/>
              </a:tabLst>
            </a:pPr>
            <a:r>
              <a:rPr lang="en-US" sz="2000" b="1" spc="-10" dirty="0" err="1">
                <a:solidFill>
                  <a:schemeClr val="bg1"/>
                </a:solidFill>
              </a:rPr>
              <a:t>Πολυγλωσσί</a:t>
            </a:r>
            <a:r>
              <a:rPr lang="en-US" sz="2000" b="1" spc="-10" dirty="0">
                <a:solidFill>
                  <a:schemeClr val="bg1"/>
                </a:solidFill>
              </a:rPr>
              <a:t>α</a:t>
            </a:r>
            <a:endParaRPr lang="en-US" sz="2000" dirty="0">
              <a:solidFill>
                <a:schemeClr val="bg1"/>
              </a:solidFill>
            </a:endParaRPr>
          </a:p>
          <a:p>
            <a:pPr marL="299085" indent="-228600">
              <a:lnSpc>
                <a:spcPct val="90000"/>
              </a:lnSpc>
              <a:spcBef>
                <a:spcPts val="1080"/>
              </a:spcBef>
              <a:buFont typeface="Arial" panose="020B0604020202020204" pitchFamily="34" charset="0"/>
              <a:buChar char="•"/>
              <a:tabLst>
                <a:tab pos="299085" algn="l"/>
                <a:tab pos="299720" algn="l"/>
              </a:tabLst>
            </a:pPr>
            <a:r>
              <a:rPr lang="en-US" sz="2000" b="1" dirty="0" err="1">
                <a:solidFill>
                  <a:schemeClr val="bg1"/>
                </a:solidFill>
              </a:rPr>
              <a:t>Διεθνής</a:t>
            </a:r>
            <a:r>
              <a:rPr lang="en-US" sz="2000" b="1" spc="-55" dirty="0">
                <a:solidFill>
                  <a:schemeClr val="bg1"/>
                </a:solidFill>
              </a:rPr>
              <a:t> </a:t>
            </a:r>
            <a:r>
              <a:rPr lang="en-US" sz="2000" b="1" spc="-5" dirty="0" err="1">
                <a:solidFill>
                  <a:schemeClr val="bg1"/>
                </a:solidFill>
              </a:rPr>
              <a:t>διάστ</a:t>
            </a:r>
            <a:r>
              <a:rPr lang="en-US" sz="2000" b="1" spc="-5" dirty="0">
                <a:solidFill>
                  <a:schemeClr val="bg1"/>
                </a:solidFill>
              </a:rPr>
              <a:t>α</a:t>
            </a:r>
            <a:r>
              <a:rPr lang="en-US" sz="2000" b="1" spc="-5" dirty="0" err="1">
                <a:solidFill>
                  <a:schemeClr val="bg1"/>
                </a:solidFill>
              </a:rPr>
              <a:t>ση</a:t>
            </a:r>
            <a:endParaRPr lang="en-US" sz="2000" dirty="0">
              <a:solidFill>
                <a:schemeClr val="bg1"/>
              </a:solidFill>
            </a:endParaRPr>
          </a:p>
          <a:p>
            <a:pPr marL="299085" marR="405130" indent="-228600">
              <a:lnSpc>
                <a:spcPct val="90000"/>
              </a:lnSpc>
              <a:buFont typeface="Arial" panose="020B0604020202020204" pitchFamily="34" charset="0"/>
              <a:buChar char="•"/>
              <a:tabLst>
                <a:tab pos="299085" algn="l"/>
                <a:tab pos="299720" algn="l"/>
              </a:tabLst>
            </a:pPr>
            <a:r>
              <a:rPr lang="en-US" sz="2000" b="1" spc="-5" dirty="0" err="1">
                <a:solidFill>
                  <a:schemeClr val="bg1"/>
                </a:solidFill>
              </a:rPr>
              <a:t>Αν</a:t>
            </a:r>
            <a:r>
              <a:rPr lang="en-US" sz="2000" b="1" spc="-5" dirty="0">
                <a:solidFill>
                  <a:schemeClr val="bg1"/>
                </a:solidFill>
              </a:rPr>
              <a:t>α</a:t>
            </a:r>
            <a:r>
              <a:rPr lang="en-US" sz="2000" b="1" spc="-5" dirty="0" err="1">
                <a:solidFill>
                  <a:schemeClr val="bg1"/>
                </a:solidFill>
              </a:rPr>
              <a:t>γνώριση</a:t>
            </a:r>
            <a:r>
              <a:rPr lang="en-US" sz="2000" b="1" spc="-5" dirty="0">
                <a:solidFill>
                  <a:schemeClr val="bg1"/>
                </a:solidFill>
              </a:rPr>
              <a:t> </a:t>
            </a:r>
            <a:r>
              <a:rPr lang="en-US" sz="2000" b="1" spc="-20" dirty="0" err="1">
                <a:solidFill>
                  <a:schemeClr val="bg1"/>
                </a:solidFill>
              </a:rPr>
              <a:t>κ</a:t>
            </a:r>
            <a:r>
              <a:rPr lang="en-US" sz="2000" b="1" spc="-20" dirty="0">
                <a:solidFill>
                  <a:schemeClr val="bg1"/>
                </a:solidFill>
              </a:rPr>
              <a:t>α</a:t>
            </a:r>
            <a:r>
              <a:rPr lang="en-US" sz="2000" b="1" spc="-20" dirty="0" err="1">
                <a:solidFill>
                  <a:schemeClr val="bg1"/>
                </a:solidFill>
              </a:rPr>
              <a:t>ι</a:t>
            </a:r>
            <a:r>
              <a:rPr lang="en-US" sz="2000" b="1" spc="-20" dirty="0">
                <a:solidFill>
                  <a:schemeClr val="bg1"/>
                </a:solidFill>
              </a:rPr>
              <a:t> </a:t>
            </a:r>
            <a:r>
              <a:rPr lang="en-US" sz="2000" b="1" spc="-5" dirty="0" err="1">
                <a:solidFill>
                  <a:schemeClr val="bg1"/>
                </a:solidFill>
              </a:rPr>
              <a:t>ε</a:t>
            </a:r>
            <a:r>
              <a:rPr lang="en-US" sz="2000" b="1" spc="-5" dirty="0">
                <a:solidFill>
                  <a:schemeClr val="bg1"/>
                </a:solidFill>
              </a:rPr>
              <a:t>π</a:t>
            </a:r>
            <a:r>
              <a:rPr lang="en-US" sz="2000" b="1" spc="-5" dirty="0" err="1">
                <a:solidFill>
                  <a:schemeClr val="bg1"/>
                </a:solidFill>
              </a:rPr>
              <a:t>ικύρωση</a:t>
            </a:r>
            <a:r>
              <a:rPr lang="en-US" sz="2000" b="1" spc="-5" dirty="0">
                <a:solidFill>
                  <a:schemeClr val="bg1"/>
                </a:solidFill>
              </a:rPr>
              <a:t> </a:t>
            </a:r>
            <a:r>
              <a:rPr lang="en-US" sz="2000" b="1" spc="-10" dirty="0" err="1">
                <a:solidFill>
                  <a:schemeClr val="bg1"/>
                </a:solidFill>
              </a:rPr>
              <a:t>των</a:t>
            </a:r>
            <a:r>
              <a:rPr lang="en-US" sz="2000" b="1" spc="-10" dirty="0">
                <a:solidFill>
                  <a:schemeClr val="bg1"/>
                </a:solidFill>
              </a:rPr>
              <a:t> </a:t>
            </a:r>
            <a:r>
              <a:rPr lang="en-US" sz="2000" b="1" spc="-10" dirty="0" err="1">
                <a:solidFill>
                  <a:schemeClr val="bg1"/>
                </a:solidFill>
              </a:rPr>
              <a:t>δεξιοτήτων</a:t>
            </a:r>
            <a:r>
              <a:rPr lang="en-US" sz="2000" b="1" spc="-10" dirty="0">
                <a:solidFill>
                  <a:schemeClr val="bg1"/>
                </a:solidFill>
              </a:rPr>
              <a:t> </a:t>
            </a:r>
            <a:r>
              <a:rPr lang="en-US" sz="2000" b="1" spc="-20" dirty="0" err="1">
                <a:solidFill>
                  <a:schemeClr val="bg1"/>
                </a:solidFill>
              </a:rPr>
              <a:t>κ</a:t>
            </a:r>
            <a:r>
              <a:rPr lang="en-US" sz="2000" b="1" spc="-20" dirty="0">
                <a:solidFill>
                  <a:schemeClr val="bg1"/>
                </a:solidFill>
              </a:rPr>
              <a:t>α</a:t>
            </a:r>
            <a:r>
              <a:rPr lang="en-US" sz="2000" b="1" spc="-20" dirty="0" err="1">
                <a:solidFill>
                  <a:schemeClr val="bg1"/>
                </a:solidFill>
              </a:rPr>
              <a:t>ι</a:t>
            </a:r>
            <a:r>
              <a:rPr lang="en-US" sz="2000" b="1" spc="-20" dirty="0">
                <a:solidFill>
                  <a:schemeClr val="bg1"/>
                </a:solidFill>
              </a:rPr>
              <a:t> </a:t>
            </a:r>
            <a:r>
              <a:rPr lang="en-US" sz="2000" b="1" spc="-10" dirty="0" err="1">
                <a:solidFill>
                  <a:schemeClr val="bg1"/>
                </a:solidFill>
              </a:rPr>
              <a:t>των</a:t>
            </a:r>
            <a:r>
              <a:rPr lang="en-US" sz="2000" b="1" spc="-10" dirty="0">
                <a:solidFill>
                  <a:schemeClr val="bg1"/>
                </a:solidFill>
              </a:rPr>
              <a:t> </a:t>
            </a:r>
            <a:r>
              <a:rPr lang="en-US" sz="2000" b="1" spc="-395" dirty="0">
                <a:solidFill>
                  <a:schemeClr val="bg1"/>
                </a:solidFill>
              </a:rPr>
              <a:t> </a:t>
            </a:r>
            <a:r>
              <a:rPr lang="en-US" sz="2000" b="1" spc="-10" dirty="0" err="1">
                <a:solidFill>
                  <a:schemeClr val="bg1"/>
                </a:solidFill>
              </a:rPr>
              <a:t>ε</a:t>
            </a:r>
            <a:r>
              <a:rPr lang="en-US" sz="2000" b="1" spc="-10" dirty="0">
                <a:solidFill>
                  <a:schemeClr val="bg1"/>
                </a:solidFill>
              </a:rPr>
              <a:t>πα</a:t>
            </a:r>
            <a:r>
              <a:rPr lang="en-US" sz="2000" b="1" spc="-10" dirty="0" err="1">
                <a:solidFill>
                  <a:schemeClr val="bg1"/>
                </a:solidFill>
              </a:rPr>
              <a:t>γγελμ</a:t>
            </a:r>
            <a:r>
              <a:rPr lang="en-US" sz="2000" b="1" spc="-10" dirty="0">
                <a:solidFill>
                  <a:schemeClr val="bg1"/>
                </a:solidFill>
              </a:rPr>
              <a:t>α</a:t>
            </a:r>
            <a:r>
              <a:rPr lang="en-US" sz="2000" b="1" spc="-10" dirty="0" err="1">
                <a:solidFill>
                  <a:schemeClr val="bg1"/>
                </a:solidFill>
              </a:rPr>
              <a:t>τικών</a:t>
            </a:r>
            <a:r>
              <a:rPr lang="en-US" sz="2000" b="1" spc="-40" dirty="0">
                <a:solidFill>
                  <a:schemeClr val="bg1"/>
                </a:solidFill>
              </a:rPr>
              <a:t> </a:t>
            </a:r>
            <a:r>
              <a:rPr lang="en-US" sz="2000" b="1" spc="-5" dirty="0">
                <a:solidFill>
                  <a:schemeClr val="bg1"/>
                </a:solidFill>
              </a:rPr>
              <a:t>π</a:t>
            </a:r>
            <a:r>
              <a:rPr lang="en-US" sz="2000" b="1" spc="-5" dirty="0" err="1">
                <a:solidFill>
                  <a:schemeClr val="bg1"/>
                </a:solidFill>
              </a:rPr>
              <a:t>ροσόντων</a:t>
            </a:r>
            <a:endParaRPr lang="en-US" sz="2000" dirty="0">
              <a:solidFill>
                <a:schemeClr val="bg1"/>
              </a:solidFill>
            </a:endParaRPr>
          </a:p>
          <a:p>
            <a:pPr marL="299085" marR="5080" indent="-228600">
              <a:lnSpc>
                <a:spcPct val="90000"/>
              </a:lnSpc>
              <a:spcBef>
                <a:spcPts val="290"/>
              </a:spcBef>
              <a:buFont typeface="Arial" panose="020B0604020202020204" pitchFamily="34" charset="0"/>
              <a:buChar char="•"/>
              <a:tabLst>
                <a:tab pos="299085" algn="l"/>
                <a:tab pos="299720" algn="l"/>
              </a:tabLst>
            </a:pPr>
            <a:r>
              <a:rPr lang="en-US" sz="2000" b="1" spc="-5" dirty="0" err="1">
                <a:solidFill>
                  <a:schemeClr val="bg1"/>
                </a:solidFill>
              </a:rPr>
              <a:t>Γνωστο</a:t>
            </a:r>
            <a:r>
              <a:rPr lang="en-US" sz="2000" b="1" spc="-5" dirty="0">
                <a:solidFill>
                  <a:schemeClr val="bg1"/>
                </a:solidFill>
              </a:rPr>
              <a:t>π</a:t>
            </a:r>
            <a:r>
              <a:rPr lang="en-US" sz="2000" b="1" spc="-5" dirty="0" err="1">
                <a:solidFill>
                  <a:schemeClr val="bg1"/>
                </a:solidFill>
              </a:rPr>
              <a:t>οίηση</a:t>
            </a:r>
            <a:r>
              <a:rPr lang="en-US" sz="2000" b="1" spc="-5" dirty="0">
                <a:solidFill>
                  <a:schemeClr val="bg1"/>
                </a:solidFill>
              </a:rPr>
              <a:t> </a:t>
            </a:r>
            <a:r>
              <a:rPr lang="en-US" sz="2000" b="1" spc="-10" dirty="0" err="1">
                <a:solidFill>
                  <a:schemeClr val="bg1"/>
                </a:solidFill>
              </a:rPr>
              <a:t>των</a:t>
            </a:r>
            <a:r>
              <a:rPr lang="en-US" sz="2000" b="1" spc="-10" dirty="0">
                <a:solidFill>
                  <a:schemeClr val="bg1"/>
                </a:solidFill>
              </a:rPr>
              <a:t> </a:t>
            </a:r>
            <a:r>
              <a:rPr lang="en-US" sz="2000" b="1" spc="-5" dirty="0" err="1">
                <a:solidFill>
                  <a:schemeClr val="bg1"/>
                </a:solidFill>
              </a:rPr>
              <a:t>σχεδίων</a:t>
            </a:r>
            <a:r>
              <a:rPr lang="en-US" sz="2000" b="1" spc="-5" dirty="0">
                <a:solidFill>
                  <a:schemeClr val="bg1"/>
                </a:solidFill>
              </a:rPr>
              <a:t> </a:t>
            </a:r>
            <a:r>
              <a:rPr lang="en-US" sz="2000" b="1" spc="-20" dirty="0" err="1">
                <a:solidFill>
                  <a:schemeClr val="bg1"/>
                </a:solidFill>
              </a:rPr>
              <a:t>κ</a:t>
            </a:r>
            <a:r>
              <a:rPr lang="en-US" sz="2000" b="1" spc="-20" dirty="0">
                <a:solidFill>
                  <a:schemeClr val="bg1"/>
                </a:solidFill>
              </a:rPr>
              <a:t>α</a:t>
            </a:r>
            <a:r>
              <a:rPr lang="en-US" sz="2000" b="1" spc="-20" dirty="0" err="1">
                <a:solidFill>
                  <a:schemeClr val="bg1"/>
                </a:solidFill>
              </a:rPr>
              <a:t>ι</a:t>
            </a:r>
            <a:r>
              <a:rPr lang="en-US" sz="2000" b="1" spc="-20" dirty="0">
                <a:solidFill>
                  <a:schemeClr val="bg1"/>
                </a:solidFill>
              </a:rPr>
              <a:t> </a:t>
            </a:r>
            <a:r>
              <a:rPr lang="en-US" sz="2000" b="1" spc="-10" dirty="0" err="1">
                <a:solidFill>
                  <a:schemeClr val="bg1"/>
                </a:solidFill>
              </a:rPr>
              <a:t>των</a:t>
            </a:r>
            <a:r>
              <a:rPr lang="en-US" sz="2000" b="1" spc="-10" dirty="0">
                <a:solidFill>
                  <a:schemeClr val="bg1"/>
                </a:solidFill>
              </a:rPr>
              <a:t> </a:t>
            </a:r>
            <a:r>
              <a:rPr lang="en-US" sz="2000" b="1" spc="-5" dirty="0">
                <a:solidFill>
                  <a:schemeClr val="bg1"/>
                </a:solidFill>
              </a:rPr>
              <a:t>απ</a:t>
            </a:r>
            <a:r>
              <a:rPr lang="en-US" sz="2000" b="1" spc="-5" dirty="0" err="1">
                <a:solidFill>
                  <a:schemeClr val="bg1"/>
                </a:solidFill>
              </a:rPr>
              <a:t>οτελεσμάτων</a:t>
            </a:r>
            <a:r>
              <a:rPr lang="en-US" sz="2000" b="1" spc="-5" dirty="0">
                <a:solidFill>
                  <a:schemeClr val="bg1"/>
                </a:solidFill>
              </a:rPr>
              <a:t> </a:t>
            </a:r>
            <a:r>
              <a:rPr lang="en-US" sz="2000" b="1" spc="-5" dirty="0" err="1">
                <a:solidFill>
                  <a:schemeClr val="bg1"/>
                </a:solidFill>
              </a:rPr>
              <a:t>γι</a:t>
            </a:r>
            <a:r>
              <a:rPr lang="en-US" sz="2000" b="1" spc="-5" dirty="0">
                <a:solidFill>
                  <a:schemeClr val="bg1"/>
                </a:solidFill>
              </a:rPr>
              <a:t>α </a:t>
            </a:r>
            <a:r>
              <a:rPr lang="en-US" sz="2000" b="1" spc="-395" dirty="0">
                <a:solidFill>
                  <a:schemeClr val="bg1"/>
                </a:solidFill>
              </a:rPr>
              <a:t> </a:t>
            </a:r>
            <a:r>
              <a:rPr lang="en-US" sz="2000" b="1" dirty="0" err="1">
                <a:solidFill>
                  <a:schemeClr val="bg1"/>
                </a:solidFill>
              </a:rPr>
              <a:t>μεγιστο</a:t>
            </a:r>
            <a:r>
              <a:rPr lang="en-US" sz="2000" b="1" dirty="0">
                <a:solidFill>
                  <a:schemeClr val="bg1"/>
                </a:solidFill>
              </a:rPr>
              <a:t>π</a:t>
            </a:r>
            <a:r>
              <a:rPr lang="en-US" sz="2000" b="1" dirty="0" err="1">
                <a:solidFill>
                  <a:schemeClr val="bg1"/>
                </a:solidFill>
              </a:rPr>
              <a:t>οίηση</a:t>
            </a:r>
            <a:r>
              <a:rPr lang="en-US" sz="2000" b="1" spc="-15" dirty="0">
                <a:solidFill>
                  <a:schemeClr val="bg1"/>
                </a:solidFill>
              </a:rPr>
              <a:t> </a:t>
            </a:r>
            <a:r>
              <a:rPr lang="en-US" sz="2000" b="1" dirty="0">
                <a:solidFill>
                  <a:schemeClr val="bg1"/>
                </a:solidFill>
              </a:rPr>
              <a:t>α</a:t>
            </a:r>
            <a:r>
              <a:rPr lang="en-US" sz="2000" b="1" dirty="0" err="1">
                <a:solidFill>
                  <a:schemeClr val="bg1"/>
                </a:solidFill>
              </a:rPr>
              <a:t>ντίκτυ</a:t>
            </a:r>
            <a:r>
              <a:rPr lang="en-US" sz="2000" b="1" dirty="0">
                <a:solidFill>
                  <a:schemeClr val="bg1"/>
                </a:solidFill>
              </a:rPr>
              <a:t>π</a:t>
            </a:r>
            <a:r>
              <a:rPr lang="en-US" sz="2000" b="1" dirty="0" err="1">
                <a:solidFill>
                  <a:schemeClr val="bg1"/>
                </a:solidFill>
              </a:rPr>
              <a:t>ου</a:t>
            </a:r>
            <a:endParaRPr lang="en-US" sz="2000" dirty="0">
              <a:solidFill>
                <a:schemeClr val="bg1"/>
              </a:solidFill>
            </a:endParaRPr>
          </a:p>
          <a:p>
            <a:pPr marL="299085" indent="-228600">
              <a:lnSpc>
                <a:spcPct val="90000"/>
              </a:lnSpc>
              <a:spcBef>
                <a:spcPts val="795"/>
              </a:spcBef>
              <a:buFont typeface="Arial" panose="020B0604020202020204" pitchFamily="34" charset="0"/>
              <a:buChar char="•"/>
              <a:tabLst>
                <a:tab pos="299085" algn="l"/>
                <a:tab pos="299720" algn="l"/>
              </a:tabLst>
            </a:pPr>
            <a:r>
              <a:rPr lang="en-US" sz="2000" b="1" spc="-5" dirty="0" err="1">
                <a:solidFill>
                  <a:schemeClr val="bg1"/>
                </a:solidFill>
              </a:rPr>
              <a:t>Υ</a:t>
            </a:r>
            <a:r>
              <a:rPr lang="en-US" sz="2000" b="1" spc="-5" dirty="0">
                <a:solidFill>
                  <a:schemeClr val="bg1"/>
                </a:solidFill>
              </a:rPr>
              <a:t>π</a:t>
            </a:r>
            <a:r>
              <a:rPr lang="en-US" sz="2000" b="1" spc="-5" dirty="0" err="1">
                <a:solidFill>
                  <a:schemeClr val="bg1"/>
                </a:solidFill>
              </a:rPr>
              <a:t>οχρέωση</a:t>
            </a:r>
            <a:r>
              <a:rPr lang="en-US" sz="2000" b="1" spc="-35" dirty="0">
                <a:solidFill>
                  <a:schemeClr val="bg1"/>
                </a:solidFill>
              </a:rPr>
              <a:t> </a:t>
            </a:r>
            <a:r>
              <a:rPr lang="en-US" sz="2000" b="1" dirty="0">
                <a:solidFill>
                  <a:schemeClr val="bg1"/>
                </a:solidFill>
              </a:rPr>
              <a:t>α</a:t>
            </a:r>
            <a:r>
              <a:rPr lang="en-US" sz="2000" b="1" dirty="0" err="1">
                <a:solidFill>
                  <a:schemeClr val="bg1"/>
                </a:solidFill>
              </a:rPr>
              <a:t>νοικτής</a:t>
            </a:r>
            <a:r>
              <a:rPr lang="en-US" sz="2000" b="1" spc="-5" dirty="0">
                <a:solidFill>
                  <a:schemeClr val="bg1"/>
                </a:solidFill>
              </a:rPr>
              <a:t> π</a:t>
            </a:r>
            <a:r>
              <a:rPr lang="en-US" sz="2000" b="1" spc="-5" dirty="0" err="1">
                <a:solidFill>
                  <a:schemeClr val="bg1"/>
                </a:solidFill>
              </a:rPr>
              <a:t>ρόσ</a:t>
            </a:r>
            <a:r>
              <a:rPr lang="en-US" sz="2000" b="1" spc="-5" dirty="0">
                <a:solidFill>
                  <a:schemeClr val="bg1"/>
                </a:solidFill>
              </a:rPr>
              <a:t>βα</a:t>
            </a:r>
            <a:r>
              <a:rPr lang="en-US" sz="2000" b="1" spc="-5" dirty="0" err="1">
                <a:solidFill>
                  <a:schemeClr val="bg1"/>
                </a:solidFill>
              </a:rPr>
              <a:t>σης</a:t>
            </a:r>
            <a:r>
              <a:rPr lang="en-US" sz="2000" b="1" spc="-20" dirty="0">
                <a:solidFill>
                  <a:schemeClr val="bg1"/>
                </a:solidFill>
              </a:rPr>
              <a:t> </a:t>
            </a:r>
            <a:r>
              <a:rPr lang="en-US" sz="2000" b="1" spc="-5" dirty="0" err="1">
                <a:solidFill>
                  <a:schemeClr val="bg1"/>
                </a:solidFill>
              </a:rPr>
              <a:t>σε</a:t>
            </a:r>
            <a:r>
              <a:rPr lang="en-US" sz="2000" b="1" spc="-5" dirty="0">
                <a:solidFill>
                  <a:schemeClr val="bg1"/>
                </a:solidFill>
              </a:rPr>
              <a:t> </a:t>
            </a:r>
            <a:r>
              <a:rPr lang="en-US" sz="2000" b="1" spc="-10" dirty="0" err="1">
                <a:solidFill>
                  <a:schemeClr val="bg1"/>
                </a:solidFill>
              </a:rPr>
              <a:t>εκ</a:t>
            </a:r>
            <a:r>
              <a:rPr lang="en-US" sz="2000" b="1" spc="-10" dirty="0">
                <a:solidFill>
                  <a:schemeClr val="bg1"/>
                </a:solidFill>
              </a:rPr>
              <a:t>πα</a:t>
            </a:r>
            <a:r>
              <a:rPr lang="en-US" sz="2000" b="1" spc="-10" dirty="0" err="1">
                <a:solidFill>
                  <a:schemeClr val="bg1"/>
                </a:solidFill>
              </a:rPr>
              <a:t>ιδευτικό</a:t>
            </a:r>
            <a:r>
              <a:rPr lang="en-US" sz="2000" b="1" spc="-15" dirty="0">
                <a:solidFill>
                  <a:schemeClr val="bg1"/>
                </a:solidFill>
              </a:rPr>
              <a:t> </a:t>
            </a:r>
            <a:r>
              <a:rPr lang="en-US" sz="2000" b="1" spc="-25" dirty="0" err="1">
                <a:solidFill>
                  <a:schemeClr val="bg1"/>
                </a:solidFill>
              </a:rPr>
              <a:t>υλικό</a:t>
            </a:r>
            <a:endParaRPr lang="en-US" sz="2000" dirty="0">
              <a:solidFill>
                <a:schemeClr val="bg1"/>
              </a:solidFill>
            </a:endParaRPr>
          </a:p>
          <a:p>
            <a:pPr marL="299085" indent="-228600">
              <a:lnSpc>
                <a:spcPct val="90000"/>
              </a:lnSpc>
              <a:spcBef>
                <a:spcPts val="1080"/>
              </a:spcBef>
              <a:buFont typeface="Arial" panose="020B0604020202020204" pitchFamily="34" charset="0"/>
              <a:buChar char="•"/>
            </a:pPr>
            <a:r>
              <a:rPr lang="en-US" sz="2000" b="1" spc="-5" dirty="0">
                <a:solidFill>
                  <a:schemeClr val="bg1"/>
                </a:solidFill>
              </a:rPr>
              <a:t>Erasmus+</a:t>
            </a:r>
            <a:endParaRPr lang="en-US" sz="2000" dirty="0">
              <a:solidFill>
                <a:schemeClr val="bg1"/>
              </a:solidFill>
            </a:endParaRPr>
          </a:p>
          <a:p>
            <a:pPr marL="299085" indent="-228600">
              <a:lnSpc>
                <a:spcPct val="90000"/>
              </a:lnSpc>
              <a:spcBef>
                <a:spcPts val="1080"/>
              </a:spcBef>
              <a:buFont typeface="Arial" panose="020B0604020202020204" pitchFamily="34" charset="0"/>
              <a:buChar char="•"/>
              <a:tabLst>
                <a:tab pos="299085" algn="l"/>
                <a:tab pos="299720" algn="l"/>
              </a:tabLst>
            </a:pPr>
            <a:r>
              <a:rPr lang="en-US" sz="2000" b="1" spc="-5" dirty="0" err="1">
                <a:solidFill>
                  <a:schemeClr val="bg1"/>
                </a:solidFill>
              </a:rPr>
              <a:t>Ανοιχτή</a:t>
            </a:r>
            <a:r>
              <a:rPr lang="en-US" sz="2000" b="1" spc="-25" dirty="0">
                <a:solidFill>
                  <a:schemeClr val="bg1"/>
                </a:solidFill>
              </a:rPr>
              <a:t> </a:t>
            </a:r>
            <a:r>
              <a:rPr lang="en-US" sz="2000" b="1" spc="-5" dirty="0">
                <a:solidFill>
                  <a:schemeClr val="bg1"/>
                </a:solidFill>
              </a:rPr>
              <a:t>π</a:t>
            </a:r>
            <a:r>
              <a:rPr lang="en-US" sz="2000" b="1" spc="-5" dirty="0" err="1">
                <a:solidFill>
                  <a:schemeClr val="bg1"/>
                </a:solidFill>
              </a:rPr>
              <a:t>ρόσ</a:t>
            </a:r>
            <a:r>
              <a:rPr lang="en-US" sz="2000" b="1" spc="-5" dirty="0">
                <a:solidFill>
                  <a:schemeClr val="bg1"/>
                </a:solidFill>
              </a:rPr>
              <a:t>βα</a:t>
            </a:r>
            <a:r>
              <a:rPr lang="en-US" sz="2000" b="1" spc="-5" dirty="0" err="1">
                <a:solidFill>
                  <a:schemeClr val="bg1"/>
                </a:solidFill>
              </a:rPr>
              <a:t>ση</a:t>
            </a:r>
            <a:r>
              <a:rPr lang="en-US" sz="2000" b="1" spc="-45" dirty="0">
                <a:solidFill>
                  <a:schemeClr val="bg1"/>
                </a:solidFill>
              </a:rPr>
              <a:t> </a:t>
            </a:r>
            <a:r>
              <a:rPr lang="en-US" sz="2000" b="1" dirty="0" err="1">
                <a:solidFill>
                  <a:schemeClr val="bg1"/>
                </a:solidFill>
              </a:rPr>
              <a:t>στην</a:t>
            </a:r>
            <a:r>
              <a:rPr lang="en-US" sz="2000" b="1" spc="-10" dirty="0">
                <a:solidFill>
                  <a:schemeClr val="bg1"/>
                </a:solidFill>
              </a:rPr>
              <a:t> </a:t>
            </a:r>
            <a:r>
              <a:rPr lang="en-US" sz="2000" b="1" dirty="0" err="1">
                <a:solidFill>
                  <a:schemeClr val="bg1"/>
                </a:solidFill>
              </a:rPr>
              <a:t>έρευν</a:t>
            </a:r>
            <a:r>
              <a:rPr lang="en-US" sz="2000" b="1" dirty="0">
                <a:solidFill>
                  <a:schemeClr val="bg1"/>
                </a:solidFill>
              </a:rPr>
              <a:t>α</a:t>
            </a:r>
            <a:r>
              <a:rPr lang="en-US" sz="2000" b="1" spc="-20" dirty="0">
                <a:solidFill>
                  <a:schemeClr val="bg1"/>
                </a:solidFill>
              </a:rPr>
              <a:t> </a:t>
            </a:r>
            <a:r>
              <a:rPr lang="en-US" sz="2000" b="1" spc="-20" dirty="0" err="1">
                <a:solidFill>
                  <a:schemeClr val="bg1"/>
                </a:solidFill>
              </a:rPr>
              <a:t>κ</a:t>
            </a:r>
            <a:r>
              <a:rPr lang="en-US" sz="2000" b="1" spc="-20" dirty="0">
                <a:solidFill>
                  <a:schemeClr val="bg1"/>
                </a:solidFill>
              </a:rPr>
              <a:t>α</a:t>
            </a:r>
            <a:r>
              <a:rPr lang="en-US" sz="2000" b="1" spc="-20" dirty="0" err="1">
                <a:solidFill>
                  <a:schemeClr val="bg1"/>
                </a:solidFill>
              </a:rPr>
              <a:t>ι</a:t>
            </a:r>
            <a:r>
              <a:rPr lang="en-US" sz="2000" b="1" spc="5" dirty="0">
                <a:solidFill>
                  <a:schemeClr val="bg1"/>
                </a:solidFill>
              </a:rPr>
              <a:t> </a:t>
            </a:r>
            <a:r>
              <a:rPr lang="en-US" sz="2000" b="1" spc="-5" dirty="0" err="1">
                <a:solidFill>
                  <a:schemeClr val="bg1"/>
                </a:solidFill>
              </a:rPr>
              <a:t>τ</a:t>
            </a:r>
            <a:r>
              <a:rPr lang="en-US" sz="2000" b="1" spc="-5" dirty="0">
                <a:solidFill>
                  <a:schemeClr val="bg1"/>
                </a:solidFill>
              </a:rPr>
              <a:t>α</a:t>
            </a:r>
            <a:r>
              <a:rPr lang="en-US" sz="2000" b="1" dirty="0">
                <a:solidFill>
                  <a:schemeClr val="bg1"/>
                </a:solidFill>
              </a:rPr>
              <a:t> </a:t>
            </a:r>
            <a:r>
              <a:rPr lang="en-US" sz="2000" b="1" spc="-5" dirty="0" err="1">
                <a:solidFill>
                  <a:schemeClr val="bg1"/>
                </a:solidFill>
              </a:rPr>
              <a:t>δεδομέν</a:t>
            </a:r>
            <a:r>
              <a:rPr lang="en-US" sz="2000" b="1" spc="-5" dirty="0">
                <a:solidFill>
                  <a:schemeClr val="bg1"/>
                </a:solidFill>
              </a:rPr>
              <a:t>α</a:t>
            </a:r>
            <a:endParaRPr lang="en-US" sz="2000" dirty="0">
              <a:solidFill>
                <a:schemeClr val="bg1"/>
              </a:solidFill>
            </a:endParaRPr>
          </a:p>
        </p:txBody>
      </p:sp>
      <p:pic>
        <p:nvPicPr>
          <p:cNvPr id="7" name="6 - Εικόνα" descr="start.jpg"/>
          <p:cNvPicPr>
            <a:picLocks noChangeAspect="1"/>
          </p:cNvPicPr>
          <p:nvPr/>
        </p:nvPicPr>
        <p:blipFill rotWithShape="1">
          <a:blip r:embed="rId2"/>
          <a:srcRect l="3719" r="9335"/>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30936" y="502920"/>
            <a:ext cx="3419856" cy="1463040"/>
          </a:xfrm>
          <a:prstGeom prst="rect">
            <a:avLst/>
          </a:prstGeom>
        </p:spPr>
        <p:txBody>
          <a:bodyPr vert="horz" lIns="0" tIns="13335" rIns="0" bIns="0" rtlCol="0" anchor="ctr">
            <a:normAutofit/>
          </a:bodyPr>
          <a:lstStyle/>
          <a:p>
            <a:pPr marL="12700">
              <a:lnSpc>
                <a:spcPct val="90000"/>
              </a:lnSpc>
              <a:spcBef>
                <a:spcPts val="105"/>
              </a:spcBef>
            </a:pPr>
            <a:r>
              <a:rPr lang="el-GR" sz="3000" spc="-5"/>
              <a:t>Προτεραιότητες</a:t>
            </a:r>
            <a:r>
              <a:rPr lang="el-GR" sz="3000" spc="-10"/>
              <a:t> του</a:t>
            </a:r>
            <a:r>
              <a:rPr lang="el-GR" sz="3000" spc="10"/>
              <a:t> </a:t>
            </a:r>
            <a:r>
              <a:rPr lang="el-GR" sz="3000" spc="-10"/>
              <a:t>προγράμματος</a:t>
            </a:r>
            <a:r>
              <a:rPr lang="el-GR" sz="3000" spc="-25"/>
              <a:t> </a:t>
            </a:r>
            <a:r>
              <a:rPr lang="en-GB" sz="3000" spc="-10"/>
              <a:t>Erasmus+</a:t>
            </a:r>
          </a:p>
        </p:txBody>
      </p:sp>
      <p:sp>
        <p:nvSpPr>
          <p:cNvPr id="6" name="object 6"/>
          <p:cNvSpPr txBox="1"/>
          <p:nvPr/>
        </p:nvSpPr>
        <p:spPr>
          <a:xfrm>
            <a:off x="6434256" y="4121719"/>
            <a:ext cx="1968945" cy="2292935"/>
          </a:xfrm>
          <a:prstGeom prst="rect">
            <a:avLst/>
          </a:prstGeom>
        </p:spPr>
        <p:txBody>
          <a:bodyPr vert="horz" wrap="square" lIns="0" tIns="12700" rIns="0" bIns="0" rtlCol="0">
            <a:spAutoFit/>
          </a:bodyPr>
          <a:lstStyle/>
          <a:p>
            <a:pPr marL="93821" marR="88106" indent="149543" defTabSz="685800">
              <a:spcBef>
                <a:spcPts val="75"/>
              </a:spcBef>
            </a:pPr>
            <a:r>
              <a:rPr lang="el-GR" sz="1600" b="1" kern="1200" dirty="0">
                <a:solidFill>
                  <a:srgbClr val="FFFF00"/>
                </a:solidFill>
                <a:latin typeface="Calibri"/>
                <a:ea typeface="+mn-ea"/>
                <a:cs typeface="Calibri"/>
              </a:rPr>
              <a:t>Περιβάλλον </a:t>
            </a:r>
            <a:r>
              <a:rPr lang="el-GR" sz="1600" b="1" kern="1200" spc="-19" dirty="0">
                <a:solidFill>
                  <a:srgbClr val="FFFF00"/>
                </a:solidFill>
                <a:latin typeface="Calibri"/>
                <a:ea typeface="+mn-ea"/>
                <a:cs typeface="Calibri"/>
              </a:rPr>
              <a:t>και </a:t>
            </a:r>
            <a:r>
              <a:rPr lang="el-GR" sz="1600" b="1" kern="1200" spc="-15" dirty="0">
                <a:solidFill>
                  <a:srgbClr val="FFFF00"/>
                </a:solidFill>
                <a:latin typeface="Calibri"/>
                <a:ea typeface="+mn-ea"/>
                <a:cs typeface="Calibri"/>
              </a:rPr>
              <a:t> </a:t>
            </a:r>
            <a:r>
              <a:rPr lang="el-GR" sz="1600" b="1" kern="1200" spc="-8" dirty="0">
                <a:solidFill>
                  <a:srgbClr val="FFFF00"/>
                </a:solidFill>
                <a:latin typeface="Calibri"/>
                <a:ea typeface="+mn-ea"/>
                <a:cs typeface="Calibri"/>
              </a:rPr>
              <a:t>καταπολέμηση </a:t>
            </a:r>
            <a:r>
              <a:rPr lang="el-GR" sz="1600" b="1" kern="1200" dirty="0">
                <a:solidFill>
                  <a:srgbClr val="FFFF00"/>
                </a:solidFill>
                <a:latin typeface="Calibri"/>
                <a:ea typeface="+mn-ea"/>
                <a:cs typeface="Calibri"/>
              </a:rPr>
              <a:t>της </a:t>
            </a:r>
            <a:r>
              <a:rPr lang="el-GR" sz="1600" b="1" kern="1200" spc="4" dirty="0">
                <a:solidFill>
                  <a:srgbClr val="FFFF00"/>
                </a:solidFill>
                <a:latin typeface="Calibri"/>
                <a:ea typeface="+mn-ea"/>
                <a:cs typeface="Calibri"/>
              </a:rPr>
              <a:t> </a:t>
            </a:r>
            <a:r>
              <a:rPr lang="el-GR" sz="1600" b="1" kern="1200" spc="-4" dirty="0">
                <a:solidFill>
                  <a:srgbClr val="FFFF00"/>
                </a:solidFill>
                <a:latin typeface="Calibri"/>
                <a:ea typeface="+mn-ea"/>
                <a:cs typeface="Calibri"/>
              </a:rPr>
              <a:t>κλιματικής</a:t>
            </a:r>
            <a:r>
              <a:rPr lang="el-GR" sz="1600" b="1" kern="1200" spc="-49" dirty="0">
                <a:solidFill>
                  <a:srgbClr val="FFFF00"/>
                </a:solidFill>
                <a:latin typeface="Calibri"/>
                <a:ea typeface="+mn-ea"/>
                <a:cs typeface="Calibri"/>
              </a:rPr>
              <a:t> </a:t>
            </a:r>
            <a:r>
              <a:rPr lang="el-GR" sz="1600" b="1" kern="1200" spc="-4" dirty="0">
                <a:solidFill>
                  <a:srgbClr val="FFFF00"/>
                </a:solidFill>
                <a:latin typeface="Calibri"/>
                <a:ea typeface="+mn-ea"/>
                <a:cs typeface="Calibri"/>
              </a:rPr>
              <a:t>αλλαγής</a:t>
            </a:r>
            <a:endParaRPr lang="el-GR" sz="1600" kern="1200" dirty="0">
              <a:solidFill>
                <a:srgbClr val="FFFF00"/>
              </a:solidFill>
              <a:latin typeface="Calibri"/>
              <a:ea typeface="+mn-ea"/>
              <a:cs typeface="Calibri"/>
            </a:endParaRPr>
          </a:p>
          <a:p>
            <a:pPr marL="106680" marR="99060" algn="ctr" defTabSz="685800">
              <a:spcBef>
                <a:spcPts val="454"/>
              </a:spcBef>
            </a:pPr>
            <a:r>
              <a:rPr lang="el-GR" sz="1600" kern="1200" spc="-4" dirty="0">
                <a:solidFill>
                  <a:schemeClr val="bg1"/>
                </a:solidFill>
                <a:latin typeface="Calibri"/>
                <a:ea typeface="+mn-ea"/>
                <a:cs typeface="Calibri"/>
              </a:rPr>
              <a:t>Ανάπτυξη </a:t>
            </a:r>
            <a:r>
              <a:rPr lang="el-GR" sz="1600" kern="1200" spc="-8" dirty="0">
                <a:solidFill>
                  <a:schemeClr val="bg1"/>
                </a:solidFill>
                <a:latin typeface="Calibri"/>
                <a:ea typeface="+mn-ea"/>
                <a:cs typeface="Calibri"/>
              </a:rPr>
              <a:t>γνώσεων, </a:t>
            </a:r>
            <a:r>
              <a:rPr lang="el-GR" sz="1600" kern="1200" spc="-296" dirty="0">
                <a:solidFill>
                  <a:schemeClr val="bg1"/>
                </a:solidFill>
                <a:latin typeface="Calibri"/>
                <a:ea typeface="+mn-ea"/>
                <a:cs typeface="Calibri"/>
              </a:rPr>
              <a:t> </a:t>
            </a:r>
            <a:r>
              <a:rPr lang="el-GR" sz="1600" kern="1200" spc="-11" dirty="0">
                <a:solidFill>
                  <a:schemeClr val="bg1"/>
                </a:solidFill>
                <a:latin typeface="Calibri"/>
                <a:ea typeface="+mn-ea"/>
                <a:cs typeface="Calibri"/>
              </a:rPr>
              <a:t>δεξιοτήτων</a:t>
            </a:r>
            <a:r>
              <a:rPr lang="el-GR" sz="1600" kern="1200" spc="15" dirty="0">
                <a:solidFill>
                  <a:schemeClr val="bg1"/>
                </a:solidFill>
                <a:latin typeface="Calibri"/>
                <a:ea typeface="+mn-ea"/>
                <a:cs typeface="Calibri"/>
              </a:rPr>
              <a:t> </a:t>
            </a:r>
            <a:r>
              <a:rPr lang="el-GR" sz="1600" kern="1200" spc="-19" dirty="0">
                <a:solidFill>
                  <a:schemeClr val="bg1"/>
                </a:solidFill>
                <a:latin typeface="Calibri"/>
                <a:ea typeface="+mn-ea"/>
                <a:cs typeface="Calibri"/>
              </a:rPr>
              <a:t>και</a:t>
            </a:r>
            <a:endParaRPr lang="el-GR" sz="1600" kern="1200" dirty="0">
              <a:solidFill>
                <a:schemeClr val="bg1"/>
              </a:solidFill>
              <a:latin typeface="Calibri"/>
              <a:ea typeface="+mn-ea"/>
              <a:cs typeface="Calibri"/>
            </a:endParaRPr>
          </a:p>
          <a:p>
            <a:pPr marL="9525" marR="3810" indent="1905" algn="ctr" defTabSz="685800"/>
            <a:r>
              <a:rPr lang="el-GR" sz="1600" kern="1200" spc="-4" dirty="0">
                <a:solidFill>
                  <a:schemeClr val="bg1"/>
                </a:solidFill>
                <a:latin typeface="Calibri"/>
                <a:ea typeface="+mn-ea"/>
                <a:cs typeface="Calibri"/>
              </a:rPr>
              <a:t>συμπεριφορών</a:t>
            </a:r>
            <a:r>
              <a:rPr lang="el-GR" sz="1600" kern="1200" spc="11" dirty="0">
                <a:solidFill>
                  <a:schemeClr val="bg1"/>
                </a:solidFill>
                <a:latin typeface="Calibri"/>
                <a:ea typeface="+mn-ea"/>
                <a:cs typeface="Calibri"/>
              </a:rPr>
              <a:t> </a:t>
            </a:r>
            <a:r>
              <a:rPr lang="el-GR" sz="1600" kern="1200" spc="-4" dirty="0">
                <a:solidFill>
                  <a:schemeClr val="bg1"/>
                </a:solidFill>
                <a:latin typeface="Calibri"/>
                <a:ea typeface="+mn-ea"/>
                <a:cs typeface="Calibri"/>
              </a:rPr>
              <a:t>όσον </a:t>
            </a:r>
            <a:r>
              <a:rPr lang="el-GR" sz="1600" kern="1200" dirty="0">
                <a:solidFill>
                  <a:schemeClr val="bg1"/>
                </a:solidFill>
                <a:latin typeface="Calibri"/>
                <a:ea typeface="+mn-ea"/>
                <a:cs typeface="Calibri"/>
              </a:rPr>
              <a:t> </a:t>
            </a:r>
            <a:r>
              <a:rPr lang="el-GR" sz="1600" kern="1200" spc="-4" dirty="0">
                <a:solidFill>
                  <a:schemeClr val="bg1"/>
                </a:solidFill>
                <a:latin typeface="Calibri"/>
                <a:ea typeface="+mn-ea"/>
                <a:cs typeface="Calibri"/>
              </a:rPr>
              <a:t>αφορά</a:t>
            </a:r>
            <a:r>
              <a:rPr lang="el-GR" sz="1600" kern="1200" spc="-8" dirty="0">
                <a:solidFill>
                  <a:schemeClr val="bg1"/>
                </a:solidFill>
                <a:latin typeface="Calibri"/>
                <a:ea typeface="+mn-ea"/>
                <a:cs typeface="Calibri"/>
              </a:rPr>
              <a:t> </a:t>
            </a:r>
            <a:r>
              <a:rPr lang="el-GR" sz="1600" kern="1200" spc="-11" dirty="0">
                <a:solidFill>
                  <a:schemeClr val="bg1"/>
                </a:solidFill>
                <a:latin typeface="Calibri"/>
                <a:ea typeface="+mn-ea"/>
                <a:cs typeface="Calibri"/>
              </a:rPr>
              <a:t>την</a:t>
            </a:r>
            <a:r>
              <a:rPr lang="el-GR" sz="1600" kern="1200" spc="-8" dirty="0">
                <a:solidFill>
                  <a:schemeClr val="bg1"/>
                </a:solidFill>
                <a:latin typeface="Calibri"/>
                <a:ea typeface="+mn-ea"/>
                <a:cs typeface="Calibri"/>
              </a:rPr>
              <a:t> κλιματική </a:t>
            </a:r>
            <a:r>
              <a:rPr lang="el-GR" sz="1600" kern="1200" spc="-4" dirty="0">
                <a:solidFill>
                  <a:schemeClr val="bg1"/>
                </a:solidFill>
                <a:latin typeface="Calibri"/>
                <a:ea typeface="+mn-ea"/>
                <a:cs typeface="Calibri"/>
              </a:rPr>
              <a:t> </a:t>
            </a:r>
            <a:r>
              <a:rPr lang="el-GR" sz="1600" kern="1200" spc="-8" dirty="0">
                <a:solidFill>
                  <a:schemeClr val="bg1"/>
                </a:solidFill>
                <a:latin typeface="Calibri"/>
                <a:ea typeface="+mn-ea"/>
                <a:cs typeface="Calibri"/>
              </a:rPr>
              <a:t>αλλαγή </a:t>
            </a:r>
            <a:r>
              <a:rPr lang="el-GR" sz="1600" kern="1200" spc="-19" dirty="0">
                <a:solidFill>
                  <a:schemeClr val="bg1"/>
                </a:solidFill>
                <a:latin typeface="Calibri"/>
                <a:ea typeface="+mn-ea"/>
                <a:cs typeface="Calibri"/>
              </a:rPr>
              <a:t>και </a:t>
            </a:r>
            <a:r>
              <a:rPr lang="el-GR" sz="1600" kern="1200" spc="-4" dirty="0">
                <a:solidFill>
                  <a:schemeClr val="bg1"/>
                </a:solidFill>
                <a:latin typeface="Calibri"/>
                <a:ea typeface="+mn-ea"/>
                <a:cs typeface="Calibri"/>
              </a:rPr>
              <a:t>τη βιώσιμη </a:t>
            </a:r>
            <a:r>
              <a:rPr lang="el-GR" sz="1600" kern="1200" spc="-296" dirty="0">
                <a:solidFill>
                  <a:schemeClr val="bg1"/>
                </a:solidFill>
                <a:latin typeface="Calibri"/>
                <a:ea typeface="+mn-ea"/>
                <a:cs typeface="Calibri"/>
              </a:rPr>
              <a:t> </a:t>
            </a:r>
            <a:r>
              <a:rPr lang="el-GR" sz="1600" kern="1200" spc="-4" dirty="0">
                <a:solidFill>
                  <a:schemeClr val="bg1"/>
                </a:solidFill>
                <a:latin typeface="Calibri"/>
                <a:ea typeface="+mn-ea"/>
                <a:cs typeface="Calibri"/>
              </a:rPr>
              <a:t>ανάπτυξη</a:t>
            </a:r>
            <a:endParaRPr lang="el-GR" sz="1600" dirty="0">
              <a:solidFill>
                <a:schemeClr val="bg1"/>
              </a:solidFill>
              <a:latin typeface="Calibri"/>
              <a:cs typeface="Calibri"/>
            </a:endParaRPr>
          </a:p>
        </p:txBody>
      </p:sp>
      <p:sp>
        <p:nvSpPr>
          <p:cNvPr id="7" name="object 7"/>
          <p:cNvSpPr txBox="1"/>
          <p:nvPr/>
        </p:nvSpPr>
        <p:spPr>
          <a:xfrm>
            <a:off x="630936" y="4101392"/>
            <a:ext cx="1497487" cy="2292935"/>
          </a:xfrm>
          <a:prstGeom prst="rect">
            <a:avLst/>
          </a:prstGeom>
        </p:spPr>
        <p:txBody>
          <a:bodyPr vert="horz" wrap="square" lIns="0" tIns="12700" rIns="0" bIns="0" rtlCol="0">
            <a:spAutoFit/>
          </a:bodyPr>
          <a:lstStyle/>
          <a:p>
            <a:pPr marL="39052" algn="ctr" defTabSz="685800">
              <a:spcBef>
                <a:spcPts val="75"/>
              </a:spcBef>
            </a:pPr>
            <a:r>
              <a:rPr lang="el-GR" sz="1600" b="1" kern="1200" spc="-4" dirty="0">
                <a:solidFill>
                  <a:srgbClr val="FFFF00"/>
                </a:solidFill>
                <a:latin typeface="Calibri"/>
                <a:ea typeface="+mn-ea"/>
                <a:cs typeface="Calibri"/>
              </a:rPr>
              <a:t>Ένταξη</a:t>
            </a:r>
            <a:r>
              <a:rPr lang="el-GR" sz="1600" b="1" kern="1200" spc="-23" dirty="0">
                <a:solidFill>
                  <a:srgbClr val="FFFF00"/>
                </a:solidFill>
                <a:latin typeface="Calibri"/>
                <a:ea typeface="+mn-ea"/>
                <a:cs typeface="Calibri"/>
              </a:rPr>
              <a:t> </a:t>
            </a:r>
            <a:r>
              <a:rPr lang="el-GR" sz="1600" b="1" kern="1200" spc="-19" dirty="0">
                <a:solidFill>
                  <a:srgbClr val="FFFF00"/>
                </a:solidFill>
                <a:latin typeface="Calibri"/>
                <a:ea typeface="+mn-ea"/>
                <a:cs typeface="Calibri"/>
              </a:rPr>
              <a:t>και</a:t>
            </a:r>
            <a:endParaRPr lang="el-GR" sz="1600" kern="1200" dirty="0">
              <a:solidFill>
                <a:srgbClr val="FFFF00"/>
              </a:solidFill>
              <a:latin typeface="Calibri"/>
              <a:ea typeface="+mn-ea"/>
              <a:cs typeface="Calibri"/>
            </a:endParaRPr>
          </a:p>
          <a:p>
            <a:pPr marL="2381" algn="ctr" defTabSz="685800">
              <a:spcBef>
                <a:spcPts val="4"/>
              </a:spcBef>
            </a:pPr>
            <a:r>
              <a:rPr lang="el-GR" sz="1600" b="1" kern="1200" spc="-4" dirty="0">
                <a:solidFill>
                  <a:srgbClr val="FFFF00"/>
                </a:solidFill>
                <a:latin typeface="Calibri"/>
                <a:ea typeface="+mn-ea"/>
                <a:cs typeface="Calibri"/>
              </a:rPr>
              <a:t>πολυμορφία</a:t>
            </a:r>
            <a:endParaRPr lang="el-GR" sz="1600" kern="1200" dirty="0">
              <a:solidFill>
                <a:srgbClr val="FFFF00"/>
              </a:solidFill>
              <a:latin typeface="Calibri"/>
              <a:ea typeface="+mn-ea"/>
              <a:cs typeface="Calibri"/>
            </a:endParaRPr>
          </a:p>
          <a:p>
            <a:pPr marL="125730" marR="19050" indent="-99536" defTabSz="685800">
              <a:spcBef>
                <a:spcPts val="450"/>
              </a:spcBef>
            </a:pPr>
            <a:r>
              <a:rPr lang="el-GR" sz="1600" kern="1200" spc="-4" dirty="0">
                <a:solidFill>
                  <a:schemeClr val="bg1"/>
                </a:solidFill>
                <a:latin typeface="Calibri"/>
                <a:ea typeface="+mn-ea"/>
                <a:cs typeface="Calibri"/>
              </a:rPr>
              <a:t>Προώθηση</a:t>
            </a:r>
            <a:r>
              <a:rPr lang="el-GR" sz="1600" kern="1200" spc="-19" dirty="0">
                <a:solidFill>
                  <a:schemeClr val="bg1"/>
                </a:solidFill>
                <a:latin typeface="Calibri"/>
                <a:ea typeface="+mn-ea"/>
                <a:cs typeface="Calibri"/>
              </a:rPr>
              <a:t> </a:t>
            </a:r>
            <a:r>
              <a:rPr lang="el-GR" sz="1600" kern="1200" spc="-11" dirty="0">
                <a:solidFill>
                  <a:schemeClr val="bg1"/>
                </a:solidFill>
                <a:latin typeface="Calibri"/>
                <a:ea typeface="+mn-ea"/>
                <a:cs typeface="Calibri"/>
              </a:rPr>
              <a:t>των</a:t>
            </a:r>
            <a:r>
              <a:rPr lang="el-GR" sz="1600" kern="1200" spc="4" dirty="0">
                <a:solidFill>
                  <a:schemeClr val="bg1"/>
                </a:solidFill>
                <a:latin typeface="Calibri"/>
                <a:ea typeface="+mn-ea"/>
                <a:cs typeface="Calibri"/>
              </a:rPr>
              <a:t> </a:t>
            </a:r>
            <a:r>
              <a:rPr lang="el-GR" sz="1600" kern="1200" spc="-8" dirty="0">
                <a:solidFill>
                  <a:schemeClr val="bg1"/>
                </a:solidFill>
                <a:latin typeface="Calibri"/>
                <a:ea typeface="+mn-ea"/>
                <a:cs typeface="Calibri"/>
              </a:rPr>
              <a:t>ίσων </a:t>
            </a:r>
            <a:r>
              <a:rPr lang="el-GR" sz="1600" kern="1200" spc="-293" dirty="0">
                <a:solidFill>
                  <a:schemeClr val="bg1"/>
                </a:solidFill>
                <a:latin typeface="Calibri"/>
                <a:ea typeface="+mn-ea"/>
                <a:cs typeface="Calibri"/>
              </a:rPr>
              <a:t> </a:t>
            </a:r>
            <a:r>
              <a:rPr lang="el-GR" sz="1600" kern="1200" spc="-11" dirty="0">
                <a:solidFill>
                  <a:schemeClr val="bg1"/>
                </a:solidFill>
                <a:latin typeface="Calibri"/>
                <a:ea typeface="+mn-ea"/>
                <a:cs typeface="Calibri"/>
              </a:rPr>
              <a:t>ευκαιριών</a:t>
            </a:r>
            <a:r>
              <a:rPr lang="el-GR" sz="1600" kern="1200" spc="15" dirty="0">
                <a:solidFill>
                  <a:schemeClr val="bg1"/>
                </a:solidFill>
                <a:latin typeface="Calibri"/>
                <a:ea typeface="+mn-ea"/>
                <a:cs typeface="Calibri"/>
              </a:rPr>
              <a:t> </a:t>
            </a:r>
            <a:r>
              <a:rPr lang="el-GR" sz="1600" kern="1200" spc="-19" dirty="0">
                <a:solidFill>
                  <a:schemeClr val="bg1"/>
                </a:solidFill>
                <a:latin typeface="Calibri"/>
                <a:ea typeface="+mn-ea"/>
                <a:cs typeface="Calibri"/>
              </a:rPr>
              <a:t>και</a:t>
            </a:r>
            <a:r>
              <a:rPr lang="el-GR" sz="1600" kern="1200" spc="4" dirty="0">
                <a:solidFill>
                  <a:schemeClr val="bg1"/>
                </a:solidFill>
                <a:latin typeface="Calibri"/>
                <a:ea typeface="+mn-ea"/>
                <a:cs typeface="Calibri"/>
              </a:rPr>
              <a:t> </a:t>
            </a:r>
            <a:r>
              <a:rPr lang="el-GR" sz="1600" kern="1200" spc="-4" dirty="0">
                <a:solidFill>
                  <a:schemeClr val="bg1"/>
                </a:solidFill>
                <a:latin typeface="Calibri"/>
                <a:ea typeface="+mn-ea"/>
                <a:cs typeface="Calibri"/>
              </a:rPr>
              <a:t>της </a:t>
            </a:r>
            <a:r>
              <a:rPr lang="el-GR" sz="1600" kern="1200" dirty="0">
                <a:solidFill>
                  <a:schemeClr val="bg1"/>
                </a:solidFill>
                <a:latin typeface="Calibri"/>
                <a:ea typeface="+mn-ea"/>
                <a:cs typeface="Calibri"/>
              </a:rPr>
              <a:t> </a:t>
            </a:r>
            <a:r>
              <a:rPr lang="el-GR" sz="1600" kern="1200" spc="-4" dirty="0">
                <a:solidFill>
                  <a:schemeClr val="bg1"/>
                </a:solidFill>
                <a:latin typeface="Calibri"/>
                <a:ea typeface="+mn-ea"/>
                <a:cs typeface="Calibri"/>
              </a:rPr>
              <a:t>πρόσβασης,</a:t>
            </a:r>
            <a:r>
              <a:rPr lang="el-GR" sz="1600" kern="1200" dirty="0">
                <a:solidFill>
                  <a:schemeClr val="bg1"/>
                </a:solidFill>
                <a:latin typeface="Calibri"/>
                <a:ea typeface="+mn-ea"/>
                <a:cs typeface="Calibri"/>
              </a:rPr>
              <a:t> </a:t>
            </a:r>
            <a:r>
              <a:rPr lang="el-GR" sz="1600" kern="1200" spc="-4" dirty="0">
                <a:solidFill>
                  <a:schemeClr val="bg1"/>
                </a:solidFill>
                <a:latin typeface="Calibri"/>
                <a:ea typeface="+mn-ea"/>
                <a:cs typeface="Calibri"/>
              </a:rPr>
              <a:t>της</a:t>
            </a:r>
            <a:endParaRPr lang="el-GR" sz="1600" kern="1200" dirty="0">
              <a:solidFill>
                <a:schemeClr val="bg1"/>
              </a:solidFill>
              <a:latin typeface="Calibri"/>
              <a:ea typeface="+mn-ea"/>
              <a:cs typeface="Calibri"/>
            </a:endParaRPr>
          </a:p>
          <a:p>
            <a:pPr marL="476" algn="ctr" defTabSz="685800"/>
            <a:r>
              <a:rPr lang="el-GR" sz="1600" kern="1200" spc="-4" dirty="0">
                <a:solidFill>
                  <a:schemeClr val="bg1"/>
                </a:solidFill>
                <a:latin typeface="Calibri"/>
                <a:ea typeface="+mn-ea"/>
                <a:cs typeface="Calibri"/>
              </a:rPr>
              <a:t>ένταξης,</a:t>
            </a:r>
            <a:r>
              <a:rPr lang="el-GR" sz="1600" kern="1200" spc="-49" dirty="0">
                <a:solidFill>
                  <a:schemeClr val="bg1"/>
                </a:solidFill>
                <a:latin typeface="Calibri"/>
                <a:ea typeface="+mn-ea"/>
                <a:cs typeface="Calibri"/>
              </a:rPr>
              <a:t> </a:t>
            </a:r>
            <a:r>
              <a:rPr lang="el-GR" sz="1600" kern="1200" spc="-4" dirty="0">
                <a:solidFill>
                  <a:schemeClr val="bg1"/>
                </a:solidFill>
                <a:latin typeface="Calibri"/>
                <a:ea typeface="+mn-ea"/>
                <a:cs typeface="Calibri"/>
              </a:rPr>
              <a:t>της</a:t>
            </a:r>
            <a:endParaRPr lang="el-GR" sz="1600" kern="1200" dirty="0">
              <a:solidFill>
                <a:schemeClr val="bg1"/>
              </a:solidFill>
              <a:latin typeface="Calibri"/>
              <a:ea typeface="+mn-ea"/>
              <a:cs typeface="Calibri"/>
            </a:endParaRPr>
          </a:p>
          <a:p>
            <a:pPr marL="9525" marR="3810" algn="ctr" defTabSz="685800"/>
            <a:r>
              <a:rPr lang="el-GR" sz="1600" kern="1200" spc="-8" dirty="0">
                <a:solidFill>
                  <a:schemeClr val="bg1"/>
                </a:solidFill>
                <a:latin typeface="Calibri"/>
                <a:ea typeface="+mn-ea"/>
                <a:cs typeface="Calibri"/>
              </a:rPr>
              <a:t>πολυμορφίας</a:t>
            </a:r>
            <a:r>
              <a:rPr lang="el-GR" sz="1600" kern="1200" spc="-4" dirty="0">
                <a:solidFill>
                  <a:schemeClr val="bg1"/>
                </a:solidFill>
                <a:latin typeface="Calibri"/>
                <a:ea typeface="+mn-ea"/>
                <a:cs typeface="Calibri"/>
              </a:rPr>
              <a:t> </a:t>
            </a:r>
            <a:r>
              <a:rPr lang="el-GR" sz="1600" kern="1200" spc="-19" dirty="0">
                <a:solidFill>
                  <a:schemeClr val="bg1"/>
                </a:solidFill>
                <a:latin typeface="Calibri"/>
                <a:ea typeface="+mn-ea"/>
                <a:cs typeface="Calibri"/>
              </a:rPr>
              <a:t>και</a:t>
            </a:r>
            <a:r>
              <a:rPr lang="el-GR" sz="1600" kern="1200" spc="-23" dirty="0">
                <a:solidFill>
                  <a:schemeClr val="bg1"/>
                </a:solidFill>
                <a:latin typeface="Calibri"/>
                <a:ea typeface="+mn-ea"/>
                <a:cs typeface="Calibri"/>
              </a:rPr>
              <a:t> </a:t>
            </a:r>
            <a:r>
              <a:rPr lang="el-GR" sz="1600" kern="1200" spc="-4" dirty="0">
                <a:solidFill>
                  <a:schemeClr val="bg1"/>
                </a:solidFill>
                <a:latin typeface="Calibri"/>
                <a:ea typeface="+mn-ea"/>
                <a:cs typeface="Calibri"/>
              </a:rPr>
              <a:t>της </a:t>
            </a:r>
            <a:r>
              <a:rPr lang="el-GR" sz="1600" kern="1200" spc="-296" dirty="0">
                <a:solidFill>
                  <a:schemeClr val="bg1"/>
                </a:solidFill>
                <a:latin typeface="Calibri"/>
                <a:ea typeface="+mn-ea"/>
                <a:cs typeface="Calibri"/>
              </a:rPr>
              <a:t> </a:t>
            </a:r>
            <a:r>
              <a:rPr lang="el-GR" sz="1600" kern="1200" spc="-8" dirty="0">
                <a:solidFill>
                  <a:schemeClr val="bg1"/>
                </a:solidFill>
                <a:latin typeface="Calibri"/>
                <a:ea typeface="+mn-ea"/>
                <a:cs typeface="Calibri"/>
              </a:rPr>
              <a:t>δικαιοσύνης</a:t>
            </a:r>
            <a:endParaRPr lang="el-GR" sz="1600" dirty="0">
              <a:solidFill>
                <a:schemeClr val="bg1"/>
              </a:solidFill>
              <a:latin typeface="Calibri"/>
              <a:cs typeface="Calibri"/>
            </a:endParaRPr>
          </a:p>
        </p:txBody>
      </p:sp>
      <p:sp>
        <p:nvSpPr>
          <p:cNvPr id="8" name="object 8"/>
          <p:cNvSpPr txBox="1"/>
          <p:nvPr/>
        </p:nvSpPr>
        <p:spPr>
          <a:xfrm>
            <a:off x="3500919" y="4327742"/>
            <a:ext cx="1933380" cy="2046714"/>
          </a:xfrm>
          <a:prstGeom prst="rect">
            <a:avLst/>
          </a:prstGeom>
        </p:spPr>
        <p:txBody>
          <a:bodyPr vert="horz" wrap="square" lIns="0" tIns="12700" rIns="0" bIns="0" rtlCol="0">
            <a:spAutoFit/>
          </a:bodyPr>
          <a:lstStyle/>
          <a:p>
            <a:pPr algn="ctr" defTabSz="685800">
              <a:spcBef>
                <a:spcPts val="75"/>
              </a:spcBef>
            </a:pPr>
            <a:r>
              <a:rPr lang="el-GR" sz="1600" b="1" kern="1200" spc="-4" dirty="0">
                <a:solidFill>
                  <a:srgbClr val="FFFF00"/>
                </a:solidFill>
                <a:latin typeface="Calibri"/>
                <a:ea typeface="+mn-ea"/>
                <a:cs typeface="Calibri"/>
              </a:rPr>
              <a:t>Ψηφιακός</a:t>
            </a:r>
            <a:endParaRPr lang="el-GR" sz="1600" kern="1200" dirty="0">
              <a:solidFill>
                <a:srgbClr val="FFFF00"/>
              </a:solidFill>
              <a:latin typeface="Calibri"/>
              <a:ea typeface="+mn-ea"/>
              <a:cs typeface="Calibri"/>
            </a:endParaRPr>
          </a:p>
          <a:p>
            <a:pPr algn="ctr" defTabSz="685800">
              <a:spcBef>
                <a:spcPts val="4"/>
              </a:spcBef>
            </a:pPr>
            <a:r>
              <a:rPr lang="el-GR" sz="1600" b="1" kern="1200" spc="-4" dirty="0">
                <a:solidFill>
                  <a:srgbClr val="FFFF00"/>
                </a:solidFill>
                <a:latin typeface="Calibri"/>
                <a:ea typeface="+mn-ea"/>
                <a:cs typeface="Calibri"/>
              </a:rPr>
              <a:t>μετασχηματισμός</a:t>
            </a:r>
            <a:endParaRPr lang="el-GR" sz="1600" kern="1200" dirty="0">
              <a:solidFill>
                <a:srgbClr val="FFFF00"/>
              </a:solidFill>
              <a:latin typeface="Calibri"/>
              <a:ea typeface="+mn-ea"/>
              <a:cs typeface="Calibri"/>
            </a:endParaRPr>
          </a:p>
          <a:p>
            <a:pPr marL="9049" marR="3810" indent="-1905" algn="ctr" defTabSz="685800">
              <a:spcBef>
                <a:spcPts val="450"/>
              </a:spcBef>
            </a:pPr>
            <a:r>
              <a:rPr lang="el-GR" sz="1600" kern="1200" spc="-8" dirty="0">
                <a:solidFill>
                  <a:schemeClr val="bg1"/>
                </a:solidFill>
                <a:latin typeface="Calibri"/>
                <a:ea typeface="+mn-ea"/>
                <a:cs typeface="Calibri"/>
              </a:rPr>
              <a:t>Αξιοποίηση</a:t>
            </a:r>
            <a:r>
              <a:rPr lang="el-GR" sz="1600" kern="1200" spc="4" dirty="0">
                <a:solidFill>
                  <a:schemeClr val="bg1"/>
                </a:solidFill>
                <a:latin typeface="Calibri"/>
                <a:ea typeface="+mn-ea"/>
                <a:cs typeface="Calibri"/>
              </a:rPr>
              <a:t> </a:t>
            </a:r>
            <a:r>
              <a:rPr lang="el-GR" sz="1600" kern="1200" spc="-11" dirty="0">
                <a:solidFill>
                  <a:schemeClr val="bg1"/>
                </a:solidFill>
                <a:latin typeface="Calibri"/>
                <a:ea typeface="+mn-ea"/>
                <a:cs typeface="Calibri"/>
              </a:rPr>
              <a:t>δυναμικού</a:t>
            </a:r>
            <a:r>
              <a:rPr lang="el-GR" sz="1600" kern="1200" spc="4" dirty="0">
                <a:solidFill>
                  <a:schemeClr val="bg1"/>
                </a:solidFill>
                <a:latin typeface="Calibri"/>
                <a:ea typeface="+mn-ea"/>
                <a:cs typeface="Calibri"/>
              </a:rPr>
              <a:t> </a:t>
            </a:r>
            <a:r>
              <a:rPr lang="el-GR" sz="1600" kern="1200" spc="-11" dirty="0">
                <a:solidFill>
                  <a:schemeClr val="bg1"/>
                </a:solidFill>
                <a:latin typeface="Calibri"/>
                <a:ea typeface="+mn-ea"/>
                <a:cs typeface="Calibri"/>
              </a:rPr>
              <a:t>των </a:t>
            </a:r>
            <a:r>
              <a:rPr lang="el-GR" sz="1600" kern="1200" spc="-296" dirty="0">
                <a:solidFill>
                  <a:schemeClr val="bg1"/>
                </a:solidFill>
                <a:latin typeface="Calibri"/>
                <a:ea typeface="+mn-ea"/>
                <a:cs typeface="Calibri"/>
              </a:rPr>
              <a:t> </a:t>
            </a:r>
            <a:r>
              <a:rPr lang="el-GR" sz="1600" kern="1200" spc="-8" dirty="0">
                <a:solidFill>
                  <a:schemeClr val="bg1"/>
                </a:solidFill>
                <a:latin typeface="Calibri"/>
                <a:ea typeface="+mn-ea"/>
                <a:cs typeface="Calibri"/>
              </a:rPr>
              <a:t>ψηφιακών</a:t>
            </a:r>
            <a:r>
              <a:rPr lang="el-GR" sz="1600" kern="1200" spc="-15" dirty="0">
                <a:solidFill>
                  <a:schemeClr val="bg1"/>
                </a:solidFill>
                <a:latin typeface="Calibri"/>
                <a:ea typeface="+mn-ea"/>
                <a:cs typeface="Calibri"/>
              </a:rPr>
              <a:t> </a:t>
            </a:r>
            <a:r>
              <a:rPr lang="el-GR" sz="1600" kern="1200" spc="-8" dirty="0">
                <a:solidFill>
                  <a:schemeClr val="bg1"/>
                </a:solidFill>
                <a:latin typeface="Calibri"/>
                <a:ea typeface="+mn-ea"/>
                <a:cs typeface="Calibri"/>
              </a:rPr>
              <a:t>τεχνολογιών</a:t>
            </a:r>
            <a:r>
              <a:rPr lang="el-GR" sz="1600" kern="1200" spc="4" dirty="0">
                <a:solidFill>
                  <a:schemeClr val="bg1"/>
                </a:solidFill>
                <a:latin typeface="Calibri"/>
                <a:ea typeface="+mn-ea"/>
                <a:cs typeface="Calibri"/>
              </a:rPr>
              <a:t> </a:t>
            </a:r>
            <a:r>
              <a:rPr lang="el-GR" sz="1600" kern="1200" spc="-4" dirty="0">
                <a:solidFill>
                  <a:schemeClr val="bg1"/>
                </a:solidFill>
                <a:latin typeface="Calibri"/>
                <a:ea typeface="+mn-ea"/>
                <a:cs typeface="Calibri"/>
              </a:rPr>
              <a:t>για </a:t>
            </a:r>
            <a:r>
              <a:rPr lang="el-GR" sz="1600" kern="1200" spc="-293" dirty="0">
                <a:solidFill>
                  <a:schemeClr val="bg1"/>
                </a:solidFill>
                <a:latin typeface="Calibri"/>
                <a:ea typeface="+mn-ea"/>
                <a:cs typeface="Calibri"/>
              </a:rPr>
              <a:t> </a:t>
            </a:r>
            <a:r>
              <a:rPr lang="el-GR" sz="1600" kern="1200" spc="-4" dirty="0">
                <a:solidFill>
                  <a:schemeClr val="bg1"/>
                </a:solidFill>
                <a:latin typeface="Calibri"/>
                <a:ea typeface="+mn-ea"/>
                <a:cs typeface="Calibri"/>
              </a:rPr>
              <a:t>τη </a:t>
            </a:r>
            <a:r>
              <a:rPr lang="el-GR" sz="1600" kern="1200" spc="-11" dirty="0">
                <a:solidFill>
                  <a:schemeClr val="bg1"/>
                </a:solidFill>
                <a:latin typeface="Calibri"/>
                <a:ea typeface="+mn-ea"/>
                <a:cs typeface="Calibri"/>
              </a:rPr>
              <a:t>διδασκαλία</a:t>
            </a:r>
            <a:r>
              <a:rPr lang="el-GR" sz="1600" kern="1200" spc="19" dirty="0">
                <a:solidFill>
                  <a:schemeClr val="bg1"/>
                </a:solidFill>
                <a:latin typeface="Calibri"/>
                <a:ea typeface="+mn-ea"/>
                <a:cs typeface="Calibri"/>
              </a:rPr>
              <a:t> </a:t>
            </a:r>
            <a:r>
              <a:rPr lang="el-GR" sz="1600" kern="1200" spc="-19" dirty="0">
                <a:solidFill>
                  <a:schemeClr val="bg1"/>
                </a:solidFill>
                <a:latin typeface="Calibri"/>
                <a:ea typeface="+mn-ea"/>
                <a:cs typeface="Calibri"/>
              </a:rPr>
              <a:t>και</a:t>
            </a:r>
            <a:r>
              <a:rPr lang="el-GR" sz="1600" kern="1200" dirty="0">
                <a:solidFill>
                  <a:schemeClr val="bg1"/>
                </a:solidFill>
                <a:latin typeface="Calibri"/>
                <a:ea typeface="+mn-ea"/>
                <a:cs typeface="Calibri"/>
              </a:rPr>
              <a:t> </a:t>
            </a:r>
            <a:r>
              <a:rPr lang="el-GR" sz="1600" kern="1200" spc="-4" dirty="0">
                <a:solidFill>
                  <a:schemeClr val="bg1"/>
                </a:solidFill>
                <a:latin typeface="Calibri"/>
                <a:ea typeface="+mn-ea"/>
                <a:cs typeface="Calibri"/>
              </a:rPr>
              <a:t>τη </a:t>
            </a:r>
            <a:r>
              <a:rPr lang="el-GR" sz="1600" kern="1200" dirty="0">
                <a:solidFill>
                  <a:schemeClr val="bg1"/>
                </a:solidFill>
                <a:latin typeface="Calibri"/>
                <a:ea typeface="+mn-ea"/>
                <a:cs typeface="Calibri"/>
              </a:rPr>
              <a:t> </a:t>
            </a:r>
            <a:r>
              <a:rPr lang="el-GR" sz="1600" kern="1200" spc="-4" dirty="0">
                <a:solidFill>
                  <a:schemeClr val="bg1"/>
                </a:solidFill>
                <a:latin typeface="Calibri"/>
                <a:ea typeface="+mn-ea"/>
                <a:cs typeface="Calibri"/>
              </a:rPr>
              <a:t>μάθηση, </a:t>
            </a:r>
            <a:r>
              <a:rPr lang="el-GR" sz="1600" kern="1200" spc="-8" dirty="0">
                <a:solidFill>
                  <a:schemeClr val="bg1"/>
                </a:solidFill>
                <a:latin typeface="Calibri"/>
                <a:ea typeface="+mn-ea"/>
                <a:cs typeface="Calibri"/>
              </a:rPr>
              <a:t>ανάπτυξη</a:t>
            </a:r>
            <a:endParaRPr lang="el-GR" sz="1600" kern="1200" dirty="0">
              <a:solidFill>
                <a:schemeClr val="bg1"/>
              </a:solidFill>
              <a:latin typeface="Calibri"/>
              <a:ea typeface="+mn-ea"/>
              <a:cs typeface="Calibri"/>
            </a:endParaRPr>
          </a:p>
          <a:p>
            <a:pPr marL="476" algn="ctr" defTabSz="685800"/>
            <a:r>
              <a:rPr lang="el-GR" sz="1600" kern="1200" spc="-8" dirty="0">
                <a:solidFill>
                  <a:schemeClr val="bg1"/>
                </a:solidFill>
                <a:latin typeface="Calibri"/>
                <a:ea typeface="+mn-ea"/>
                <a:cs typeface="Calibri"/>
              </a:rPr>
              <a:t>ψηφιακών</a:t>
            </a:r>
            <a:r>
              <a:rPr lang="el-GR" sz="1600" kern="1200" spc="-4" dirty="0">
                <a:solidFill>
                  <a:schemeClr val="bg1"/>
                </a:solidFill>
                <a:latin typeface="Calibri"/>
                <a:ea typeface="+mn-ea"/>
                <a:cs typeface="Calibri"/>
              </a:rPr>
              <a:t> </a:t>
            </a:r>
            <a:r>
              <a:rPr lang="el-GR" sz="1600" kern="1200" spc="-11" dirty="0">
                <a:solidFill>
                  <a:schemeClr val="bg1"/>
                </a:solidFill>
                <a:latin typeface="Calibri"/>
                <a:ea typeface="+mn-ea"/>
                <a:cs typeface="Calibri"/>
              </a:rPr>
              <a:t>δεξιοτήτων</a:t>
            </a:r>
            <a:endParaRPr lang="el-GR" sz="1600" dirty="0">
              <a:solidFill>
                <a:schemeClr val="bg1"/>
              </a:solidFill>
              <a:latin typeface="Calibri"/>
              <a:cs typeface="Calibri"/>
            </a:endParaRPr>
          </a:p>
        </p:txBody>
      </p:sp>
      <p:sp>
        <p:nvSpPr>
          <p:cNvPr id="9" name="object 9"/>
          <p:cNvSpPr txBox="1"/>
          <p:nvPr/>
        </p:nvSpPr>
        <p:spPr>
          <a:xfrm>
            <a:off x="9508587" y="3923091"/>
            <a:ext cx="2052477" cy="2539157"/>
          </a:xfrm>
          <a:prstGeom prst="rect">
            <a:avLst/>
          </a:prstGeom>
        </p:spPr>
        <p:txBody>
          <a:bodyPr vert="horz" wrap="square" lIns="0" tIns="12700" rIns="0" bIns="0" rtlCol="0">
            <a:spAutoFit/>
          </a:bodyPr>
          <a:lstStyle/>
          <a:p>
            <a:pPr algn="ctr" defTabSz="685800">
              <a:spcBef>
                <a:spcPts val="75"/>
              </a:spcBef>
            </a:pPr>
            <a:r>
              <a:rPr lang="el-GR" sz="1600" b="1" kern="1200" spc="-11" dirty="0">
                <a:solidFill>
                  <a:srgbClr val="FFFF00"/>
                </a:solidFill>
                <a:latin typeface="Calibri"/>
                <a:ea typeface="+mn-ea"/>
                <a:cs typeface="Calibri"/>
              </a:rPr>
              <a:t>Κοινές</a:t>
            </a:r>
            <a:r>
              <a:rPr lang="el-GR" sz="1600" b="1" kern="1200" spc="-26" dirty="0">
                <a:solidFill>
                  <a:srgbClr val="FFFF00"/>
                </a:solidFill>
                <a:latin typeface="Calibri"/>
                <a:ea typeface="+mn-ea"/>
                <a:cs typeface="Calibri"/>
              </a:rPr>
              <a:t> </a:t>
            </a:r>
            <a:r>
              <a:rPr lang="el-GR" sz="1600" b="1" kern="1200" spc="-8" dirty="0">
                <a:solidFill>
                  <a:srgbClr val="FFFF00"/>
                </a:solidFill>
                <a:latin typeface="Calibri"/>
                <a:ea typeface="+mn-ea"/>
                <a:cs typeface="Calibri"/>
              </a:rPr>
              <a:t>αξίες,</a:t>
            </a:r>
            <a:endParaRPr lang="el-GR" sz="1600" kern="1200" dirty="0">
              <a:solidFill>
                <a:srgbClr val="FFFF00"/>
              </a:solidFill>
              <a:latin typeface="Calibri"/>
              <a:ea typeface="+mn-ea"/>
              <a:cs typeface="Calibri"/>
            </a:endParaRPr>
          </a:p>
          <a:p>
            <a:pPr algn="ctr" defTabSz="685800"/>
            <a:r>
              <a:rPr lang="el-GR" sz="1600" b="1" kern="1200" spc="-4" dirty="0">
                <a:solidFill>
                  <a:srgbClr val="FFFF00"/>
                </a:solidFill>
                <a:latin typeface="Calibri"/>
                <a:ea typeface="+mn-ea"/>
                <a:cs typeface="Calibri"/>
              </a:rPr>
              <a:t>συμμετοχή</a:t>
            </a:r>
            <a:r>
              <a:rPr lang="el-GR" sz="1600" b="1" kern="1200" spc="-23" dirty="0">
                <a:solidFill>
                  <a:srgbClr val="FFFF00"/>
                </a:solidFill>
                <a:latin typeface="Calibri"/>
                <a:ea typeface="+mn-ea"/>
                <a:cs typeface="Calibri"/>
              </a:rPr>
              <a:t> </a:t>
            </a:r>
            <a:r>
              <a:rPr lang="el-GR" sz="1600" b="1" kern="1200" dirty="0">
                <a:solidFill>
                  <a:srgbClr val="FFFF00"/>
                </a:solidFill>
                <a:latin typeface="Calibri"/>
                <a:ea typeface="+mn-ea"/>
                <a:cs typeface="Calibri"/>
              </a:rPr>
              <a:t>στα</a:t>
            </a:r>
            <a:r>
              <a:rPr lang="el-GR" sz="1600" b="1" kern="1200" spc="-19" dirty="0">
                <a:solidFill>
                  <a:srgbClr val="FFFF00"/>
                </a:solidFill>
                <a:latin typeface="Calibri"/>
                <a:ea typeface="+mn-ea"/>
                <a:cs typeface="Calibri"/>
              </a:rPr>
              <a:t> </a:t>
            </a:r>
            <a:r>
              <a:rPr lang="el-GR" sz="1600" b="1" kern="1200" spc="-15" dirty="0">
                <a:solidFill>
                  <a:srgbClr val="FFFF00"/>
                </a:solidFill>
                <a:latin typeface="Calibri"/>
                <a:ea typeface="+mn-ea"/>
                <a:cs typeface="Calibri"/>
              </a:rPr>
              <a:t>κοινά</a:t>
            </a:r>
            <a:endParaRPr lang="el-GR" sz="1600" kern="1200" dirty="0">
              <a:solidFill>
                <a:srgbClr val="FFFF00"/>
              </a:solidFill>
              <a:latin typeface="Calibri"/>
              <a:ea typeface="+mn-ea"/>
              <a:cs typeface="Calibri"/>
            </a:endParaRPr>
          </a:p>
          <a:p>
            <a:pPr marL="150971" marR="147161" algn="ctr" defTabSz="685800">
              <a:spcBef>
                <a:spcPts val="450"/>
              </a:spcBef>
            </a:pPr>
            <a:r>
              <a:rPr lang="el-GR" sz="1600" kern="1200" spc="-4" dirty="0">
                <a:solidFill>
                  <a:schemeClr val="bg1"/>
                </a:solidFill>
                <a:latin typeface="Calibri"/>
                <a:ea typeface="+mn-ea"/>
                <a:cs typeface="Calibri"/>
              </a:rPr>
              <a:t>Αντιμετώπιση της </a:t>
            </a:r>
            <a:r>
              <a:rPr lang="el-GR" sz="1600" kern="1200" spc="-296" dirty="0">
                <a:solidFill>
                  <a:schemeClr val="bg1"/>
                </a:solidFill>
                <a:latin typeface="Calibri"/>
                <a:ea typeface="+mn-ea"/>
                <a:cs typeface="Calibri"/>
              </a:rPr>
              <a:t> </a:t>
            </a:r>
            <a:r>
              <a:rPr lang="el-GR" sz="1600" kern="1200" spc="-4" dirty="0">
                <a:solidFill>
                  <a:schemeClr val="bg1"/>
                </a:solidFill>
                <a:latin typeface="Calibri"/>
                <a:ea typeface="+mn-ea"/>
                <a:cs typeface="Calibri"/>
              </a:rPr>
              <a:t>περιορισμένης</a:t>
            </a:r>
            <a:endParaRPr lang="el-GR" sz="1600" kern="1200" dirty="0">
              <a:solidFill>
                <a:schemeClr val="bg1"/>
              </a:solidFill>
              <a:latin typeface="Calibri"/>
              <a:ea typeface="+mn-ea"/>
              <a:cs typeface="Calibri"/>
            </a:endParaRPr>
          </a:p>
          <a:p>
            <a:pPr marL="203359" marR="196691" algn="ctr" defTabSz="685800"/>
            <a:r>
              <a:rPr lang="el-GR" sz="1600" kern="1200" spc="-4" dirty="0">
                <a:solidFill>
                  <a:schemeClr val="bg1"/>
                </a:solidFill>
                <a:latin typeface="Calibri"/>
                <a:ea typeface="+mn-ea"/>
                <a:cs typeface="Calibri"/>
              </a:rPr>
              <a:t>συμμετοχής</a:t>
            </a:r>
            <a:r>
              <a:rPr lang="el-GR" sz="1600" kern="1200" spc="-49" dirty="0">
                <a:solidFill>
                  <a:schemeClr val="bg1"/>
                </a:solidFill>
                <a:latin typeface="Calibri"/>
                <a:ea typeface="+mn-ea"/>
                <a:cs typeface="Calibri"/>
              </a:rPr>
              <a:t> </a:t>
            </a:r>
            <a:r>
              <a:rPr lang="el-GR" sz="1600" kern="1200" spc="-11" dirty="0">
                <a:solidFill>
                  <a:schemeClr val="bg1"/>
                </a:solidFill>
                <a:latin typeface="Calibri"/>
                <a:ea typeface="+mn-ea"/>
                <a:cs typeface="Calibri"/>
              </a:rPr>
              <a:t>των </a:t>
            </a:r>
            <a:r>
              <a:rPr lang="el-GR" sz="1600" kern="1200" spc="-293" dirty="0">
                <a:solidFill>
                  <a:schemeClr val="bg1"/>
                </a:solidFill>
                <a:latin typeface="Calibri"/>
                <a:ea typeface="+mn-ea"/>
                <a:cs typeface="Calibri"/>
              </a:rPr>
              <a:t> </a:t>
            </a:r>
            <a:r>
              <a:rPr lang="el-GR" sz="1600" kern="1200" spc="-11" dirty="0">
                <a:solidFill>
                  <a:schemeClr val="bg1"/>
                </a:solidFill>
                <a:latin typeface="Calibri"/>
                <a:ea typeface="+mn-ea"/>
                <a:cs typeface="Calibri"/>
              </a:rPr>
              <a:t>πολιτών</a:t>
            </a:r>
            <a:r>
              <a:rPr lang="el-GR" sz="1600" kern="1200" spc="19" dirty="0">
                <a:solidFill>
                  <a:schemeClr val="bg1"/>
                </a:solidFill>
                <a:latin typeface="Calibri"/>
                <a:ea typeface="+mn-ea"/>
                <a:cs typeface="Calibri"/>
              </a:rPr>
              <a:t> </a:t>
            </a:r>
            <a:r>
              <a:rPr lang="el-GR" sz="1600" kern="1200" dirty="0">
                <a:solidFill>
                  <a:schemeClr val="bg1"/>
                </a:solidFill>
                <a:latin typeface="Calibri"/>
                <a:ea typeface="+mn-ea"/>
                <a:cs typeface="Calibri"/>
              </a:rPr>
              <a:t>στις </a:t>
            </a:r>
            <a:r>
              <a:rPr lang="el-GR" sz="1600" kern="1200" spc="4" dirty="0">
                <a:solidFill>
                  <a:schemeClr val="bg1"/>
                </a:solidFill>
                <a:latin typeface="Calibri"/>
                <a:ea typeface="+mn-ea"/>
                <a:cs typeface="Calibri"/>
              </a:rPr>
              <a:t> </a:t>
            </a:r>
            <a:r>
              <a:rPr lang="el-GR" sz="1600" kern="1200" spc="-8" dirty="0">
                <a:solidFill>
                  <a:schemeClr val="bg1"/>
                </a:solidFill>
                <a:latin typeface="Calibri"/>
                <a:ea typeface="+mn-ea"/>
                <a:cs typeface="Calibri"/>
              </a:rPr>
              <a:t>δημοκρατικές</a:t>
            </a:r>
            <a:endParaRPr lang="el-GR" sz="1600" kern="1200" dirty="0">
              <a:solidFill>
                <a:schemeClr val="bg1"/>
              </a:solidFill>
              <a:latin typeface="Calibri"/>
              <a:ea typeface="+mn-ea"/>
              <a:cs typeface="Calibri"/>
            </a:endParaRPr>
          </a:p>
          <a:p>
            <a:pPr marL="76676" marR="71438" algn="ctr" defTabSz="685800">
              <a:spcBef>
                <a:spcPts val="4"/>
              </a:spcBef>
            </a:pPr>
            <a:r>
              <a:rPr lang="el-GR" sz="1600" kern="1200" spc="-11" dirty="0">
                <a:solidFill>
                  <a:schemeClr val="bg1"/>
                </a:solidFill>
                <a:latin typeface="Calibri"/>
                <a:ea typeface="+mn-ea"/>
                <a:cs typeface="Calibri"/>
              </a:rPr>
              <a:t>διαδικασίες, </a:t>
            </a:r>
            <a:r>
              <a:rPr lang="el-GR" sz="1600" kern="1200" spc="-8" dirty="0">
                <a:solidFill>
                  <a:schemeClr val="bg1"/>
                </a:solidFill>
                <a:latin typeface="Calibri"/>
                <a:ea typeface="+mn-ea"/>
                <a:cs typeface="Calibri"/>
              </a:rPr>
              <a:t>ενεργή </a:t>
            </a:r>
            <a:r>
              <a:rPr lang="el-GR" sz="1600" kern="1200" spc="-293" dirty="0">
                <a:solidFill>
                  <a:schemeClr val="bg1"/>
                </a:solidFill>
                <a:latin typeface="Calibri"/>
                <a:ea typeface="+mn-ea"/>
                <a:cs typeface="Calibri"/>
              </a:rPr>
              <a:t> </a:t>
            </a:r>
            <a:r>
              <a:rPr lang="el-GR" sz="1600" kern="1200" spc="-4" dirty="0">
                <a:solidFill>
                  <a:schemeClr val="bg1"/>
                </a:solidFill>
                <a:latin typeface="Calibri"/>
                <a:ea typeface="+mn-ea"/>
                <a:cs typeface="Calibri"/>
              </a:rPr>
              <a:t>συμμετοχή </a:t>
            </a:r>
            <a:r>
              <a:rPr lang="el-GR" sz="1600" kern="1200" spc="4" dirty="0">
                <a:solidFill>
                  <a:schemeClr val="bg1"/>
                </a:solidFill>
                <a:latin typeface="Calibri"/>
                <a:ea typeface="+mn-ea"/>
                <a:cs typeface="Calibri"/>
              </a:rPr>
              <a:t>στη </a:t>
            </a:r>
            <a:r>
              <a:rPr lang="el-GR" sz="1600" kern="1200" spc="-19" dirty="0">
                <a:solidFill>
                  <a:schemeClr val="bg1"/>
                </a:solidFill>
                <a:latin typeface="Calibri"/>
                <a:ea typeface="+mn-ea"/>
                <a:cs typeface="Calibri"/>
              </a:rPr>
              <a:t>ζωή </a:t>
            </a:r>
            <a:r>
              <a:rPr lang="el-GR" sz="1600" kern="1200" spc="-296" dirty="0">
                <a:solidFill>
                  <a:schemeClr val="bg1"/>
                </a:solidFill>
                <a:latin typeface="Calibri"/>
                <a:ea typeface="+mn-ea"/>
                <a:cs typeface="Calibri"/>
              </a:rPr>
              <a:t> </a:t>
            </a:r>
            <a:r>
              <a:rPr lang="el-GR" sz="1600" kern="1200" spc="-4" dirty="0">
                <a:solidFill>
                  <a:schemeClr val="bg1"/>
                </a:solidFill>
                <a:latin typeface="Calibri"/>
                <a:ea typeface="+mn-ea"/>
                <a:cs typeface="Calibri"/>
              </a:rPr>
              <a:t>της</a:t>
            </a:r>
            <a:r>
              <a:rPr lang="el-GR" sz="1600" kern="1200" spc="-11" dirty="0">
                <a:solidFill>
                  <a:schemeClr val="bg1"/>
                </a:solidFill>
                <a:latin typeface="Calibri"/>
                <a:ea typeface="+mn-ea"/>
                <a:cs typeface="Calibri"/>
              </a:rPr>
              <a:t> κοινότητας</a:t>
            </a:r>
            <a:endParaRPr lang="el-GR" sz="1600" dirty="0">
              <a:solidFill>
                <a:schemeClr val="bg1"/>
              </a:solidFill>
              <a:latin typeface="Calibri"/>
              <a:cs typeface="Calibri"/>
            </a:endParaRPr>
          </a:p>
        </p:txBody>
      </p:sp>
      <p:pic>
        <p:nvPicPr>
          <p:cNvPr id="6146" name="Picture 2" descr="Are Diversity and Inclusion Part of Your Organization's Culture? | BioSpace">
            <a:extLst>
              <a:ext uri="{FF2B5EF4-FFF2-40B4-BE49-F238E27FC236}">
                <a16:creationId xmlns:a16="http://schemas.microsoft.com/office/drawing/2014/main" id="{C052FCDD-1E0D-159B-0233-BCDEC83EFE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801" y="2312518"/>
            <a:ext cx="2146081" cy="120180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Ο Ψηφιακός Μετασχηματισμός στο επίκεντρο της στρατηγικής του ΣΕΚΕΕ -  techpress.gr">
            <a:extLst>
              <a:ext uri="{FF2B5EF4-FFF2-40B4-BE49-F238E27FC236}">
                <a16:creationId xmlns:a16="http://schemas.microsoft.com/office/drawing/2014/main" id="{D11955B3-2B94-30B4-2F1D-2D1FD8B8DC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13903" y="2453451"/>
            <a:ext cx="2451489" cy="120180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ctiveCitizens | urbact.eu">
            <a:extLst>
              <a:ext uri="{FF2B5EF4-FFF2-40B4-BE49-F238E27FC236}">
                <a16:creationId xmlns:a16="http://schemas.microsoft.com/office/drawing/2014/main" id="{84D75B4C-5C45-2540-8D40-3466335CBA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56869" y="2252157"/>
            <a:ext cx="2253384" cy="141999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World Environment Day 2022: 5 Small Efforts You &amp; I Can Make Every Day To  Bring A Change">
            <a:extLst>
              <a:ext uri="{FF2B5EF4-FFF2-40B4-BE49-F238E27FC236}">
                <a16:creationId xmlns:a16="http://schemas.microsoft.com/office/drawing/2014/main" id="{6157F999-1C41-95A9-2132-5C86DFCD14F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1549" y="2290936"/>
            <a:ext cx="2321652" cy="15477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0" y="60190"/>
            <a:ext cx="8595101"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K</a:t>
            </a:r>
            <a:r>
              <a:rPr lang="el-GR" sz="2800" dirty="0" err="1">
                <a:solidFill>
                  <a:schemeClr val="bg1"/>
                </a:solidFill>
                <a:latin typeface="Century Gothic" panose="020B0502020202020204" pitchFamily="34" charset="0"/>
              </a:rPr>
              <a:t>εντρικές</a:t>
            </a:r>
            <a:r>
              <a:rPr lang="el-GR" sz="2800" dirty="0">
                <a:solidFill>
                  <a:schemeClr val="bg1"/>
                </a:solidFill>
                <a:latin typeface="Century Gothic" panose="020B0502020202020204" pitchFamily="34" charset="0"/>
              </a:rPr>
              <a:t>/Αποκεντρωμένες Δράσεις &amp; Διαχείριση</a:t>
            </a:r>
            <a:endParaRPr lang="en-GB" sz="2800" dirty="0">
              <a:solidFill>
                <a:schemeClr val="bg1"/>
              </a:solidFill>
              <a:latin typeface="Century Gothic" panose="020B0502020202020204" pitchFamily="34" charset="0"/>
            </a:endParaRPr>
          </a:p>
        </p:txBody>
      </p:sp>
      <p:graphicFrame>
        <p:nvGraphicFramePr>
          <p:cNvPr id="4" name="Diagram 3"/>
          <p:cNvGraphicFramePr/>
          <p:nvPr>
            <p:extLst>
              <p:ext uri="{D42A27DB-BD31-4B8C-83A1-F6EECF244321}">
                <p14:modId xmlns:p14="http://schemas.microsoft.com/office/powerpoint/2010/main" val="4096178585"/>
              </p:ext>
            </p:extLst>
          </p:nvPr>
        </p:nvGraphicFramePr>
        <p:xfrm>
          <a:off x="47328" y="692697"/>
          <a:ext cx="11305256" cy="2592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69584BB3-A215-FE48-51ED-04475759D87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0368" t="17223" r="7177" b="7178"/>
          <a:stretch/>
        </p:blipFill>
        <p:spPr>
          <a:xfrm>
            <a:off x="3647728" y="3459469"/>
            <a:ext cx="5400600" cy="3094727"/>
          </a:xfrm>
          <a:prstGeom prst="rect">
            <a:avLst/>
          </a:prstGeom>
        </p:spPr>
      </p:pic>
    </p:spTree>
    <p:extLst>
      <p:ext uri="{BB962C8B-B14F-4D97-AF65-F5344CB8AC3E}">
        <p14:creationId xmlns:p14="http://schemas.microsoft.com/office/powerpoint/2010/main" val="1440683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041536157"/>
              </p:ext>
            </p:extLst>
          </p:nvPr>
        </p:nvGraphicFramePr>
        <p:xfrm>
          <a:off x="800094" y="2204864"/>
          <a:ext cx="9786508" cy="4136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a:extLst>
              <a:ext uri="{FF2B5EF4-FFF2-40B4-BE49-F238E27FC236}">
                <a16:creationId xmlns:a16="http://schemas.microsoft.com/office/drawing/2014/main" id="{350F1CC6-DCEB-9B74-A49D-E3C126A47C1C}"/>
              </a:ext>
            </a:extLst>
          </p:cNvPr>
          <p:cNvGraphicFramePr/>
          <p:nvPr>
            <p:extLst>
              <p:ext uri="{D42A27DB-BD31-4B8C-83A1-F6EECF244321}">
                <p14:modId xmlns:p14="http://schemas.microsoft.com/office/powerpoint/2010/main" val="1245284314"/>
              </p:ext>
            </p:extLst>
          </p:nvPr>
        </p:nvGraphicFramePr>
        <p:xfrm>
          <a:off x="793670" y="404664"/>
          <a:ext cx="9682206" cy="15121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664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A440-FF38-4ED5-80E9-DDFC92883902}"/>
              </a:ext>
            </a:extLst>
          </p:cNvPr>
          <p:cNvSpPr>
            <a:spLocks noGrp="1"/>
          </p:cNvSpPr>
          <p:nvPr>
            <p:ph type="title"/>
          </p:nvPr>
        </p:nvSpPr>
        <p:spPr>
          <a:xfrm>
            <a:off x="913774" y="353473"/>
            <a:ext cx="10364451" cy="1596177"/>
          </a:xfrm>
        </p:spPr>
        <p:txBody>
          <a:bodyPr/>
          <a:lstStyle/>
          <a:p>
            <a:r>
              <a:rPr lang="el-GR"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r>
            <a:br>
              <a:rPr lang="el-GR"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br>
            <a:r>
              <a:rPr lang="el-GR" sz="2000" cap="none"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Η ΠΑΡΟΥΣΑ ΠΡΟΣΚΛΗΣΗ </a:t>
            </a:r>
            <a:r>
              <a:rPr lang="el-GR" sz="2000" cap="none" dirty="0">
                <a:solidFill>
                  <a:schemeClr val="tx2"/>
                </a:solidFill>
                <a:effectLst/>
                <a:ea typeface="Calibri" panose="020F0502020204030204" pitchFamily="34" charset="0"/>
                <a:cs typeface="Times New Roman" panose="02020603050405020304" pitchFamily="18" charset="0"/>
              </a:rPr>
              <a:t>ΥΠΟΒΟΛΗΣ</a:t>
            </a:r>
            <a:r>
              <a:rPr lang="el-GR" sz="2000" cap="none"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ΠΡΟΤΑΣΕΩΝ ΚΑΛΥΠΤΕΙ ΤΙΣ ΑΚΟΛΟΥΘΕΣ ΔΡΑΣΕΙΣ ΤΟΥ ΠΡΟΓΡΑΜΜΑΤΟΣ ERASMUS+:</a:t>
            </a:r>
            <a:r>
              <a:rPr lang="en-US" sz="1800" cap="none" dirty="0">
                <a:effectLst/>
                <a:latin typeface="Calibri" panose="020F0502020204030204" pitchFamily="34" charset="0"/>
                <a:ea typeface="Calibri" panose="020F0502020204030204" pitchFamily="34" charset="0"/>
                <a:cs typeface="Times New Roman" panose="02020603050405020304" pitchFamily="18" charset="0"/>
              </a:rPr>
              <a:t/>
            </a:r>
            <a:br>
              <a:rPr lang="en-US" sz="1800" cap="none"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3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8</a:t>
            </a:fld>
            <a:endParaRPr lang="en-US" dirty="0"/>
          </a:p>
        </p:txBody>
      </p:sp>
      <p:graphicFrame>
        <p:nvGraphicFramePr>
          <p:cNvPr id="8" name="Diagram 7">
            <a:extLst>
              <a:ext uri="{FF2B5EF4-FFF2-40B4-BE49-F238E27FC236}">
                <a16:creationId xmlns:a16="http://schemas.microsoft.com/office/drawing/2014/main" id="{B0457CBC-7C58-42D3-8523-D3AD6DE467A6}"/>
              </a:ext>
            </a:extLst>
          </p:cNvPr>
          <p:cNvGraphicFramePr/>
          <p:nvPr>
            <p:extLst>
              <p:ext uri="{D42A27DB-BD31-4B8C-83A1-F6EECF244321}">
                <p14:modId xmlns:p14="http://schemas.microsoft.com/office/powerpoint/2010/main" val="4033861030"/>
              </p:ext>
            </p:extLst>
          </p:nvPr>
        </p:nvGraphicFramePr>
        <p:xfrm>
          <a:off x="2031999" y="78592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1416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14" name="object 14"/>
          <p:cNvPicPr/>
          <p:nvPr/>
        </p:nvPicPr>
        <p:blipFill>
          <a:blip r:embed="rId3" cstate="print"/>
          <a:stretch>
            <a:fillRect/>
          </a:stretch>
        </p:blipFill>
        <p:spPr>
          <a:xfrm>
            <a:off x="0" y="0"/>
            <a:ext cx="3317747" cy="6825995"/>
          </a:xfrm>
          <a:prstGeom prst="rect">
            <a:avLst/>
          </a:prstGeom>
        </p:spPr>
      </p:pic>
      <p:sp>
        <p:nvSpPr>
          <p:cNvPr id="15" name="object 15"/>
          <p:cNvSpPr txBox="1">
            <a:spLocks noGrp="1"/>
          </p:cNvSpPr>
          <p:nvPr>
            <p:ph type="title"/>
          </p:nvPr>
        </p:nvSpPr>
        <p:spPr>
          <a:xfrm>
            <a:off x="3512987" y="116632"/>
            <a:ext cx="4572000" cy="1108075"/>
          </a:xfrm>
          <a:prstGeom prst="rect">
            <a:avLst/>
          </a:prstGeom>
          <a:solidFill>
            <a:srgbClr val="FFC000"/>
          </a:solidFill>
          <a:ln w="57150">
            <a:solidFill>
              <a:srgbClr val="000000"/>
            </a:solidFill>
          </a:ln>
        </p:spPr>
        <p:txBody>
          <a:bodyPr vert="horz" wrap="square" lIns="0" tIns="6350" rIns="0" bIns="0" rtlCol="0">
            <a:spAutoFit/>
          </a:bodyPr>
          <a:lstStyle/>
          <a:p>
            <a:pPr marL="229870">
              <a:lnSpc>
                <a:spcPct val="100000"/>
              </a:lnSpc>
              <a:spcBef>
                <a:spcPts val="50"/>
              </a:spcBef>
            </a:pPr>
            <a:r>
              <a:rPr sz="4800" spc="-15" dirty="0">
                <a:solidFill>
                  <a:srgbClr val="0064AF"/>
                </a:solidFill>
              </a:rPr>
              <a:t>Βασική</a:t>
            </a:r>
            <a:r>
              <a:rPr sz="4800" spc="-25" dirty="0">
                <a:solidFill>
                  <a:srgbClr val="0064AF"/>
                </a:solidFill>
              </a:rPr>
              <a:t> </a:t>
            </a:r>
            <a:r>
              <a:rPr sz="4800" spc="-10" dirty="0">
                <a:solidFill>
                  <a:srgbClr val="0064AF"/>
                </a:solidFill>
              </a:rPr>
              <a:t>Δράση</a:t>
            </a:r>
            <a:r>
              <a:rPr sz="4800" spc="-15" dirty="0">
                <a:solidFill>
                  <a:srgbClr val="0064AF"/>
                </a:solidFill>
              </a:rPr>
              <a:t> </a:t>
            </a:r>
            <a:r>
              <a:rPr sz="4800" dirty="0">
                <a:solidFill>
                  <a:srgbClr val="0064AF"/>
                </a:solidFill>
              </a:rPr>
              <a:t>1</a:t>
            </a:r>
            <a:endParaRPr sz="4800" dirty="0"/>
          </a:p>
        </p:txBody>
      </p:sp>
      <p:sp>
        <p:nvSpPr>
          <p:cNvPr id="6" name="TextBox 5">
            <a:extLst>
              <a:ext uri="{FF2B5EF4-FFF2-40B4-BE49-F238E27FC236}">
                <a16:creationId xmlns:a16="http://schemas.microsoft.com/office/drawing/2014/main" id="{F9D6AE5D-0910-CFAA-8515-FA7037ACB497}"/>
              </a:ext>
            </a:extLst>
          </p:cNvPr>
          <p:cNvSpPr txBox="1"/>
          <p:nvPr/>
        </p:nvSpPr>
        <p:spPr>
          <a:xfrm>
            <a:off x="3512987" y="1859339"/>
            <a:ext cx="8230195" cy="3416320"/>
          </a:xfrm>
          <a:prstGeom prst="rect">
            <a:avLst/>
          </a:prstGeom>
          <a:noFill/>
        </p:spPr>
        <p:txBody>
          <a:bodyPr wrap="square">
            <a:spAutoFit/>
          </a:bodyPr>
          <a:lstStyle/>
          <a:p>
            <a:r>
              <a:rPr lang="en-GR" b="1" dirty="0">
                <a:solidFill>
                  <a:schemeClr val="bg1"/>
                </a:solidFill>
              </a:rPr>
              <a:t>Τα 10 βήματα για την κατάθεση μιας αίτησης για τη Βασική Δράση 1 στο Erasmus+</a:t>
            </a:r>
          </a:p>
          <a:p>
            <a:r>
              <a:rPr lang="en-GR" dirty="0">
                <a:solidFill>
                  <a:schemeClr val="bg1"/>
                </a:solidFill>
              </a:rPr>
              <a:t> Βήμα 1. Ενημέρωση</a:t>
            </a:r>
          </a:p>
          <a:p>
            <a:r>
              <a:rPr lang="en-GR" dirty="0">
                <a:solidFill>
                  <a:schemeClr val="bg1"/>
                </a:solidFill>
              </a:rPr>
              <a:t> Βήμα 2. Επιλεξιμότητα</a:t>
            </a:r>
          </a:p>
          <a:p>
            <a:r>
              <a:rPr lang="el-GR" dirty="0">
                <a:solidFill>
                  <a:schemeClr val="bg1"/>
                </a:solidFill>
              </a:rPr>
              <a:t> </a:t>
            </a:r>
            <a:r>
              <a:rPr lang="en-GR" dirty="0">
                <a:solidFill>
                  <a:schemeClr val="bg1"/>
                </a:solidFill>
              </a:rPr>
              <a:t>Βήμα 3. Προθεσμίες</a:t>
            </a:r>
          </a:p>
          <a:p>
            <a:r>
              <a:rPr lang="en-GR" dirty="0">
                <a:solidFill>
                  <a:schemeClr val="bg1"/>
                </a:solidFill>
              </a:rPr>
              <a:t> Βήμα 4. Εγγραφή στο EU Login</a:t>
            </a:r>
          </a:p>
          <a:p>
            <a:r>
              <a:rPr lang="en-GR" dirty="0">
                <a:solidFill>
                  <a:schemeClr val="bg1"/>
                </a:solidFill>
              </a:rPr>
              <a:t> Βήμα 5. Λήψη κωδικού Organisation ID</a:t>
            </a:r>
          </a:p>
          <a:p>
            <a:r>
              <a:rPr lang="en-GR" dirty="0">
                <a:solidFill>
                  <a:schemeClr val="bg1"/>
                </a:solidFill>
              </a:rPr>
              <a:t> Βήμα 6. Αιτήσεις</a:t>
            </a:r>
          </a:p>
          <a:p>
            <a:r>
              <a:rPr lang="el-GR" dirty="0">
                <a:solidFill>
                  <a:schemeClr val="bg1"/>
                </a:solidFill>
              </a:rPr>
              <a:t> </a:t>
            </a:r>
            <a:r>
              <a:rPr lang="en-GR" dirty="0">
                <a:solidFill>
                  <a:schemeClr val="bg1"/>
                </a:solidFill>
              </a:rPr>
              <a:t>Βήμα 7. Συγγραφή της αίτησης</a:t>
            </a:r>
            <a:endParaRPr lang="el-GR" dirty="0">
              <a:solidFill>
                <a:schemeClr val="bg1"/>
              </a:solidFill>
            </a:endParaRPr>
          </a:p>
          <a:p>
            <a:r>
              <a:rPr lang="el-GR" dirty="0">
                <a:solidFill>
                  <a:schemeClr val="bg1"/>
                </a:solidFill>
              </a:rPr>
              <a:t> </a:t>
            </a:r>
            <a:r>
              <a:rPr lang="en-GR" dirty="0">
                <a:solidFill>
                  <a:schemeClr val="bg1"/>
                </a:solidFill>
              </a:rPr>
              <a:t>Βήμα 8. Υποβολή της αίτησης</a:t>
            </a:r>
          </a:p>
          <a:p>
            <a:r>
              <a:rPr lang="el-GR" dirty="0">
                <a:solidFill>
                  <a:schemeClr val="bg1"/>
                </a:solidFill>
              </a:rPr>
              <a:t> </a:t>
            </a:r>
            <a:r>
              <a:rPr lang="en-GR" dirty="0">
                <a:solidFill>
                  <a:schemeClr val="bg1"/>
                </a:solidFill>
              </a:rPr>
              <a:t>Βήμα 9. Αξιολόγηση της αίτησης</a:t>
            </a:r>
          </a:p>
          <a:p>
            <a:r>
              <a:rPr lang="en-GR" dirty="0">
                <a:solidFill>
                  <a:schemeClr val="bg1"/>
                </a:solidFill>
              </a:rPr>
              <a:t> Βήμα 10. Ανακοίνωση αποτελεσμάτων</a:t>
            </a:r>
            <a:endParaRPr lang="el-GR" dirty="0">
              <a:solidFill>
                <a:schemeClr val="bg1"/>
              </a:solidFill>
            </a:endParaRPr>
          </a:p>
          <a:p>
            <a:endParaRPr lang="el-GR" dirty="0">
              <a:solidFill>
                <a:schemeClr val="bg1"/>
              </a:solidFill>
            </a:endParaRPr>
          </a:p>
        </p:txBody>
      </p:sp>
      <p:sp>
        <p:nvSpPr>
          <p:cNvPr id="8" name="TextBox 7">
            <a:extLst>
              <a:ext uri="{FF2B5EF4-FFF2-40B4-BE49-F238E27FC236}">
                <a16:creationId xmlns:a16="http://schemas.microsoft.com/office/drawing/2014/main" id="{3D42AA76-BFF6-E9EF-1F3A-A1AAE66BDAEC}"/>
              </a:ext>
            </a:extLst>
          </p:cNvPr>
          <p:cNvSpPr txBox="1"/>
          <p:nvPr/>
        </p:nvSpPr>
        <p:spPr>
          <a:xfrm>
            <a:off x="3677473" y="5827916"/>
            <a:ext cx="8487669" cy="369332"/>
          </a:xfrm>
          <a:prstGeom prst="rect">
            <a:avLst/>
          </a:prstGeom>
          <a:noFill/>
        </p:spPr>
        <p:txBody>
          <a:bodyPr wrap="square">
            <a:spAutoFit/>
          </a:bodyPr>
          <a:lstStyle>
            <a:defPPr>
              <a:defRPr lang="en-US"/>
            </a:defPPr>
          </a:lstStyle>
          <a:p>
            <a:r>
              <a:rPr lang="en-GB" dirty="0">
                <a:solidFill>
                  <a:schemeClr val="bg1"/>
                </a:solidFill>
                <a:hlinkClick r:id="rId4">
                  <a:extLst>
                    <a:ext uri="{A12FA001-AC4F-418D-AE19-62706E023703}">
                      <ahyp:hlinkClr xmlns:ahyp="http://schemas.microsoft.com/office/drawing/2018/hyperlinkcolor" xmlns="" val="tx"/>
                    </a:ext>
                  </a:extLst>
                </a:hlinkClick>
              </a:rPr>
              <a:t>https://www.iky.gr/el/erasmus-plus-key1-action-1/aitiseis-ka1-mathisiaki-kinitikotita</a:t>
            </a:r>
            <a:r>
              <a:rPr lang="en-GB" dirty="0">
                <a:solidFill>
                  <a:schemeClr val="bg1"/>
                </a:solidFill>
              </a:rPr>
              <a:t> </a:t>
            </a:r>
            <a:r>
              <a:rPr lang="el-GR" dirty="0">
                <a:solidFill>
                  <a:schemeClr val="bg1"/>
                </a:solidFill>
              </a:rPr>
              <a:t>    </a:t>
            </a:r>
            <a:endParaRPr lang="en-GR" dirty="0">
              <a:solidFill>
                <a:schemeClr val="bg1"/>
              </a:solidFill>
            </a:endParaRPr>
          </a:p>
        </p:txBody>
      </p:sp>
      <p:pic>
        <p:nvPicPr>
          <p:cNvPr id="2057" name="Picture 9" descr="Ίδρυμα Κρατικών Υποτροφιών (Ελλάδα) - Βικιπαίδεια">
            <a:extLst>
              <a:ext uri="{FF2B5EF4-FFF2-40B4-BE49-F238E27FC236}">
                <a16:creationId xmlns:a16="http://schemas.microsoft.com/office/drawing/2014/main" id="{AB662973-0B1B-5332-2DB9-2B9E57ED9B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42" y="2780928"/>
            <a:ext cx="2010251" cy="1872208"/>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38069" y="235407"/>
            <a:ext cx="5755005" cy="1002030"/>
          </a:xfrm>
          <a:prstGeom prst="rect">
            <a:avLst/>
          </a:prstGeom>
        </p:spPr>
        <p:txBody>
          <a:bodyPr vert="horz" wrap="square" lIns="0" tIns="13335" rIns="0" bIns="0" rtlCol="0">
            <a:spAutoFit/>
          </a:bodyPr>
          <a:lstStyle/>
          <a:p>
            <a:pPr marL="831215" marR="5080" indent="-819150">
              <a:lnSpc>
                <a:spcPct val="100000"/>
              </a:lnSpc>
              <a:spcBef>
                <a:spcPts val="105"/>
              </a:spcBef>
            </a:pPr>
            <a:r>
              <a:rPr spc="-10" dirty="0"/>
              <a:t>Στόχοι </a:t>
            </a:r>
            <a:r>
              <a:rPr spc="-5" dirty="0"/>
              <a:t>της</a:t>
            </a:r>
            <a:r>
              <a:rPr spc="-20" dirty="0"/>
              <a:t> </a:t>
            </a:r>
            <a:r>
              <a:rPr spc="-5" dirty="0"/>
              <a:t>δράσης</a:t>
            </a:r>
            <a:r>
              <a:rPr spc="-45" dirty="0"/>
              <a:t> </a:t>
            </a:r>
            <a:r>
              <a:rPr dirty="0"/>
              <a:t>στον </a:t>
            </a:r>
            <a:r>
              <a:rPr spc="-10" dirty="0"/>
              <a:t>τομέα</a:t>
            </a:r>
            <a:r>
              <a:rPr spc="-25" dirty="0"/>
              <a:t> </a:t>
            </a:r>
            <a:r>
              <a:rPr dirty="0"/>
              <a:t>της </a:t>
            </a:r>
            <a:r>
              <a:rPr spc="-705" dirty="0"/>
              <a:t> </a:t>
            </a:r>
            <a:r>
              <a:rPr spc="-25" dirty="0"/>
              <a:t>ΣΧΟΛΙΚΗΣ</a:t>
            </a:r>
            <a:r>
              <a:rPr spc="-30" dirty="0"/>
              <a:t> </a:t>
            </a:r>
            <a:r>
              <a:rPr spc="-5" dirty="0"/>
              <a:t>ΕΚΠΑΙΔΕΥΣΗΣ</a:t>
            </a:r>
          </a:p>
        </p:txBody>
      </p:sp>
      <p:grpSp>
        <p:nvGrpSpPr>
          <p:cNvPr id="3" name="object 3"/>
          <p:cNvGrpSpPr/>
          <p:nvPr/>
        </p:nvGrpSpPr>
        <p:grpSpPr>
          <a:xfrm>
            <a:off x="4441190" y="1507489"/>
            <a:ext cx="5233035" cy="1412240"/>
            <a:chOff x="4441190" y="1507489"/>
            <a:chExt cx="5233035" cy="1412240"/>
          </a:xfrm>
        </p:grpSpPr>
        <p:sp>
          <p:nvSpPr>
            <p:cNvPr id="4" name="object 4"/>
            <p:cNvSpPr/>
            <p:nvPr/>
          </p:nvSpPr>
          <p:spPr>
            <a:xfrm>
              <a:off x="4453890" y="1520189"/>
              <a:ext cx="5207635" cy="1386840"/>
            </a:xfrm>
            <a:custGeom>
              <a:avLst/>
              <a:gdLst/>
              <a:ahLst/>
              <a:cxnLst/>
              <a:rect l="l" t="t" r="r" b="b"/>
              <a:pathLst>
                <a:path w="5207634" h="1386839">
                  <a:moveTo>
                    <a:pt x="4976368" y="0"/>
                  </a:moveTo>
                  <a:lnTo>
                    <a:pt x="0" y="0"/>
                  </a:lnTo>
                  <a:lnTo>
                    <a:pt x="0" y="1386839"/>
                  </a:lnTo>
                  <a:lnTo>
                    <a:pt x="4976368" y="1386839"/>
                  </a:lnTo>
                  <a:lnTo>
                    <a:pt x="5022945" y="1382143"/>
                  </a:lnTo>
                  <a:lnTo>
                    <a:pt x="5066329" y="1368673"/>
                  </a:lnTo>
                  <a:lnTo>
                    <a:pt x="5105591" y="1347359"/>
                  </a:lnTo>
                  <a:lnTo>
                    <a:pt x="5139801" y="1319133"/>
                  </a:lnTo>
                  <a:lnTo>
                    <a:pt x="5168027" y="1284923"/>
                  </a:lnTo>
                  <a:lnTo>
                    <a:pt x="5189341" y="1245661"/>
                  </a:lnTo>
                  <a:lnTo>
                    <a:pt x="5202811" y="1202277"/>
                  </a:lnTo>
                  <a:lnTo>
                    <a:pt x="5207508" y="1155700"/>
                  </a:lnTo>
                  <a:lnTo>
                    <a:pt x="5207508" y="231139"/>
                  </a:lnTo>
                  <a:lnTo>
                    <a:pt x="5202811" y="184562"/>
                  </a:lnTo>
                  <a:lnTo>
                    <a:pt x="5189341" y="141178"/>
                  </a:lnTo>
                  <a:lnTo>
                    <a:pt x="5168027" y="101916"/>
                  </a:lnTo>
                  <a:lnTo>
                    <a:pt x="5139801" y="67706"/>
                  </a:lnTo>
                  <a:lnTo>
                    <a:pt x="5105591" y="39480"/>
                  </a:lnTo>
                  <a:lnTo>
                    <a:pt x="5066329" y="18166"/>
                  </a:lnTo>
                  <a:lnTo>
                    <a:pt x="5022945" y="4696"/>
                  </a:lnTo>
                  <a:lnTo>
                    <a:pt x="4976368" y="0"/>
                  </a:lnTo>
                  <a:close/>
                </a:path>
              </a:pathLst>
            </a:custGeom>
            <a:solidFill>
              <a:srgbClr val="DEE7D1">
                <a:alpha val="90194"/>
              </a:srgbClr>
            </a:solidFill>
          </p:spPr>
          <p:txBody>
            <a:bodyPr wrap="square" lIns="0" tIns="0" rIns="0" bIns="0" rtlCol="0"/>
            <a:lstStyle/>
            <a:p>
              <a:endParaRPr/>
            </a:p>
          </p:txBody>
        </p:sp>
        <p:sp>
          <p:nvSpPr>
            <p:cNvPr id="5" name="object 5"/>
            <p:cNvSpPr/>
            <p:nvPr/>
          </p:nvSpPr>
          <p:spPr>
            <a:xfrm>
              <a:off x="4453890" y="1520189"/>
              <a:ext cx="5207635" cy="1386840"/>
            </a:xfrm>
            <a:custGeom>
              <a:avLst/>
              <a:gdLst/>
              <a:ahLst/>
              <a:cxnLst/>
              <a:rect l="l" t="t" r="r" b="b"/>
              <a:pathLst>
                <a:path w="5207634" h="1386839">
                  <a:moveTo>
                    <a:pt x="5207508" y="231139"/>
                  </a:moveTo>
                  <a:lnTo>
                    <a:pt x="5207508" y="1155700"/>
                  </a:lnTo>
                  <a:lnTo>
                    <a:pt x="5202811" y="1202277"/>
                  </a:lnTo>
                  <a:lnTo>
                    <a:pt x="5189341" y="1245661"/>
                  </a:lnTo>
                  <a:lnTo>
                    <a:pt x="5168027" y="1284923"/>
                  </a:lnTo>
                  <a:lnTo>
                    <a:pt x="5139801" y="1319133"/>
                  </a:lnTo>
                  <a:lnTo>
                    <a:pt x="5105591" y="1347359"/>
                  </a:lnTo>
                  <a:lnTo>
                    <a:pt x="5066329" y="1368673"/>
                  </a:lnTo>
                  <a:lnTo>
                    <a:pt x="5022945" y="1382143"/>
                  </a:lnTo>
                  <a:lnTo>
                    <a:pt x="4976368" y="1386839"/>
                  </a:lnTo>
                  <a:lnTo>
                    <a:pt x="0" y="1386839"/>
                  </a:lnTo>
                  <a:lnTo>
                    <a:pt x="0" y="0"/>
                  </a:lnTo>
                  <a:lnTo>
                    <a:pt x="4976368" y="0"/>
                  </a:lnTo>
                  <a:lnTo>
                    <a:pt x="5022945" y="4696"/>
                  </a:lnTo>
                  <a:lnTo>
                    <a:pt x="5066329" y="18166"/>
                  </a:lnTo>
                  <a:lnTo>
                    <a:pt x="5105591" y="39480"/>
                  </a:lnTo>
                  <a:lnTo>
                    <a:pt x="5139801" y="67706"/>
                  </a:lnTo>
                  <a:lnTo>
                    <a:pt x="5168027" y="101916"/>
                  </a:lnTo>
                  <a:lnTo>
                    <a:pt x="5189341" y="141178"/>
                  </a:lnTo>
                  <a:lnTo>
                    <a:pt x="5202811" y="184562"/>
                  </a:lnTo>
                  <a:lnTo>
                    <a:pt x="5207508" y="231139"/>
                  </a:lnTo>
                  <a:close/>
                </a:path>
              </a:pathLst>
            </a:custGeom>
            <a:ln w="25400">
              <a:solidFill>
                <a:srgbClr val="DEE7D1"/>
              </a:solidFill>
            </a:ln>
          </p:spPr>
          <p:txBody>
            <a:bodyPr wrap="square" lIns="0" tIns="0" rIns="0" bIns="0" rtlCol="0"/>
            <a:lstStyle/>
            <a:p>
              <a:endParaRPr/>
            </a:p>
          </p:txBody>
        </p:sp>
      </p:grpSp>
      <p:sp>
        <p:nvSpPr>
          <p:cNvPr id="6" name="object 6"/>
          <p:cNvSpPr txBox="1"/>
          <p:nvPr/>
        </p:nvSpPr>
        <p:spPr>
          <a:xfrm>
            <a:off x="4490465" y="1689607"/>
            <a:ext cx="4814570" cy="1009650"/>
          </a:xfrm>
          <a:prstGeom prst="rect">
            <a:avLst/>
          </a:prstGeom>
        </p:spPr>
        <p:txBody>
          <a:bodyPr vert="horz" wrap="square" lIns="0" tIns="12065" rIns="0" bIns="0" rtlCol="0">
            <a:spAutoFit/>
          </a:bodyPr>
          <a:lstStyle/>
          <a:p>
            <a:pPr marL="127000" indent="-114300">
              <a:lnSpc>
                <a:spcPts val="1495"/>
              </a:lnSpc>
              <a:spcBef>
                <a:spcPts val="95"/>
              </a:spcBef>
              <a:buChar char="•"/>
              <a:tabLst>
                <a:tab pos="127000" algn="l"/>
              </a:tabLst>
            </a:pPr>
            <a:r>
              <a:rPr sz="1300" spc="-10" dirty="0">
                <a:latin typeface="Calibri"/>
                <a:cs typeface="Calibri"/>
              </a:rPr>
              <a:t>Προώθηση</a:t>
            </a:r>
            <a:r>
              <a:rPr sz="1300" spc="30" dirty="0">
                <a:latin typeface="Calibri"/>
                <a:cs typeface="Calibri"/>
              </a:rPr>
              <a:t> </a:t>
            </a:r>
            <a:r>
              <a:rPr sz="1300" spc="-10" dirty="0">
                <a:latin typeface="Calibri"/>
                <a:cs typeface="Calibri"/>
              </a:rPr>
              <a:t>αξιών</a:t>
            </a:r>
            <a:r>
              <a:rPr sz="1300" spc="5" dirty="0">
                <a:latin typeface="Calibri"/>
                <a:cs typeface="Calibri"/>
              </a:rPr>
              <a:t> </a:t>
            </a:r>
            <a:r>
              <a:rPr sz="1300" spc="-10" dirty="0">
                <a:latin typeface="Calibri"/>
                <a:cs typeface="Calibri"/>
              </a:rPr>
              <a:t>συμπεριληπτικότητας</a:t>
            </a:r>
            <a:r>
              <a:rPr sz="1300" spc="40" dirty="0">
                <a:latin typeface="Calibri"/>
                <a:cs typeface="Calibri"/>
              </a:rPr>
              <a:t> </a:t>
            </a:r>
            <a:r>
              <a:rPr sz="1300" spc="-20" dirty="0">
                <a:latin typeface="Calibri"/>
                <a:cs typeface="Calibri"/>
              </a:rPr>
              <a:t>και</a:t>
            </a:r>
            <a:r>
              <a:rPr sz="1300" dirty="0">
                <a:latin typeface="Calibri"/>
                <a:cs typeface="Calibri"/>
              </a:rPr>
              <a:t> </a:t>
            </a:r>
            <a:r>
              <a:rPr sz="1300" spc="-10" dirty="0">
                <a:latin typeface="Calibri"/>
                <a:cs typeface="Calibri"/>
              </a:rPr>
              <a:t>της</a:t>
            </a:r>
            <a:r>
              <a:rPr sz="1300" dirty="0">
                <a:latin typeface="Calibri"/>
                <a:cs typeface="Calibri"/>
              </a:rPr>
              <a:t> </a:t>
            </a:r>
            <a:r>
              <a:rPr sz="1300" spc="-10" dirty="0">
                <a:latin typeface="Calibri"/>
                <a:cs typeface="Calibri"/>
              </a:rPr>
              <a:t>πολυμορφίας,</a:t>
            </a:r>
            <a:r>
              <a:rPr sz="1300" spc="45" dirty="0">
                <a:latin typeface="Calibri"/>
                <a:cs typeface="Calibri"/>
              </a:rPr>
              <a:t> </a:t>
            </a:r>
            <a:r>
              <a:rPr sz="1300" spc="-10" dirty="0">
                <a:latin typeface="Calibri"/>
                <a:cs typeface="Calibri"/>
              </a:rPr>
              <a:t>της</a:t>
            </a:r>
            <a:endParaRPr sz="1300" dirty="0">
              <a:latin typeface="Calibri"/>
              <a:cs typeface="Calibri"/>
            </a:endParaRPr>
          </a:p>
          <a:p>
            <a:pPr marL="127000">
              <a:lnSpc>
                <a:spcPts val="1495"/>
              </a:lnSpc>
            </a:pPr>
            <a:r>
              <a:rPr sz="1300" spc="-10" dirty="0">
                <a:latin typeface="Calibri"/>
                <a:cs typeface="Calibri"/>
              </a:rPr>
              <a:t>ανεκτικότητας</a:t>
            </a:r>
            <a:r>
              <a:rPr sz="1300" spc="15" dirty="0">
                <a:latin typeface="Calibri"/>
                <a:cs typeface="Calibri"/>
              </a:rPr>
              <a:t> </a:t>
            </a:r>
            <a:r>
              <a:rPr sz="1300" spc="-20" dirty="0">
                <a:latin typeface="Calibri"/>
                <a:cs typeface="Calibri"/>
              </a:rPr>
              <a:t>και</a:t>
            </a:r>
            <a:r>
              <a:rPr sz="1300" dirty="0">
                <a:latin typeface="Calibri"/>
                <a:cs typeface="Calibri"/>
              </a:rPr>
              <a:t> </a:t>
            </a:r>
            <a:r>
              <a:rPr sz="1300" spc="-5" dirty="0">
                <a:latin typeface="Calibri"/>
                <a:cs typeface="Calibri"/>
              </a:rPr>
              <a:t>της</a:t>
            </a:r>
            <a:r>
              <a:rPr sz="1300" spc="-10" dirty="0">
                <a:latin typeface="Calibri"/>
                <a:cs typeface="Calibri"/>
              </a:rPr>
              <a:t> δημοκρατικής</a:t>
            </a:r>
            <a:r>
              <a:rPr sz="1300" spc="15" dirty="0">
                <a:latin typeface="Calibri"/>
                <a:cs typeface="Calibri"/>
              </a:rPr>
              <a:t> </a:t>
            </a:r>
            <a:r>
              <a:rPr sz="1300" spc="-10" dirty="0">
                <a:latin typeface="Calibri"/>
                <a:cs typeface="Calibri"/>
              </a:rPr>
              <a:t>συμμετοχής</a:t>
            </a:r>
            <a:endParaRPr sz="1300" dirty="0">
              <a:latin typeface="Calibri"/>
              <a:cs typeface="Calibri"/>
            </a:endParaRPr>
          </a:p>
          <a:p>
            <a:pPr marL="127000" marR="5080" indent="-114300">
              <a:lnSpc>
                <a:spcPts val="1430"/>
              </a:lnSpc>
              <a:spcBef>
                <a:spcPts val="265"/>
              </a:spcBef>
              <a:buChar char="•"/>
              <a:tabLst>
                <a:tab pos="127000" algn="l"/>
              </a:tabLst>
            </a:pPr>
            <a:r>
              <a:rPr sz="1300" spc="-10" dirty="0">
                <a:latin typeface="Calibri"/>
                <a:cs typeface="Calibri"/>
              </a:rPr>
              <a:t>Προώθηση</a:t>
            </a:r>
            <a:r>
              <a:rPr sz="1300" spc="25" dirty="0">
                <a:latin typeface="Calibri"/>
                <a:cs typeface="Calibri"/>
              </a:rPr>
              <a:t> </a:t>
            </a:r>
            <a:r>
              <a:rPr sz="1300" spc="-10" dirty="0">
                <a:latin typeface="Calibri"/>
                <a:cs typeface="Calibri"/>
              </a:rPr>
              <a:t>γνώσεων</a:t>
            </a:r>
            <a:r>
              <a:rPr sz="1300" spc="30" dirty="0">
                <a:latin typeface="Calibri"/>
                <a:cs typeface="Calibri"/>
              </a:rPr>
              <a:t> </a:t>
            </a:r>
            <a:r>
              <a:rPr sz="1300" spc="-10" dirty="0">
                <a:latin typeface="Calibri"/>
                <a:cs typeface="Calibri"/>
              </a:rPr>
              <a:t>σχετικά</a:t>
            </a:r>
            <a:r>
              <a:rPr sz="1300" spc="5" dirty="0">
                <a:latin typeface="Calibri"/>
                <a:cs typeface="Calibri"/>
              </a:rPr>
              <a:t> </a:t>
            </a:r>
            <a:r>
              <a:rPr sz="1300" spc="-5" dirty="0">
                <a:latin typeface="Calibri"/>
                <a:cs typeface="Calibri"/>
              </a:rPr>
              <a:t>με</a:t>
            </a:r>
            <a:r>
              <a:rPr sz="1300" dirty="0">
                <a:latin typeface="Calibri"/>
                <a:cs typeface="Calibri"/>
              </a:rPr>
              <a:t> </a:t>
            </a:r>
            <a:r>
              <a:rPr sz="1300" spc="-15" dirty="0">
                <a:latin typeface="Calibri"/>
                <a:cs typeface="Calibri"/>
              </a:rPr>
              <a:t>την</a:t>
            </a:r>
            <a:r>
              <a:rPr sz="1300" dirty="0">
                <a:latin typeface="Calibri"/>
                <a:cs typeface="Calibri"/>
              </a:rPr>
              <a:t> </a:t>
            </a:r>
            <a:r>
              <a:rPr sz="1300" spc="-20" dirty="0">
                <a:latin typeface="Calibri"/>
                <a:cs typeface="Calibri"/>
              </a:rPr>
              <a:t>κοινή</a:t>
            </a:r>
            <a:r>
              <a:rPr sz="1300" spc="5" dirty="0">
                <a:latin typeface="Calibri"/>
                <a:cs typeface="Calibri"/>
              </a:rPr>
              <a:t> </a:t>
            </a:r>
            <a:r>
              <a:rPr sz="1300" spc="-10" dirty="0">
                <a:latin typeface="Calibri"/>
                <a:cs typeface="Calibri"/>
              </a:rPr>
              <a:t>ευρωπαϊκή</a:t>
            </a:r>
            <a:r>
              <a:rPr sz="1300" spc="30" dirty="0">
                <a:latin typeface="Calibri"/>
                <a:cs typeface="Calibri"/>
              </a:rPr>
              <a:t> </a:t>
            </a:r>
            <a:r>
              <a:rPr sz="1300" spc="-5" dirty="0">
                <a:latin typeface="Calibri"/>
                <a:cs typeface="Calibri"/>
              </a:rPr>
              <a:t>κληρονομιά</a:t>
            </a:r>
            <a:r>
              <a:rPr sz="1300" spc="10" dirty="0">
                <a:latin typeface="Calibri"/>
                <a:cs typeface="Calibri"/>
              </a:rPr>
              <a:t> </a:t>
            </a:r>
            <a:r>
              <a:rPr sz="1300" spc="-20" dirty="0">
                <a:latin typeface="Calibri"/>
                <a:cs typeface="Calibri"/>
              </a:rPr>
              <a:t>και </a:t>
            </a:r>
            <a:r>
              <a:rPr sz="1300" spc="-280" dirty="0">
                <a:latin typeface="Calibri"/>
                <a:cs typeface="Calibri"/>
              </a:rPr>
              <a:t> </a:t>
            </a:r>
            <a:r>
              <a:rPr sz="1300" spc="-15" dirty="0">
                <a:latin typeface="Calibri"/>
                <a:cs typeface="Calibri"/>
              </a:rPr>
              <a:t>την</a:t>
            </a:r>
            <a:r>
              <a:rPr sz="1300" spc="-10" dirty="0">
                <a:latin typeface="Calibri"/>
                <a:cs typeface="Calibri"/>
              </a:rPr>
              <a:t> </a:t>
            </a:r>
            <a:r>
              <a:rPr sz="1300" spc="-15" dirty="0">
                <a:latin typeface="Calibri"/>
                <a:cs typeface="Calibri"/>
              </a:rPr>
              <a:t>πολυμορφία</a:t>
            </a:r>
            <a:endParaRPr sz="1300" dirty="0">
              <a:latin typeface="Calibri"/>
              <a:cs typeface="Calibri"/>
            </a:endParaRPr>
          </a:p>
          <a:p>
            <a:pPr marL="127000" indent="-114300">
              <a:lnSpc>
                <a:spcPct val="100000"/>
              </a:lnSpc>
              <a:spcBef>
                <a:spcPts val="80"/>
              </a:spcBef>
              <a:buChar char="•"/>
              <a:tabLst>
                <a:tab pos="127000" algn="l"/>
              </a:tabLst>
            </a:pPr>
            <a:r>
              <a:rPr sz="1300" spc="-5" dirty="0">
                <a:latin typeface="Calibri"/>
                <a:cs typeface="Calibri"/>
              </a:rPr>
              <a:t>Υποστήριξη</a:t>
            </a:r>
            <a:r>
              <a:rPr sz="1300" dirty="0">
                <a:latin typeface="Calibri"/>
                <a:cs typeface="Calibri"/>
              </a:rPr>
              <a:t> </a:t>
            </a:r>
            <a:r>
              <a:rPr sz="1300" spc="-10" dirty="0">
                <a:latin typeface="Calibri"/>
                <a:cs typeface="Calibri"/>
              </a:rPr>
              <a:t>της</a:t>
            </a:r>
            <a:r>
              <a:rPr sz="1300" spc="-5" dirty="0">
                <a:latin typeface="Calibri"/>
                <a:cs typeface="Calibri"/>
              </a:rPr>
              <a:t> </a:t>
            </a:r>
            <a:r>
              <a:rPr sz="1300" spc="-10" dirty="0">
                <a:latin typeface="Calibri"/>
                <a:cs typeface="Calibri"/>
              </a:rPr>
              <a:t>ανάπτυξης</a:t>
            </a:r>
            <a:r>
              <a:rPr sz="1300" spc="15" dirty="0">
                <a:latin typeface="Calibri"/>
                <a:cs typeface="Calibri"/>
              </a:rPr>
              <a:t> </a:t>
            </a:r>
            <a:r>
              <a:rPr sz="1300" spc="-10" dirty="0">
                <a:latin typeface="Calibri"/>
                <a:cs typeface="Calibri"/>
              </a:rPr>
              <a:t>επαγγελματικών</a:t>
            </a:r>
            <a:r>
              <a:rPr sz="1300" spc="15" dirty="0">
                <a:latin typeface="Calibri"/>
                <a:cs typeface="Calibri"/>
              </a:rPr>
              <a:t> </a:t>
            </a:r>
            <a:r>
              <a:rPr sz="1300" spc="-5" dirty="0">
                <a:latin typeface="Calibri"/>
                <a:cs typeface="Calibri"/>
              </a:rPr>
              <a:t>δικτύων</a:t>
            </a:r>
            <a:endParaRPr sz="1300" dirty="0">
              <a:latin typeface="Calibri"/>
              <a:cs typeface="Calibri"/>
            </a:endParaRPr>
          </a:p>
        </p:txBody>
      </p:sp>
      <p:grpSp>
        <p:nvGrpSpPr>
          <p:cNvPr id="7" name="object 7"/>
          <p:cNvGrpSpPr/>
          <p:nvPr/>
        </p:nvGrpSpPr>
        <p:grpSpPr>
          <a:xfrm>
            <a:off x="1512061" y="1333753"/>
            <a:ext cx="2954655" cy="1760220"/>
            <a:chOff x="1512061" y="1333753"/>
            <a:chExt cx="2954655" cy="1760220"/>
          </a:xfrm>
        </p:grpSpPr>
        <p:sp>
          <p:nvSpPr>
            <p:cNvPr id="8" name="object 8"/>
            <p:cNvSpPr/>
            <p:nvPr/>
          </p:nvSpPr>
          <p:spPr>
            <a:xfrm>
              <a:off x="1524761" y="1346453"/>
              <a:ext cx="2929255" cy="1734820"/>
            </a:xfrm>
            <a:custGeom>
              <a:avLst/>
              <a:gdLst/>
              <a:ahLst/>
              <a:cxnLst/>
              <a:rect l="l" t="t" r="r" b="b"/>
              <a:pathLst>
                <a:path w="2929254" h="1734820">
                  <a:moveTo>
                    <a:pt x="2640076" y="0"/>
                  </a:moveTo>
                  <a:lnTo>
                    <a:pt x="289051" y="0"/>
                  </a:lnTo>
                  <a:lnTo>
                    <a:pt x="242166" y="3783"/>
                  </a:lnTo>
                  <a:lnTo>
                    <a:pt x="197689" y="14736"/>
                  </a:lnTo>
                  <a:lnTo>
                    <a:pt x="156215" y="32263"/>
                  </a:lnTo>
                  <a:lnTo>
                    <a:pt x="118341" y="55770"/>
                  </a:lnTo>
                  <a:lnTo>
                    <a:pt x="84661" y="84661"/>
                  </a:lnTo>
                  <a:lnTo>
                    <a:pt x="55770" y="118341"/>
                  </a:lnTo>
                  <a:lnTo>
                    <a:pt x="32263" y="156215"/>
                  </a:lnTo>
                  <a:lnTo>
                    <a:pt x="14736" y="197689"/>
                  </a:lnTo>
                  <a:lnTo>
                    <a:pt x="3783" y="242166"/>
                  </a:lnTo>
                  <a:lnTo>
                    <a:pt x="0" y="289051"/>
                  </a:lnTo>
                  <a:lnTo>
                    <a:pt x="0" y="1445260"/>
                  </a:lnTo>
                  <a:lnTo>
                    <a:pt x="3783" y="1492145"/>
                  </a:lnTo>
                  <a:lnTo>
                    <a:pt x="14736" y="1536622"/>
                  </a:lnTo>
                  <a:lnTo>
                    <a:pt x="32263" y="1578096"/>
                  </a:lnTo>
                  <a:lnTo>
                    <a:pt x="55770" y="1615970"/>
                  </a:lnTo>
                  <a:lnTo>
                    <a:pt x="84661" y="1649650"/>
                  </a:lnTo>
                  <a:lnTo>
                    <a:pt x="118341" y="1678541"/>
                  </a:lnTo>
                  <a:lnTo>
                    <a:pt x="156215" y="1702048"/>
                  </a:lnTo>
                  <a:lnTo>
                    <a:pt x="197689" y="1719575"/>
                  </a:lnTo>
                  <a:lnTo>
                    <a:pt x="242166" y="1730528"/>
                  </a:lnTo>
                  <a:lnTo>
                    <a:pt x="289051" y="1734312"/>
                  </a:lnTo>
                  <a:lnTo>
                    <a:pt x="2640076" y="1734312"/>
                  </a:lnTo>
                  <a:lnTo>
                    <a:pt x="2686961" y="1730528"/>
                  </a:lnTo>
                  <a:lnTo>
                    <a:pt x="2731438" y="1719575"/>
                  </a:lnTo>
                  <a:lnTo>
                    <a:pt x="2772912" y="1702048"/>
                  </a:lnTo>
                  <a:lnTo>
                    <a:pt x="2810786" y="1678541"/>
                  </a:lnTo>
                  <a:lnTo>
                    <a:pt x="2844466" y="1649650"/>
                  </a:lnTo>
                  <a:lnTo>
                    <a:pt x="2873357" y="1615970"/>
                  </a:lnTo>
                  <a:lnTo>
                    <a:pt x="2896864" y="1578096"/>
                  </a:lnTo>
                  <a:lnTo>
                    <a:pt x="2914391" y="1536622"/>
                  </a:lnTo>
                  <a:lnTo>
                    <a:pt x="2925344" y="1492145"/>
                  </a:lnTo>
                  <a:lnTo>
                    <a:pt x="2929128" y="1445260"/>
                  </a:lnTo>
                  <a:lnTo>
                    <a:pt x="2929128" y="289051"/>
                  </a:lnTo>
                  <a:lnTo>
                    <a:pt x="2925344" y="242166"/>
                  </a:lnTo>
                  <a:lnTo>
                    <a:pt x="2914391" y="197689"/>
                  </a:lnTo>
                  <a:lnTo>
                    <a:pt x="2896864" y="156215"/>
                  </a:lnTo>
                  <a:lnTo>
                    <a:pt x="2873357" y="118341"/>
                  </a:lnTo>
                  <a:lnTo>
                    <a:pt x="2844466" y="84661"/>
                  </a:lnTo>
                  <a:lnTo>
                    <a:pt x="2810786" y="55770"/>
                  </a:lnTo>
                  <a:lnTo>
                    <a:pt x="2772912" y="32263"/>
                  </a:lnTo>
                  <a:lnTo>
                    <a:pt x="2731438" y="14736"/>
                  </a:lnTo>
                  <a:lnTo>
                    <a:pt x="2686961" y="3783"/>
                  </a:lnTo>
                  <a:lnTo>
                    <a:pt x="2640076" y="0"/>
                  </a:lnTo>
                  <a:close/>
                </a:path>
              </a:pathLst>
            </a:custGeom>
            <a:solidFill>
              <a:srgbClr val="9BBA58"/>
            </a:solidFill>
          </p:spPr>
          <p:txBody>
            <a:bodyPr wrap="square" lIns="0" tIns="0" rIns="0" bIns="0" rtlCol="0"/>
            <a:lstStyle/>
            <a:p>
              <a:endParaRPr/>
            </a:p>
          </p:txBody>
        </p:sp>
        <p:sp>
          <p:nvSpPr>
            <p:cNvPr id="9" name="object 9"/>
            <p:cNvSpPr/>
            <p:nvPr/>
          </p:nvSpPr>
          <p:spPr>
            <a:xfrm>
              <a:off x="1524761" y="1346453"/>
              <a:ext cx="2929255" cy="1734820"/>
            </a:xfrm>
            <a:custGeom>
              <a:avLst/>
              <a:gdLst/>
              <a:ahLst/>
              <a:cxnLst/>
              <a:rect l="l" t="t" r="r" b="b"/>
              <a:pathLst>
                <a:path w="2929254" h="1734820">
                  <a:moveTo>
                    <a:pt x="0" y="289051"/>
                  </a:moveTo>
                  <a:lnTo>
                    <a:pt x="3783" y="242166"/>
                  </a:lnTo>
                  <a:lnTo>
                    <a:pt x="14736" y="197689"/>
                  </a:lnTo>
                  <a:lnTo>
                    <a:pt x="32263" y="156215"/>
                  </a:lnTo>
                  <a:lnTo>
                    <a:pt x="55770" y="118341"/>
                  </a:lnTo>
                  <a:lnTo>
                    <a:pt x="84661" y="84661"/>
                  </a:lnTo>
                  <a:lnTo>
                    <a:pt x="118341" y="55770"/>
                  </a:lnTo>
                  <a:lnTo>
                    <a:pt x="156215" y="32263"/>
                  </a:lnTo>
                  <a:lnTo>
                    <a:pt x="197689" y="14736"/>
                  </a:lnTo>
                  <a:lnTo>
                    <a:pt x="242166" y="3783"/>
                  </a:lnTo>
                  <a:lnTo>
                    <a:pt x="289051" y="0"/>
                  </a:lnTo>
                  <a:lnTo>
                    <a:pt x="2640076" y="0"/>
                  </a:lnTo>
                  <a:lnTo>
                    <a:pt x="2686961" y="3783"/>
                  </a:lnTo>
                  <a:lnTo>
                    <a:pt x="2731438" y="14736"/>
                  </a:lnTo>
                  <a:lnTo>
                    <a:pt x="2772912" y="32263"/>
                  </a:lnTo>
                  <a:lnTo>
                    <a:pt x="2810786" y="55770"/>
                  </a:lnTo>
                  <a:lnTo>
                    <a:pt x="2844466" y="84661"/>
                  </a:lnTo>
                  <a:lnTo>
                    <a:pt x="2873357" y="118341"/>
                  </a:lnTo>
                  <a:lnTo>
                    <a:pt x="2896864" y="156215"/>
                  </a:lnTo>
                  <a:lnTo>
                    <a:pt x="2914391" y="197689"/>
                  </a:lnTo>
                  <a:lnTo>
                    <a:pt x="2925344" y="242166"/>
                  </a:lnTo>
                  <a:lnTo>
                    <a:pt x="2929128" y="289051"/>
                  </a:lnTo>
                  <a:lnTo>
                    <a:pt x="2929128" y="1445260"/>
                  </a:lnTo>
                  <a:lnTo>
                    <a:pt x="2925344" y="1492145"/>
                  </a:lnTo>
                  <a:lnTo>
                    <a:pt x="2914391" y="1536622"/>
                  </a:lnTo>
                  <a:lnTo>
                    <a:pt x="2896864" y="1578096"/>
                  </a:lnTo>
                  <a:lnTo>
                    <a:pt x="2873357" y="1615970"/>
                  </a:lnTo>
                  <a:lnTo>
                    <a:pt x="2844466" y="1649650"/>
                  </a:lnTo>
                  <a:lnTo>
                    <a:pt x="2810786" y="1678541"/>
                  </a:lnTo>
                  <a:lnTo>
                    <a:pt x="2772912" y="1702048"/>
                  </a:lnTo>
                  <a:lnTo>
                    <a:pt x="2731438" y="1719575"/>
                  </a:lnTo>
                  <a:lnTo>
                    <a:pt x="2686961" y="1730528"/>
                  </a:lnTo>
                  <a:lnTo>
                    <a:pt x="2640076" y="1734312"/>
                  </a:lnTo>
                  <a:lnTo>
                    <a:pt x="289051" y="1734312"/>
                  </a:lnTo>
                  <a:lnTo>
                    <a:pt x="242166" y="1730528"/>
                  </a:lnTo>
                  <a:lnTo>
                    <a:pt x="197689" y="1719575"/>
                  </a:lnTo>
                  <a:lnTo>
                    <a:pt x="156215" y="1702048"/>
                  </a:lnTo>
                  <a:lnTo>
                    <a:pt x="118341" y="1678541"/>
                  </a:lnTo>
                  <a:lnTo>
                    <a:pt x="84661" y="1649650"/>
                  </a:lnTo>
                  <a:lnTo>
                    <a:pt x="55770" y="1615970"/>
                  </a:lnTo>
                  <a:lnTo>
                    <a:pt x="32263" y="1578096"/>
                  </a:lnTo>
                  <a:lnTo>
                    <a:pt x="14736" y="1536622"/>
                  </a:lnTo>
                  <a:lnTo>
                    <a:pt x="3783" y="1492145"/>
                  </a:lnTo>
                  <a:lnTo>
                    <a:pt x="0" y="1445260"/>
                  </a:lnTo>
                  <a:lnTo>
                    <a:pt x="0" y="289051"/>
                  </a:lnTo>
                  <a:close/>
                </a:path>
              </a:pathLst>
            </a:custGeom>
            <a:ln w="25400">
              <a:solidFill>
                <a:srgbClr val="FFFFFF"/>
              </a:solidFill>
            </a:ln>
          </p:spPr>
          <p:txBody>
            <a:bodyPr wrap="square" lIns="0" tIns="0" rIns="0" bIns="0" rtlCol="0"/>
            <a:lstStyle/>
            <a:p>
              <a:endParaRPr/>
            </a:p>
          </p:txBody>
        </p:sp>
      </p:grpSp>
      <p:sp>
        <p:nvSpPr>
          <p:cNvPr id="10" name="object 10"/>
          <p:cNvSpPr txBox="1"/>
          <p:nvPr/>
        </p:nvSpPr>
        <p:spPr>
          <a:xfrm>
            <a:off x="1679194" y="1569211"/>
            <a:ext cx="2616200" cy="1225550"/>
          </a:xfrm>
          <a:prstGeom prst="rect">
            <a:avLst/>
          </a:prstGeom>
        </p:spPr>
        <p:txBody>
          <a:bodyPr vert="horz" wrap="square" lIns="0" tIns="12700" rIns="0" bIns="0" rtlCol="0">
            <a:spAutoFit/>
          </a:bodyPr>
          <a:lstStyle/>
          <a:p>
            <a:pPr marL="1270" algn="ctr">
              <a:lnSpc>
                <a:spcPts val="2420"/>
              </a:lnSpc>
              <a:spcBef>
                <a:spcPts val="100"/>
              </a:spcBef>
            </a:pPr>
            <a:r>
              <a:rPr sz="2100" spc="-5" dirty="0">
                <a:solidFill>
                  <a:srgbClr val="FFFFFF"/>
                </a:solidFill>
                <a:latin typeface="Calibri"/>
                <a:cs typeface="Calibri"/>
              </a:rPr>
              <a:t>Ενίσχυση</a:t>
            </a:r>
            <a:r>
              <a:rPr sz="2100" spc="-40" dirty="0">
                <a:solidFill>
                  <a:srgbClr val="FFFFFF"/>
                </a:solidFill>
                <a:latin typeface="Calibri"/>
                <a:cs typeface="Calibri"/>
              </a:rPr>
              <a:t> </a:t>
            </a:r>
            <a:r>
              <a:rPr sz="2100" spc="-5" dirty="0">
                <a:solidFill>
                  <a:srgbClr val="FFFFFF"/>
                </a:solidFill>
                <a:latin typeface="Calibri"/>
                <a:cs typeface="Calibri"/>
              </a:rPr>
              <a:t>της</a:t>
            </a:r>
            <a:endParaRPr sz="2100">
              <a:latin typeface="Calibri"/>
              <a:cs typeface="Calibri"/>
            </a:endParaRPr>
          </a:p>
          <a:p>
            <a:pPr marL="12700" marR="5080" indent="2540" algn="ctr">
              <a:lnSpc>
                <a:spcPts val="2310"/>
              </a:lnSpc>
              <a:spcBef>
                <a:spcPts val="150"/>
              </a:spcBef>
            </a:pPr>
            <a:r>
              <a:rPr sz="2100" spc="-5" dirty="0">
                <a:solidFill>
                  <a:srgbClr val="FFFFFF"/>
                </a:solidFill>
                <a:latin typeface="Calibri"/>
                <a:cs typeface="Calibri"/>
              </a:rPr>
              <a:t>ευρωπαϊκής </a:t>
            </a:r>
            <a:r>
              <a:rPr sz="2100" spc="-10" dirty="0">
                <a:solidFill>
                  <a:srgbClr val="FFFFFF"/>
                </a:solidFill>
                <a:latin typeface="Calibri"/>
                <a:cs typeface="Calibri"/>
              </a:rPr>
              <a:t>διάστασης </a:t>
            </a:r>
            <a:r>
              <a:rPr sz="2100" spc="-459" dirty="0">
                <a:solidFill>
                  <a:srgbClr val="FFFFFF"/>
                </a:solidFill>
                <a:latin typeface="Calibri"/>
                <a:cs typeface="Calibri"/>
              </a:rPr>
              <a:t> </a:t>
            </a:r>
            <a:r>
              <a:rPr sz="2100" spc="-5" dirty="0">
                <a:solidFill>
                  <a:srgbClr val="FFFFFF"/>
                </a:solidFill>
                <a:latin typeface="Calibri"/>
                <a:cs typeface="Calibri"/>
              </a:rPr>
              <a:t>της </a:t>
            </a:r>
            <a:r>
              <a:rPr sz="2100" spc="-15" dirty="0">
                <a:solidFill>
                  <a:srgbClr val="FFFFFF"/>
                </a:solidFill>
                <a:latin typeface="Calibri"/>
                <a:cs typeface="Calibri"/>
              </a:rPr>
              <a:t>διδασκαλίας </a:t>
            </a:r>
            <a:r>
              <a:rPr sz="2100" spc="-25" dirty="0">
                <a:solidFill>
                  <a:srgbClr val="FFFFFF"/>
                </a:solidFill>
                <a:latin typeface="Calibri"/>
                <a:cs typeface="Calibri"/>
              </a:rPr>
              <a:t>και </a:t>
            </a:r>
            <a:r>
              <a:rPr sz="2100" spc="-5" dirty="0">
                <a:solidFill>
                  <a:srgbClr val="FFFFFF"/>
                </a:solidFill>
                <a:latin typeface="Calibri"/>
                <a:cs typeface="Calibri"/>
              </a:rPr>
              <a:t>της </a:t>
            </a:r>
            <a:r>
              <a:rPr sz="2100" spc="-459" dirty="0">
                <a:solidFill>
                  <a:srgbClr val="FFFFFF"/>
                </a:solidFill>
                <a:latin typeface="Calibri"/>
                <a:cs typeface="Calibri"/>
              </a:rPr>
              <a:t> </a:t>
            </a:r>
            <a:r>
              <a:rPr sz="2100" spc="-10" dirty="0">
                <a:solidFill>
                  <a:srgbClr val="FFFFFF"/>
                </a:solidFill>
                <a:latin typeface="Calibri"/>
                <a:cs typeface="Calibri"/>
              </a:rPr>
              <a:t>μάθησης</a:t>
            </a:r>
            <a:endParaRPr sz="2100">
              <a:latin typeface="Calibri"/>
              <a:cs typeface="Calibri"/>
            </a:endParaRPr>
          </a:p>
        </p:txBody>
      </p:sp>
      <p:grpSp>
        <p:nvGrpSpPr>
          <p:cNvPr id="11" name="object 11"/>
          <p:cNvGrpSpPr/>
          <p:nvPr/>
        </p:nvGrpSpPr>
        <p:grpSpPr>
          <a:xfrm>
            <a:off x="4441190" y="3328670"/>
            <a:ext cx="5233035" cy="1412240"/>
            <a:chOff x="4441190" y="3328670"/>
            <a:chExt cx="5233035" cy="1412240"/>
          </a:xfrm>
        </p:grpSpPr>
        <p:sp>
          <p:nvSpPr>
            <p:cNvPr id="12" name="object 12"/>
            <p:cNvSpPr/>
            <p:nvPr/>
          </p:nvSpPr>
          <p:spPr>
            <a:xfrm>
              <a:off x="4453890" y="3341370"/>
              <a:ext cx="5207635" cy="1386840"/>
            </a:xfrm>
            <a:custGeom>
              <a:avLst/>
              <a:gdLst/>
              <a:ahLst/>
              <a:cxnLst/>
              <a:rect l="l" t="t" r="r" b="b"/>
              <a:pathLst>
                <a:path w="5207634" h="1386839">
                  <a:moveTo>
                    <a:pt x="4976368" y="0"/>
                  </a:moveTo>
                  <a:lnTo>
                    <a:pt x="0" y="0"/>
                  </a:lnTo>
                  <a:lnTo>
                    <a:pt x="0" y="1386839"/>
                  </a:lnTo>
                  <a:lnTo>
                    <a:pt x="4976368" y="1386839"/>
                  </a:lnTo>
                  <a:lnTo>
                    <a:pt x="5022945" y="1382143"/>
                  </a:lnTo>
                  <a:lnTo>
                    <a:pt x="5066329" y="1368673"/>
                  </a:lnTo>
                  <a:lnTo>
                    <a:pt x="5105591" y="1347359"/>
                  </a:lnTo>
                  <a:lnTo>
                    <a:pt x="5139801" y="1319133"/>
                  </a:lnTo>
                  <a:lnTo>
                    <a:pt x="5168027" y="1284923"/>
                  </a:lnTo>
                  <a:lnTo>
                    <a:pt x="5189341" y="1245661"/>
                  </a:lnTo>
                  <a:lnTo>
                    <a:pt x="5202811" y="1202277"/>
                  </a:lnTo>
                  <a:lnTo>
                    <a:pt x="5207508" y="1155699"/>
                  </a:lnTo>
                  <a:lnTo>
                    <a:pt x="5207508" y="231139"/>
                  </a:lnTo>
                  <a:lnTo>
                    <a:pt x="5202811" y="184562"/>
                  </a:lnTo>
                  <a:lnTo>
                    <a:pt x="5189341" y="141178"/>
                  </a:lnTo>
                  <a:lnTo>
                    <a:pt x="5168027" y="101916"/>
                  </a:lnTo>
                  <a:lnTo>
                    <a:pt x="5139801" y="67706"/>
                  </a:lnTo>
                  <a:lnTo>
                    <a:pt x="5105591" y="39480"/>
                  </a:lnTo>
                  <a:lnTo>
                    <a:pt x="5066329" y="18166"/>
                  </a:lnTo>
                  <a:lnTo>
                    <a:pt x="5022945" y="4696"/>
                  </a:lnTo>
                  <a:lnTo>
                    <a:pt x="4976368" y="0"/>
                  </a:lnTo>
                  <a:close/>
                </a:path>
              </a:pathLst>
            </a:custGeom>
            <a:solidFill>
              <a:srgbClr val="D2E3E1">
                <a:alpha val="90194"/>
              </a:srgbClr>
            </a:solidFill>
          </p:spPr>
          <p:txBody>
            <a:bodyPr wrap="square" lIns="0" tIns="0" rIns="0" bIns="0" rtlCol="0"/>
            <a:lstStyle/>
            <a:p>
              <a:endParaRPr/>
            </a:p>
          </p:txBody>
        </p:sp>
        <p:sp>
          <p:nvSpPr>
            <p:cNvPr id="13" name="object 13"/>
            <p:cNvSpPr/>
            <p:nvPr/>
          </p:nvSpPr>
          <p:spPr>
            <a:xfrm>
              <a:off x="4453890" y="3341370"/>
              <a:ext cx="5207635" cy="1386840"/>
            </a:xfrm>
            <a:custGeom>
              <a:avLst/>
              <a:gdLst/>
              <a:ahLst/>
              <a:cxnLst/>
              <a:rect l="l" t="t" r="r" b="b"/>
              <a:pathLst>
                <a:path w="5207634" h="1386839">
                  <a:moveTo>
                    <a:pt x="5207508" y="231139"/>
                  </a:moveTo>
                  <a:lnTo>
                    <a:pt x="5207508" y="1155699"/>
                  </a:lnTo>
                  <a:lnTo>
                    <a:pt x="5202811" y="1202277"/>
                  </a:lnTo>
                  <a:lnTo>
                    <a:pt x="5189341" y="1245661"/>
                  </a:lnTo>
                  <a:lnTo>
                    <a:pt x="5168027" y="1284923"/>
                  </a:lnTo>
                  <a:lnTo>
                    <a:pt x="5139801" y="1319133"/>
                  </a:lnTo>
                  <a:lnTo>
                    <a:pt x="5105591" y="1347359"/>
                  </a:lnTo>
                  <a:lnTo>
                    <a:pt x="5066329" y="1368673"/>
                  </a:lnTo>
                  <a:lnTo>
                    <a:pt x="5022945" y="1382143"/>
                  </a:lnTo>
                  <a:lnTo>
                    <a:pt x="4976368" y="1386839"/>
                  </a:lnTo>
                  <a:lnTo>
                    <a:pt x="0" y="1386839"/>
                  </a:lnTo>
                  <a:lnTo>
                    <a:pt x="0" y="0"/>
                  </a:lnTo>
                  <a:lnTo>
                    <a:pt x="4976368" y="0"/>
                  </a:lnTo>
                  <a:lnTo>
                    <a:pt x="5022945" y="4696"/>
                  </a:lnTo>
                  <a:lnTo>
                    <a:pt x="5066329" y="18166"/>
                  </a:lnTo>
                  <a:lnTo>
                    <a:pt x="5105591" y="39480"/>
                  </a:lnTo>
                  <a:lnTo>
                    <a:pt x="5139801" y="67706"/>
                  </a:lnTo>
                  <a:lnTo>
                    <a:pt x="5168027" y="101916"/>
                  </a:lnTo>
                  <a:lnTo>
                    <a:pt x="5189341" y="141178"/>
                  </a:lnTo>
                  <a:lnTo>
                    <a:pt x="5202811" y="184562"/>
                  </a:lnTo>
                  <a:lnTo>
                    <a:pt x="5207508" y="231139"/>
                  </a:lnTo>
                  <a:close/>
                </a:path>
              </a:pathLst>
            </a:custGeom>
            <a:ln w="25400">
              <a:solidFill>
                <a:srgbClr val="D2E3E1"/>
              </a:solidFill>
            </a:ln>
          </p:spPr>
          <p:txBody>
            <a:bodyPr wrap="square" lIns="0" tIns="0" rIns="0" bIns="0" rtlCol="0"/>
            <a:lstStyle/>
            <a:p>
              <a:endParaRPr/>
            </a:p>
          </p:txBody>
        </p:sp>
      </p:grpSp>
      <p:sp>
        <p:nvSpPr>
          <p:cNvPr id="14" name="object 14"/>
          <p:cNvSpPr txBox="1"/>
          <p:nvPr/>
        </p:nvSpPr>
        <p:spPr>
          <a:xfrm>
            <a:off x="4490465" y="3572408"/>
            <a:ext cx="4683760" cy="873125"/>
          </a:xfrm>
          <a:prstGeom prst="rect">
            <a:avLst/>
          </a:prstGeom>
        </p:spPr>
        <p:txBody>
          <a:bodyPr vert="horz" wrap="square" lIns="0" tIns="26034" rIns="0" bIns="0" rtlCol="0">
            <a:spAutoFit/>
          </a:bodyPr>
          <a:lstStyle/>
          <a:p>
            <a:pPr marL="127000" indent="-114300">
              <a:lnSpc>
                <a:spcPct val="100000"/>
              </a:lnSpc>
              <a:spcBef>
                <a:spcPts val="204"/>
              </a:spcBef>
              <a:buChar char="•"/>
              <a:tabLst>
                <a:tab pos="127000" algn="l"/>
              </a:tabLst>
            </a:pPr>
            <a:r>
              <a:rPr sz="1300" spc="-5" dirty="0">
                <a:latin typeface="Calibri"/>
                <a:cs typeface="Calibri"/>
              </a:rPr>
              <a:t>Υποστήριξη</a:t>
            </a:r>
            <a:r>
              <a:rPr sz="1300" spc="10" dirty="0">
                <a:latin typeface="Calibri"/>
                <a:cs typeface="Calibri"/>
              </a:rPr>
              <a:t> </a:t>
            </a:r>
            <a:r>
              <a:rPr sz="1300" spc="-10" dirty="0">
                <a:latin typeface="Calibri"/>
                <a:cs typeface="Calibri"/>
              </a:rPr>
              <a:t>της</a:t>
            </a:r>
            <a:r>
              <a:rPr sz="1300" spc="5" dirty="0">
                <a:latin typeface="Calibri"/>
                <a:cs typeface="Calibri"/>
              </a:rPr>
              <a:t> </a:t>
            </a:r>
            <a:r>
              <a:rPr sz="1300" spc="-10" dirty="0">
                <a:latin typeface="Calibri"/>
                <a:cs typeface="Calibri"/>
              </a:rPr>
              <a:t>επαγγελματικής</a:t>
            </a:r>
            <a:r>
              <a:rPr sz="1300" spc="35" dirty="0">
                <a:latin typeface="Calibri"/>
                <a:cs typeface="Calibri"/>
              </a:rPr>
              <a:t> </a:t>
            </a:r>
            <a:r>
              <a:rPr sz="1300" spc="-10" dirty="0">
                <a:latin typeface="Calibri"/>
                <a:cs typeface="Calibri"/>
              </a:rPr>
              <a:t>ανάπτυξης</a:t>
            </a:r>
            <a:r>
              <a:rPr sz="1300" spc="30" dirty="0">
                <a:latin typeface="Calibri"/>
                <a:cs typeface="Calibri"/>
              </a:rPr>
              <a:t> </a:t>
            </a:r>
            <a:r>
              <a:rPr sz="1300" spc="-10" dirty="0">
                <a:latin typeface="Calibri"/>
                <a:cs typeface="Calibri"/>
              </a:rPr>
              <a:t>των εκπαιδευτικών</a:t>
            </a:r>
            <a:endParaRPr sz="1300">
              <a:latin typeface="Calibri"/>
              <a:cs typeface="Calibri"/>
            </a:endParaRPr>
          </a:p>
          <a:p>
            <a:pPr marL="127000" indent="-114300">
              <a:lnSpc>
                <a:spcPct val="100000"/>
              </a:lnSpc>
              <a:spcBef>
                <a:spcPts val="110"/>
              </a:spcBef>
              <a:buChar char="•"/>
              <a:tabLst>
                <a:tab pos="127000" algn="l"/>
              </a:tabLst>
            </a:pPr>
            <a:r>
              <a:rPr sz="1300" spc="-10" dirty="0">
                <a:latin typeface="Calibri"/>
                <a:cs typeface="Calibri"/>
              </a:rPr>
              <a:t>Προώθηση</a:t>
            </a:r>
            <a:r>
              <a:rPr sz="1300" spc="20" dirty="0">
                <a:latin typeface="Calibri"/>
                <a:cs typeface="Calibri"/>
              </a:rPr>
              <a:t> </a:t>
            </a:r>
            <a:r>
              <a:rPr sz="1300" spc="-10" dirty="0">
                <a:latin typeface="Calibri"/>
                <a:cs typeface="Calibri"/>
              </a:rPr>
              <a:t>της</a:t>
            </a:r>
            <a:r>
              <a:rPr sz="1300" spc="-5" dirty="0">
                <a:latin typeface="Calibri"/>
                <a:cs typeface="Calibri"/>
              </a:rPr>
              <a:t> </a:t>
            </a:r>
            <a:r>
              <a:rPr sz="1300" spc="-10" dirty="0">
                <a:latin typeface="Calibri"/>
                <a:cs typeface="Calibri"/>
              </a:rPr>
              <a:t>χρήσης</a:t>
            </a:r>
            <a:r>
              <a:rPr sz="1300" spc="15" dirty="0">
                <a:latin typeface="Calibri"/>
                <a:cs typeface="Calibri"/>
              </a:rPr>
              <a:t> </a:t>
            </a:r>
            <a:r>
              <a:rPr sz="1300" spc="-10" dirty="0">
                <a:latin typeface="Calibri"/>
                <a:cs typeface="Calibri"/>
              </a:rPr>
              <a:t>νέων</a:t>
            </a:r>
            <a:r>
              <a:rPr sz="1300" spc="10" dirty="0">
                <a:latin typeface="Calibri"/>
                <a:cs typeface="Calibri"/>
              </a:rPr>
              <a:t> </a:t>
            </a:r>
            <a:r>
              <a:rPr sz="1300" spc="-10" dirty="0">
                <a:latin typeface="Calibri"/>
                <a:cs typeface="Calibri"/>
              </a:rPr>
              <a:t>τεχνολογιών</a:t>
            </a:r>
            <a:endParaRPr sz="1300">
              <a:latin typeface="Calibri"/>
              <a:cs typeface="Calibri"/>
            </a:endParaRPr>
          </a:p>
          <a:p>
            <a:pPr marL="127000" indent="-114300">
              <a:lnSpc>
                <a:spcPct val="100000"/>
              </a:lnSpc>
              <a:spcBef>
                <a:spcPts val="110"/>
              </a:spcBef>
              <a:buChar char="•"/>
              <a:tabLst>
                <a:tab pos="127000" algn="l"/>
              </a:tabLst>
            </a:pPr>
            <a:r>
              <a:rPr sz="1300" spc="-15" dirty="0">
                <a:latin typeface="Calibri"/>
                <a:cs typeface="Calibri"/>
              </a:rPr>
              <a:t>Βελτίωση</a:t>
            </a:r>
            <a:r>
              <a:rPr sz="1300" spc="10" dirty="0">
                <a:latin typeface="Calibri"/>
                <a:cs typeface="Calibri"/>
              </a:rPr>
              <a:t> </a:t>
            </a:r>
            <a:r>
              <a:rPr sz="1300" spc="-10" dirty="0">
                <a:latin typeface="Calibri"/>
                <a:cs typeface="Calibri"/>
              </a:rPr>
              <a:t>της</a:t>
            </a:r>
            <a:r>
              <a:rPr sz="1300" spc="15" dirty="0">
                <a:latin typeface="Calibri"/>
                <a:cs typeface="Calibri"/>
              </a:rPr>
              <a:t> </a:t>
            </a:r>
            <a:r>
              <a:rPr sz="1300" spc="-10" dirty="0">
                <a:latin typeface="Calibri"/>
                <a:cs typeface="Calibri"/>
              </a:rPr>
              <a:t>εκμάθησης</a:t>
            </a:r>
            <a:r>
              <a:rPr sz="1300" spc="40" dirty="0">
                <a:latin typeface="Calibri"/>
                <a:cs typeface="Calibri"/>
              </a:rPr>
              <a:t> </a:t>
            </a:r>
            <a:r>
              <a:rPr sz="1300" spc="-15" dirty="0">
                <a:latin typeface="Calibri"/>
                <a:cs typeface="Calibri"/>
              </a:rPr>
              <a:t>γλωσσών</a:t>
            </a:r>
            <a:r>
              <a:rPr sz="1300" spc="25" dirty="0">
                <a:latin typeface="Calibri"/>
                <a:cs typeface="Calibri"/>
              </a:rPr>
              <a:t> </a:t>
            </a:r>
            <a:r>
              <a:rPr sz="1300" spc="-20" dirty="0">
                <a:latin typeface="Calibri"/>
                <a:cs typeface="Calibri"/>
              </a:rPr>
              <a:t>και</a:t>
            </a:r>
            <a:r>
              <a:rPr sz="1300" spc="10" dirty="0">
                <a:latin typeface="Calibri"/>
                <a:cs typeface="Calibri"/>
              </a:rPr>
              <a:t> </a:t>
            </a:r>
            <a:r>
              <a:rPr sz="1300" spc="-10" dirty="0">
                <a:latin typeface="Calibri"/>
                <a:cs typeface="Calibri"/>
              </a:rPr>
              <a:t>της</a:t>
            </a:r>
            <a:r>
              <a:rPr sz="1300" spc="5" dirty="0">
                <a:latin typeface="Calibri"/>
                <a:cs typeface="Calibri"/>
              </a:rPr>
              <a:t> </a:t>
            </a:r>
            <a:r>
              <a:rPr sz="1300" spc="-15" dirty="0">
                <a:latin typeface="Calibri"/>
                <a:cs typeface="Calibri"/>
              </a:rPr>
              <a:t>γλωσσικής</a:t>
            </a:r>
            <a:r>
              <a:rPr sz="1300" spc="30" dirty="0">
                <a:latin typeface="Calibri"/>
                <a:cs typeface="Calibri"/>
              </a:rPr>
              <a:t> </a:t>
            </a:r>
            <a:r>
              <a:rPr sz="1300" spc="-10" dirty="0">
                <a:latin typeface="Calibri"/>
                <a:cs typeface="Calibri"/>
              </a:rPr>
              <a:t>πολυμορφίας</a:t>
            </a:r>
            <a:endParaRPr sz="1300">
              <a:latin typeface="Calibri"/>
              <a:cs typeface="Calibri"/>
            </a:endParaRPr>
          </a:p>
          <a:p>
            <a:pPr marL="127000" indent="-114300">
              <a:lnSpc>
                <a:spcPct val="100000"/>
              </a:lnSpc>
              <a:spcBef>
                <a:spcPts val="105"/>
              </a:spcBef>
              <a:buChar char="•"/>
              <a:tabLst>
                <a:tab pos="127000" algn="l"/>
              </a:tabLst>
            </a:pPr>
            <a:r>
              <a:rPr sz="1300" spc="-5" dirty="0">
                <a:latin typeface="Calibri"/>
                <a:cs typeface="Calibri"/>
              </a:rPr>
              <a:t>Υποστήριξη</a:t>
            </a:r>
            <a:r>
              <a:rPr sz="1300" spc="10" dirty="0">
                <a:latin typeface="Calibri"/>
                <a:cs typeface="Calibri"/>
              </a:rPr>
              <a:t> </a:t>
            </a:r>
            <a:r>
              <a:rPr sz="1300" spc="-10" dirty="0">
                <a:latin typeface="Calibri"/>
                <a:cs typeface="Calibri"/>
              </a:rPr>
              <a:t>της</a:t>
            </a:r>
            <a:r>
              <a:rPr sz="1300" spc="5" dirty="0">
                <a:latin typeface="Calibri"/>
                <a:cs typeface="Calibri"/>
              </a:rPr>
              <a:t> </a:t>
            </a:r>
            <a:r>
              <a:rPr sz="1300" spc="-10" dirty="0">
                <a:latin typeface="Calibri"/>
                <a:cs typeface="Calibri"/>
              </a:rPr>
              <a:t>ανταλλαγής</a:t>
            </a:r>
            <a:r>
              <a:rPr sz="1300" spc="25" dirty="0">
                <a:latin typeface="Calibri"/>
                <a:cs typeface="Calibri"/>
              </a:rPr>
              <a:t> </a:t>
            </a:r>
            <a:r>
              <a:rPr sz="1300" spc="-20" dirty="0">
                <a:latin typeface="Calibri"/>
                <a:cs typeface="Calibri"/>
              </a:rPr>
              <a:t>και</a:t>
            </a:r>
            <a:r>
              <a:rPr sz="1300" dirty="0">
                <a:latin typeface="Calibri"/>
                <a:cs typeface="Calibri"/>
              </a:rPr>
              <a:t> </a:t>
            </a:r>
            <a:r>
              <a:rPr sz="1300" spc="-10" dirty="0">
                <a:latin typeface="Calibri"/>
                <a:cs typeface="Calibri"/>
              </a:rPr>
              <a:t>μεταφοράς</a:t>
            </a:r>
            <a:r>
              <a:rPr sz="1300" spc="35" dirty="0">
                <a:latin typeface="Calibri"/>
                <a:cs typeface="Calibri"/>
              </a:rPr>
              <a:t> </a:t>
            </a:r>
            <a:r>
              <a:rPr sz="1300" spc="-10" dirty="0">
                <a:latin typeface="Calibri"/>
                <a:cs typeface="Calibri"/>
              </a:rPr>
              <a:t>βέλτιστων</a:t>
            </a:r>
            <a:r>
              <a:rPr sz="1300" spc="20" dirty="0">
                <a:latin typeface="Calibri"/>
                <a:cs typeface="Calibri"/>
              </a:rPr>
              <a:t> </a:t>
            </a:r>
            <a:r>
              <a:rPr sz="1300" spc="-10" dirty="0">
                <a:latin typeface="Calibri"/>
                <a:cs typeface="Calibri"/>
              </a:rPr>
              <a:t>πρακτικών</a:t>
            </a:r>
            <a:endParaRPr sz="1300">
              <a:latin typeface="Calibri"/>
              <a:cs typeface="Calibri"/>
            </a:endParaRPr>
          </a:p>
        </p:txBody>
      </p:sp>
      <p:grpSp>
        <p:nvGrpSpPr>
          <p:cNvPr id="15" name="object 15"/>
          <p:cNvGrpSpPr/>
          <p:nvPr/>
        </p:nvGrpSpPr>
        <p:grpSpPr>
          <a:xfrm>
            <a:off x="1512061" y="3154933"/>
            <a:ext cx="2954655" cy="1760220"/>
            <a:chOff x="1512061" y="3154933"/>
            <a:chExt cx="2954655" cy="1760220"/>
          </a:xfrm>
        </p:grpSpPr>
        <p:sp>
          <p:nvSpPr>
            <p:cNvPr id="16" name="object 16"/>
            <p:cNvSpPr/>
            <p:nvPr/>
          </p:nvSpPr>
          <p:spPr>
            <a:xfrm>
              <a:off x="1524761" y="3167633"/>
              <a:ext cx="2929255" cy="1734820"/>
            </a:xfrm>
            <a:custGeom>
              <a:avLst/>
              <a:gdLst/>
              <a:ahLst/>
              <a:cxnLst/>
              <a:rect l="l" t="t" r="r" b="b"/>
              <a:pathLst>
                <a:path w="2929254" h="1734820">
                  <a:moveTo>
                    <a:pt x="2640076" y="0"/>
                  </a:moveTo>
                  <a:lnTo>
                    <a:pt x="289051" y="0"/>
                  </a:lnTo>
                  <a:lnTo>
                    <a:pt x="242166" y="3783"/>
                  </a:lnTo>
                  <a:lnTo>
                    <a:pt x="197689" y="14736"/>
                  </a:lnTo>
                  <a:lnTo>
                    <a:pt x="156215" y="32263"/>
                  </a:lnTo>
                  <a:lnTo>
                    <a:pt x="118341" y="55770"/>
                  </a:lnTo>
                  <a:lnTo>
                    <a:pt x="84661" y="84661"/>
                  </a:lnTo>
                  <a:lnTo>
                    <a:pt x="55770" y="118341"/>
                  </a:lnTo>
                  <a:lnTo>
                    <a:pt x="32263" y="156215"/>
                  </a:lnTo>
                  <a:lnTo>
                    <a:pt x="14736" y="197689"/>
                  </a:lnTo>
                  <a:lnTo>
                    <a:pt x="3783" y="242166"/>
                  </a:lnTo>
                  <a:lnTo>
                    <a:pt x="0" y="289051"/>
                  </a:lnTo>
                  <a:lnTo>
                    <a:pt x="0" y="1445259"/>
                  </a:lnTo>
                  <a:lnTo>
                    <a:pt x="3783" y="1492145"/>
                  </a:lnTo>
                  <a:lnTo>
                    <a:pt x="14736" y="1536622"/>
                  </a:lnTo>
                  <a:lnTo>
                    <a:pt x="32263" y="1578096"/>
                  </a:lnTo>
                  <a:lnTo>
                    <a:pt x="55770" y="1615970"/>
                  </a:lnTo>
                  <a:lnTo>
                    <a:pt x="84661" y="1649650"/>
                  </a:lnTo>
                  <a:lnTo>
                    <a:pt x="118341" y="1678541"/>
                  </a:lnTo>
                  <a:lnTo>
                    <a:pt x="156215" y="1702048"/>
                  </a:lnTo>
                  <a:lnTo>
                    <a:pt x="197689" y="1719575"/>
                  </a:lnTo>
                  <a:lnTo>
                    <a:pt x="242166" y="1730528"/>
                  </a:lnTo>
                  <a:lnTo>
                    <a:pt x="289051" y="1734311"/>
                  </a:lnTo>
                  <a:lnTo>
                    <a:pt x="2640076" y="1734311"/>
                  </a:lnTo>
                  <a:lnTo>
                    <a:pt x="2686961" y="1730528"/>
                  </a:lnTo>
                  <a:lnTo>
                    <a:pt x="2731438" y="1719575"/>
                  </a:lnTo>
                  <a:lnTo>
                    <a:pt x="2772912" y="1702048"/>
                  </a:lnTo>
                  <a:lnTo>
                    <a:pt x="2810786" y="1678541"/>
                  </a:lnTo>
                  <a:lnTo>
                    <a:pt x="2844466" y="1649650"/>
                  </a:lnTo>
                  <a:lnTo>
                    <a:pt x="2873357" y="1615970"/>
                  </a:lnTo>
                  <a:lnTo>
                    <a:pt x="2896864" y="1578096"/>
                  </a:lnTo>
                  <a:lnTo>
                    <a:pt x="2914391" y="1536622"/>
                  </a:lnTo>
                  <a:lnTo>
                    <a:pt x="2925344" y="1492145"/>
                  </a:lnTo>
                  <a:lnTo>
                    <a:pt x="2929128" y="1445259"/>
                  </a:lnTo>
                  <a:lnTo>
                    <a:pt x="2929128" y="289051"/>
                  </a:lnTo>
                  <a:lnTo>
                    <a:pt x="2925344" y="242166"/>
                  </a:lnTo>
                  <a:lnTo>
                    <a:pt x="2914391" y="197689"/>
                  </a:lnTo>
                  <a:lnTo>
                    <a:pt x="2896864" y="156215"/>
                  </a:lnTo>
                  <a:lnTo>
                    <a:pt x="2873357" y="118341"/>
                  </a:lnTo>
                  <a:lnTo>
                    <a:pt x="2844466" y="84661"/>
                  </a:lnTo>
                  <a:lnTo>
                    <a:pt x="2810786" y="55770"/>
                  </a:lnTo>
                  <a:lnTo>
                    <a:pt x="2772912" y="32263"/>
                  </a:lnTo>
                  <a:lnTo>
                    <a:pt x="2731438" y="14736"/>
                  </a:lnTo>
                  <a:lnTo>
                    <a:pt x="2686961" y="3783"/>
                  </a:lnTo>
                  <a:lnTo>
                    <a:pt x="2640076" y="0"/>
                  </a:lnTo>
                  <a:close/>
                </a:path>
              </a:pathLst>
            </a:custGeom>
            <a:solidFill>
              <a:srgbClr val="5EAEA6"/>
            </a:solidFill>
          </p:spPr>
          <p:txBody>
            <a:bodyPr wrap="square" lIns="0" tIns="0" rIns="0" bIns="0" rtlCol="0"/>
            <a:lstStyle/>
            <a:p>
              <a:endParaRPr/>
            </a:p>
          </p:txBody>
        </p:sp>
        <p:sp>
          <p:nvSpPr>
            <p:cNvPr id="17" name="object 17"/>
            <p:cNvSpPr/>
            <p:nvPr/>
          </p:nvSpPr>
          <p:spPr>
            <a:xfrm>
              <a:off x="1524761" y="3167633"/>
              <a:ext cx="2929255" cy="1734820"/>
            </a:xfrm>
            <a:custGeom>
              <a:avLst/>
              <a:gdLst/>
              <a:ahLst/>
              <a:cxnLst/>
              <a:rect l="l" t="t" r="r" b="b"/>
              <a:pathLst>
                <a:path w="2929254" h="1734820">
                  <a:moveTo>
                    <a:pt x="0" y="289051"/>
                  </a:moveTo>
                  <a:lnTo>
                    <a:pt x="3783" y="242166"/>
                  </a:lnTo>
                  <a:lnTo>
                    <a:pt x="14736" y="197689"/>
                  </a:lnTo>
                  <a:lnTo>
                    <a:pt x="32263" y="156215"/>
                  </a:lnTo>
                  <a:lnTo>
                    <a:pt x="55770" y="118341"/>
                  </a:lnTo>
                  <a:lnTo>
                    <a:pt x="84661" y="84661"/>
                  </a:lnTo>
                  <a:lnTo>
                    <a:pt x="118341" y="55770"/>
                  </a:lnTo>
                  <a:lnTo>
                    <a:pt x="156215" y="32263"/>
                  </a:lnTo>
                  <a:lnTo>
                    <a:pt x="197689" y="14736"/>
                  </a:lnTo>
                  <a:lnTo>
                    <a:pt x="242166" y="3783"/>
                  </a:lnTo>
                  <a:lnTo>
                    <a:pt x="289051" y="0"/>
                  </a:lnTo>
                  <a:lnTo>
                    <a:pt x="2640076" y="0"/>
                  </a:lnTo>
                  <a:lnTo>
                    <a:pt x="2686961" y="3783"/>
                  </a:lnTo>
                  <a:lnTo>
                    <a:pt x="2731438" y="14736"/>
                  </a:lnTo>
                  <a:lnTo>
                    <a:pt x="2772912" y="32263"/>
                  </a:lnTo>
                  <a:lnTo>
                    <a:pt x="2810786" y="55770"/>
                  </a:lnTo>
                  <a:lnTo>
                    <a:pt x="2844466" y="84661"/>
                  </a:lnTo>
                  <a:lnTo>
                    <a:pt x="2873357" y="118341"/>
                  </a:lnTo>
                  <a:lnTo>
                    <a:pt x="2896864" y="156215"/>
                  </a:lnTo>
                  <a:lnTo>
                    <a:pt x="2914391" y="197689"/>
                  </a:lnTo>
                  <a:lnTo>
                    <a:pt x="2925344" y="242166"/>
                  </a:lnTo>
                  <a:lnTo>
                    <a:pt x="2929128" y="289051"/>
                  </a:lnTo>
                  <a:lnTo>
                    <a:pt x="2929128" y="1445259"/>
                  </a:lnTo>
                  <a:lnTo>
                    <a:pt x="2925344" y="1492145"/>
                  </a:lnTo>
                  <a:lnTo>
                    <a:pt x="2914391" y="1536622"/>
                  </a:lnTo>
                  <a:lnTo>
                    <a:pt x="2896864" y="1578096"/>
                  </a:lnTo>
                  <a:lnTo>
                    <a:pt x="2873357" y="1615970"/>
                  </a:lnTo>
                  <a:lnTo>
                    <a:pt x="2844466" y="1649650"/>
                  </a:lnTo>
                  <a:lnTo>
                    <a:pt x="2810786" y="1678541"/>
                  </a:lnTo>
                  <a:lnTo>
                    <a:pt x="2772912" y="1702048"/>
                  </a:lnTo>
                  <a:lnTo>
                    <a:pt x="2731438" y="1719575"/>
                  </a:lnTo>
                  <a:lnTo>
                    <a:pt x="2686961" y="1730528"/>
                  </a:lnTo>
                  <a:lnTo>
                    <a:pt x="2640076" y="1734311"/>
                  </a:lnTo>
                  <a:lnTo>
                    <a:pt x="289051" y="1734311"/>
                  </a:lnTo>
                  <a:lnTo>
                    <a:pt x="242166" y="1730528"/>
                  </a:lnTo>
                  <a:lnTo>
                    <a:pt x="197689" y="1719575"/>
                  </a:lnTo>
                  <a:lnTo>
                    <a:pt x="156215" y="1702048"/>
                  </a:lnTo>
                  <a:lnTo>
                    <a:pt x="118341" y="1678541"/>
                  </a:lnTo>
                  <a:lnTo>
                    <a:pt x="84661" y="1649650"/>
                  </a:lnTo>
                  <a:lnTo>
                    <a:pt x="55770" y="1615970"/>
                  </a:lnTo>
                  <a:lnTo>
                    <a:pt x="32263" y="1578096"/>
                  </a:lnTo>
                  <a:lnTo>
                    <a:pt x="14736" y="1536622"/>
                  </a:lnTo>
                  <a:lnTo>
                    <a:pt x="3783" y="1492145"/>
                  </a:lnTo>
                  <a:lnTo>
                    <a:pt x="0" y="1445259"/>
                  </a:lnTo>
                  <a:lnTo>
                    <a:pt x="0" y="289051"/>
                  </a:lnTo>
                  <a:close/>
                </a:path>
              </a:pathLst>
            </a:custGeom>
            <a:ln w="25400">
              <a:solidFill>
                <a:srgbClr val="FFFFFF"/>
              </a:solidFill>
            </a:ln>
          </p:spPr>
          <p:txBody>
            <a:bodyPr wrap="square" lIns="0" tIns="0" rIns="0" bIns="0" rtlCol="0"/>
            <a:lstStyle/>
            <a:p>
              <a:endParaRPr/>
            </a:p>
          </p:txBody>
        </p:sp>
      </p:grpSp>
      <p:sp>
        <p:nvSpPr>
          <p:cNvPr id="18" name="object 18"/>
          <p:cNvSpPr txBox="1"/>
          <p:nvPr/>
        </p:nvSpPr>
        <p:spPr>
          <a:xfrm>
            <a:off x="1805685" y="3244088"/>
            <a:ext cx="2361565" cy="1517650"/>
          </a:xfrm>
          <a:prstGeom prst="rect">
            <a:avLst/>
          </a:prstGeom>
        </p:spPr>
        <p:txBody>
          <a:bodyPr vert="horz" wrap="square" lIns="0" tIns="43180" rIns="0" bIns="0" rtlCol="0">
            <a:spAutoFit/>
          </a:bodyPr>
          <a:lstStyle/>
          <a:p>
            <a:pPr marL="421005" marR="408305" indent="-2540" algn="ctr">
              <a:lnSpc>
                <a:spcPts val="2320"/>
              </a:lnSpc>
              <a:spcBef>
                <a:spcPts val="340"/>
              </a:spcBef>
            </a:pPr>
            <a:r>
              <a:rPr sz="2100" spc="-15" dirty="0">
                <a:solidFill>
                  <a:srgbClr val="FFFFFF"/>
                </a:solidFill>
                <a:latin typeface="Calibri"/>
                <a:cs typeface="Calibri"/>
              </a:rPr>
              <a:t>Βελτίωση </a:t>
            </a:r>
            <a:r>
              <a:rPr sz="2100" spc="-5" dirty="0">
                <a:solidFill>
                  <a:srgbClr val="FFFFFF"/>
                </a:solidFill>
                <a:latin typeface="Calibri"/>
                <a:cs typeface="Calibri"/>
              </a:rPr>
              <a:t>της </a:t>
            </a:r>
            <a:r>
              <a:rPr sz="2100" dirty="0">
                <a:solidFill>
                  <a:srgbClr val="FFFFFF"/>
                </a:solidFill>
                <a:latin typeface="Calibri"/>
                <a:cs typeface="Calibri"/>
              </a:rPr>
              <a:t> </a:t>
            </a:r>
            <a:r>
              <a:rPr sz="2100" spc="-10" dirty="0">
                <a:solidFill>
                  <a:srgbClr val="FFFFFF"/>
                </a:solidFill>
                <a:latin typeface="Calibri"/>
                <a:cs typeface="Calibri"/>
              </a:rPr>
              <a:t>ποιότητας</a:t>
            </a:r>
            <a:r>
              <a:rPr sz="2100" spc="-60" dirty="0">
                <a:solidFill>
                  <a:srgbClr val="FFFFFF"/>
                </a:solidFill>
                <a:latin typeface="Calibri"/>
                <a:cs typeface="Calibri"/>
              </a:rPr>
              <a:t> </a:t>
            </a:r>
            <a:r>
              <a:rPr sz="2100" spc="-5" dirty="0">
                <a:solidFill>
                  <a:srgbClr val="FFFFFF"/>
                </a:solidFill>
                <a:latin typeface="Calibri"/>
                <a:cs typeface="Calibri"/>
              </a:rPr>
              <a:t>της</a:t>
            </a:r>
            <a:endParaRPr sz="2100">
              <a:latin typeface="Calibri"/>
              <a:cs typeface="Calibri"/>
            </a:endParaRPr>
          </a:p>
          <a:p>
            <a:pPr marL="2540" algn="ctr">
              <a:lnSpc>
                <a:spcPts val="2150"/>
              </a:lnSpc>
            </a:pPr>
            <a:r>
              <a:rPr sz="2100" spc="-15" dirty="0">
                <a:solidFill>
                  <a:srgbClr val="FFFFFF"/>
                </a:solidFill>
                <a:latin typeface="Calibri"/>
                <a:cs typeface="Calibri"/>
              </a:rPr>
              <a:t>διδασκαλίας</a:t>
            </a:r>
            <a:r>
              <a:rPr sz="2100" spc="-20" dirty="0">
                <a:solidFill>
                  <a:srgbClr val="FFFFFF"/>
                </a:solidFill>
                <a:latin typeface="Calibri"/>
                <a:cs typeface="Calibri"/>
              </a:rPr>
              <a:t> </a:t>
            </a:r>
            <a:r>
              <a:rPr sz="2100" spc="-25" dirty="0">
                <a:solidFill>
                  <a:srgbClr val="FFFFFF"/>
                </a:solidFill>
                <a:latin typeface="Calibri"/>
                <a:cs typeface="Calibri"/>
              </a:rPr>
              <a:t>και</a:t>
            </a:r>
            <a:r>
              <a:rPr sz="2100" spc="-30" dirty="0">
                <a:solidFill>
                  <a:srgbClr val="FFFFFF"/>
                </a:solidFill>
                <a:latin typeface="Calibri"/>
                <a:cs typeface="Calibri"/>
              </a:rPr>
              <a:t> </a:t>
            </a:r>
            <a:r>
              <a:rPr sz="2100" spc="-5" dirty="0">
                <a:solidFill>
                  <a:srgbClr val="FFFFFF"/>
                </a:solidFill>
                <a:latin typeface="Calibri"/>
                <a:cs typeface="Calibri"/>
              </a:rPr>
              <a:t>της</a:t>
            </a:r>
            <a:endParaRPr sz="2100">
              <a:latin typeface="Calibri"/>
              <a:cs typeface="Calibri"/>
            </a:endParaRPr>
          </a:p>
          <a:p>
            <a:pPr marL="12700" marR="5080" algn="ctr">
              <a:lnSpc>
                <a:spcPts val="2300"/>
              </a:lnSpc>
              <a:spcBef>
                <a:spcPts val="155"/>
              </a:spcBef>
            </a:pPr>
            <a:r>
              <a:rPr sz="2100" spc="-10" dirty="0">
                <a:solidFill>
                  <a:srgbClr val="FFFFFF"/>
                </a:solidFill>
                <a:latin typeface="Calibri"/>
                <a:cs typeface="Calibri"/>
              </a:rPr>
              <a:t>μάθησης </a:t>
            </a:r>
            <a:r>
              <a:rPr sz="2100" spc="5" dirty="0">
                <a:solidFill>
                  <a:srgbClr val="FFFFFF"/>
                </a:solidFill>
                <a:latin typeface="Calibri"/>
                <a:cs typeface="Calibri"/>
              </a:rPr>
              <a:t>στη </a:t>
            </a:r>
            <a:r>
              <a:rPr sz="2100" spc="-15" dirty="0">
                <a:solidFill>
                  <a:srgbClr val="FFFFFF"/>
                </a:solidFill>
                <a:latin typeface="Calibri"/>
                <a:cs typeface="Calibri"/>
              </a:rPr>
              <a:t>σχολική </a:t>
            </a:r>
            <a:r>
              <a:rPr sz="2100" spc="-459" dirty="0">
                <a:solidFill>
                  <a:srgbClr val="FFFFFF"/>
                </a:solidFill>
                <a:latin typeface="Calibri"/>
                <a:cs typeface="Calibri"/>
              </a:rPr>
              <a:t> </a:t>
            </a:r>
            <a:r>
              <a:rPr sz="2100" spc="-5" dirty="0">
                <a:solidFill>
                  <a:srgbClr val="FFFFFF"/>
                </a:solidFill>
                <a:latin typeface="Calibri"/>
                <a:cs typeface="Calibri"/>
              </a:rPr>
              <a:t>εκπαίδευση</a:t>
            </a:r>
            <a:endParaRPr sz="2100">
              <a:latin typeface="Calibri"/>
              <a:cs typeface="Calibri"/>
            </a:endParaRPr>
          </a:p>
        </p:txBody>
      </p:sp>
      <p:grpSp>
        <p:nvGrpSpPr>
          <p:cNvPr id="19" name="object 19"/>
          <p:cNvGrpSpPr/>
          <p:nvPr/>
        </p:nvGrpSpPr>
        <p:grpSpPr>
          <a:xfrm>
            <a:off x="4441190" y="5149850"/>
            <a:ext cx="5233035" cy="1412240"/>
            <a:chOff x="4441190" y="5149850"/>
            <a:chExt cx="5233035" cy="1412240"/>
          </a:xfrm>
        </p:grpSpPr>
        <p:sp>
          <p:nvSpPr>
            <p:cNvPr id="20" name="object 20"/>
            <p:cNvSpPr/>
            <p:nvPr/>
          </p:nvSpPr>
          <p:spPr>
            <a:xfrm>
              <a:off x="4453890" y="5162550"/>
              <a:ext cx="5207635" cy="1386840"/>
            </a:xfrm>
            <a:custGeom>
              <a:avLst/>
              <a:gdLst/>
              <a:ahLst/>
              <a:cxnLst/>
              <a:rect l="l" t="t" r="r" b="b"/>
              <a:pathLst>
                <a:path w="5207634" h="1386840">
                  <a:moveTo>
                    <a:pt x="4976368" y="0"/>
                  </a:moveTo>
                  <a:lnTo>
                    <a:pt x="0" y="0"/>
                  </a:lnTo>
                  <a:lnTo>
                    <a:pt x="0" y="1386840"/>
                  </a:lnTo>
                  <a:lnTo>
                    <a:pt x="4976368" y="1386840"/>
                  </a:lnTo>
                  <a:lnTo>
                    <a:pt x="5022945" y="1382143"/>
                  </a:lnTo>
                  <a:lnTo>
                    <a:pt x="5066329" y="1368674"/>
                  </a:lnTo>
                  <a:lnTo>
                    <a:pt x="5105591" y="1347362"/>
                  </a:lnTo>
                  <a:lnTo>
                    <a:pt x="5139801" y="1319137"/>
                  </a:lnTo>
                  <a:lnTo>
                    <a:pt x="5168027" y="1284929"/>
                  </a:lnTo>
                  <a:lnTo>
                    <a:pt x="5189341" y="1245666"/>
                  </a:lnTo>
                  <a:lnTo>
                    <a:pt x="5202811" y="1202280"/>
                  </a:lnTo>
                  <a:lnTo>
                    <a:pt x="5207508" y="1155700"/>
                  </a:lnTo>
                  <a:lnTo>
                    <a:pt x="5207508" y="231140"/>
                  </a:lnTo>
                  <a:lnTo>
                    <a:pt x="5202811" y="184562"/>
                  </a:lnTo>
                  <a:lnTo>
                    <a:pt x="5189341" y="141178"/>
                  </a:lnTo>
                  <a:lnTo>
                    <a:pt x="5168027" y="101916"/>
                  </a:lnTo>
                  <a:lnTo>
                    <a:pt x="5139801" y="67706"/>
                  </a:lnTo>
                  <a:lnTo>
                    <a:pt x="5105591" y="39480"/>
                  </a:lnTo>
                  <a:lnTo>
                    <a:pt x="5066329" y="18166"/>
                  </a:lnTo>
                  <a:lnTo>
                    <a:pt x="5022945" y="4696"/>
                  </a:lnTo>
                  <a:lnTo>
                    <a:pt x="4976368" y="0"/>
                  </a:lnTo>
                  <a:close/>
                </a:path>
              </a:pathLst>
            </a:custGeom>
            <a:solidFill>
              <a:srgbClr val="D7D2DF">
                <a:alpha val="90194"/>
              </a:srgbClr>
            </a:solidFill>
          </p:spPr>
          <p:txBody>
            <a:bodyPr wrap="square" lIns="0" tIns="0" rIns="0" bIns="0" rtlCol="0"/>
            <a:lstStyle/>
            <a:p>
              <a:endParaRPr/>
            </a:p>
          </p:txBody>
        </p:sp>
        <p:sp>
          <p:nvSpPr>
            <p:cNvPr id="21" name="object 21"/>
            <p:cNvSpPr/>
            <p:nvPr/>
          </p:nvSpPr>
          <p:spPr>
            <a:xfrm>
              <a:off x="4453890" y="5162550"/>
              <a:ext cx="5207635" cy="1386840"/>
            </a:xfrm>
            <a:custGeom>
              <a:avLst/>
              <a:gdLst/>
              <a:ahLst/>
              <a:cxnLst/>
              <a:rect l="l" t="t" r="r" b="b"/>
              <a:pathLst>
                <a:path w="5207634" h="1386840">
                  <a:moveTo>
                    <a:pt x="5207508" y="231140"/>
                  </a:moveTo>
                  <a:lnTo>
                    <a:pt x="5207508" y="1155700"/>
                  </a:lnTo>
                  <a:lnTo>
                    <a:pt x="5202811" y="1202280"/>
                  </a:lnTo>
                  <a:lnTo>
                    <a:pt x="5189341" y="1245666"/>
                  </a:lnTo>
                  <a:lnTo>
                    <a:pt x="5168027" y="1284929"/>
                  </a:lnTo>
                  <a:lnTo>
                    <a:pt x="5139801" y="1319137"/>
                  </a:lnTo>
                  <a:lnTo>
                    <a:pt x="5105591" y="1347362"/>
                  </a:lnTo>
                  <a:lnTo>
                    <a:pt x="5066329" y="1368674"/>
                  </a:lnTo>
                  <a:lnTo>
                    <a:pt x="5022945" y="1382143"/>
                  </a:lnTo>
                  <a:lnTo>
                    <a:pt x="4976368" y="1386840"/>
                  </a:lnTo>
                  <a:lnTo>
                    <a:pt x="0" y="1386840"/>
                  </a:lnTo>
                  <a:lnTo>
                    <a:pt x="0" y="0"/>
                  </a:lnTo>
                  <a:lnTo>
                    <a:pt x="4976368" y="0"/>
                  </a:lnTo>
                  <a:lnTo>
                    <a:pt x="5022945" y="4696"/>
                  </a:lnTo>
                  <a:lnTo>
                    <a:pt x="5066329" y="18166"/>
                  </a:lnTo>
                  <a:lnTo>
                    <a:pt x="5105591" y="39480"/>
                  </a:lnTo>
                  <a:lnTo>
                    <a:pt x="5139801" y="67706"/>
                  </a:lnTo>
                  <a:lnTo>
                    <a:pt x="5168027" y="101916"/>
                  </a:lnTo>
                  <a:lnTo>
                    <a:pt x="5189341" y="141178"/>
                  </a:lnTo>
                  <a:lnTo>
                    <a:pt x="5202811" y="184562"/>
                  </a:lnTo>
                  <a:lnTo>
                    <a:pt x="5207508" y="231140"/>
                  </a:lnTo>
                  <a:close/>
                </a:path>
              </a:pathLst>
            </a:custGeom>
            <a:ln w="25399">
              <a:solidFill>
                <a:srgbClr val="D7D2DF"/>
              </a:solidFill>
            </a:ln>
          </p:spPr>
          <p:txBody>
            <a:bodyPr wrap="square" lIns="0" tIns="0" rIns="0" bIns="0" rtlCol="0"/>
            <a:lstStyle/>
            <a:p>
              <a:endParaRPr/>
            </a:p>
          </p:txBody>
        </p:sp>
      </p:grpSp>
      <p:sp>
        <p:nvSpPr>
          <p:cNvPr id="22" name="object 22"/>
          <p:cNvSpPr txBox="1"/>
          <p:nvPr/>
        </p:nvSpPr>
        <p:spPr>
          <a:xfrm>
            <a:off x="4490465" y="5241416"/>
            <a:ext cx="5008880" cy="1191260"/>
          </a:xfrm>
          <a:prstGeom prst="rect">
            <a:avLst/>
          </a:prstGeom>
        </p:spPr>
        <p:txBody>
          <a:bodyPr vert="horz" wrap="square" lIns="0" tIns="31750" rIns="0" bIns="0" rtlCol="0">
            <a:spAutoFit/>
          </a:bodyPr>
          <a:lstStyle/>
          <a:p>
            <a:pPr marL="127000" marR="890905" indent="-114300">
              <a:lnSpc>
                <a:spcPts val="1430"/>
              </a:lnSpc>
              <a:spcBef>
                <a:spcPts val="250"/>
              </a:spcBef>
              <a:buChar char="•"/>
              <a:tabLst>
                <a:tab pos="127000" algn="l"/>
              </a:tabLst>
            </a:pPr>
            <a:r>
              <a:rPr sz="1300" spc="-10" dirty="0">
                <a:latin typeface="Calibri"/>
                <a:cs typeface="Calibri"/>
              </a:rPr>
              <a:t>Ανάπτυξη</a:t>
            </a:r>
            <a:r>
              <a:rPr sz="1300" spc="25" dirty="0">
                <a:latin typeface="Calibri"/>
                <a:cs typeface="Calibri"/>
              </a:rPr>
              <a:t> </a:t>
            </a:r>
            <a:r>
              <a:rPr sz="1300" spc="-10" dirty="0">
                <a:latin typeface="Calibri"/>
                <a:cs typeface="Calibri"/>
              </a:rPr>
              <a:t>της</a:t>
            </a:r>
            <a:r>
              <a:rPr sz="1300" dirty="0">
                <a:latin typeface="Calibri"/>
                <a:cs typeface="Calibri"/>
              </a:rPr>
              <a:t> </a:t>
            </a:r>
            <a:r>
              <a:rPr sz="1300" spc="-15" dirty="0">
                <a:latin typeface="Calibri"/>
                <a:cs typeface="Calibri"/>
              </a:rPr>
              <a:t>ικανότητας</a:t>
            </a:r>
            <a:r>
              <a:rPr sz="1300" spc="25" dirty="0">
                <a:latin typeface="Calibri"/>
                <a:cs typeface="Calibri"/>
              </a:rPr>
              <a:t> </a:t>
            </a:r>
            <a:r>
              <a:rPr sz="1300" spc="-10" dirty="0">
                <a:latin typeface="Calibri"/>
                <a:cs typeface="Calibri"/>
              </a:rPr>
              <a:t>των</a:t>
            </a:r>
            <a:r>
              <a:rPr sz="1300" spc="-5" dirty="0">
                <a:latin typeface="Calibri"/>
                <a:cs typeface="Calibri"/>
              </a:rPr>
              <a:t> σχολείων </a:t>
            </a:r>
            <a:r>
              <a:rPr sz="1300" spc="-10" dirty="0">
                <a:latin typeface="Calibri"/>
                <a:cs typeface="Calibri"/>
              </a:rPr>
              <a:t>να</a:t>
            </a:r>
            <a:r>
              <a:rPr sz="1300" spc="15" dirty="0">
                <a:latin typeface="Calibri"/>
                <a:cs typeface="Calibri"/>
              </a:rPr>
              <a:t> </a:t>
            </a:r>
            <a:r>
              <a:rPr sz="1300" spc="-10" dirty="0">
                <a:latin typeface="Calibri"/>
                <a:cs typeface="Calibri"/>
              </a:rPr>
              <a:t>συμμετέχουν</a:t>
            </a:r>
            <a:r>
              <a:rPr sz="1300" spc="30" dirty="0">
                <a:latin typeface="Calibri"/>
                <a:cs typeface="Calibri"/>
              </a:rPr>
              <a:t> </a:t>
            </a:r>
            <a:r>
              <a:rPr sz="1300" spc="-5" dirty="0">
                <a:latin typeface="Calibri"/>
                <a:cs typeface="Calibri"/>
              </a:rPr>
              <a:t>σε </a:t>
            </a:r>
            <a:r>
              <a:rPr sz="1300" spc="-280" dirty="0">
                <a:latin typeface="Calibri"/>
                <a:cs typeface="Calibri"/>
              </a:rPr>
              <a:t> </a:t>
            </a:r>
            <a:r>
              <a:rPr sz="1300" spc="-10" dirty="0">
                <a:latin typeface="Calibri"/>
                <a:cs typeface="Calibri"/>
              </a:rPr>
              <a:t>διασυνοριακές</a:t>
            </a:r>
            <a:r>
              <a:rPr sz="1300" spc="25" dirty="0">
                <a:latin typeface="Calibri"/>
                <a:cs typeface="Calibri"/>
              </a:rPr>
              <a:t> </a:t>
            </a:r>
            <a:r>
              <a:rPr sz="1300" spc="-10" dirty="0">
                <a:latin typeface="Calibri"/>
                <a:cs typeface="Calibri"/>
              </a:rPr>
              <a:t>ανταλλαγές</a:t>
            </a:r>
            <a:r>
              <a:rPr sz="1300" spc="20" dirty="0">
                <a:latin typeface="Calibri"/>
                <a:cs typeface="Calibri"/>
              </a:rPr>
              <a:t> </a:t>
            </a:r>
            <a:r>
              <a:rPr sz="1300" spc="-20" dirty="0">
                <a:latin typeface="Calibri"/>
                <a:cs typeface="Calibri"/>
              </a:rPr>
              <a:t>και</a:t>
            </a:r>
            <a:r>
              <a:rPr sz="1300" spc="-5" dirty="0">
                <a:latin typeface="Calibri"/>
                <a:cs typeface="Calibri"/>
              </a:rPr>
              <a:t> </a:t>
            </a:r>
            <a:r>
              <a:rPr sz="1300" spc="-10" dirty="0">
                <a:latin typeface="Calibri"/>
                <a:cs typeface="Calibri"/>
              </a:rPr>
              <a:t>συνεργασία\</a:t>
            </a:r>
            <a:endParaRPr sz="1300">
              <a:latin typeface="Calibri"/>
              <a:cs typeface="Calibri"/>
            </a:endParaRPr>
          </a:p>
          <a:p>
            <a:pPr marL="127000" marR="471805" indent="-114300">
              <a:lnSpc>
                <a:spcPts val="1430"/>
              </a:lnSpc>
              <a:spcBef>
                <a:spcPts val="235"/>
              </a:spcBef>
              <a:buChar char="•"/>
              <a:tabLst>
                <a:tab pos="127000" algn="l"/>
              </a:tabLst>
            </a:pPr>
            <a:r>
              <a:rPr sz="1300" spc="-10" dirty="0">
                <a:latin typeface="Calibri"/>
                <a:cs typeface="Calibri"/>
              </a:rPr>
              <a:t>Μέριμνα</a:t>
            </a:r>
            <a:r>
              <a:rPr sz="1300" spc="15" dirty="0">
                <a:latin typeface="Calibri"/>
                <a:cs typeface="Calibri"/>
              </a:rPr>
              <a:t> </a:t>
            </a:r>
            <a:r>
              <a:rPr sz="1300" spc="-5" dirty="0">
                <a:latin typeface="Calibri"/>
                <a:cs typeface="Calibri"/>
              </a:rPr>
              <a:t>ώστε</a:t>
            </a:r>
            <a:r>
              <a:rPr sz="1300" spc="10" dirty="0">
                <a:latin typeface="Calibri"/>
                <a:cs typeface="Calibri"/>
              </a:rPr>
              <a:t> </a:t>
            </a:r>
            <a:r>
              <a:rPr sz="1300" spc="-5" dirty="0">
                <a:latin typeface="Calibri"/>
                <a:cs typeface="Calibri"/>
              </a:rPr>
              <a:t>η</a:t>
            </a:r>
            <a:r>
              <a:rPr sz="1300" dirty="0">
                <a:latin typeface="Calibri"/>
                <a:cs typeface="Calibri"/>
              </a:rPr>
              <a:t> </a:t>
            </a:r>
            <a:r>
              <a:rPr sz="1300" spc="-10" dirty="0">
                <a:latin typeface="Calibri"/>
                <a:cs typeface="Calibri"/>
              </a:rPr>
              <a:t>μαθησιακή</a:t>
            </a:r>
            <a:r>
              <a:rPr sz="1300" spc="35" dirty="0">
                <a:latin typeface="Calibri"/>
                <a:cs typeface="Calibri"/>
              </a:rPr>
              <a:t> </a:t>
            </a:r>
            <a:r>
              <a:rPr sz="1300" spc="-15" dirty="0">
                <a:latin typeface="Calibri"/>
                <a:cs typeface="Calibri"/>
              </a:rPr>
              <a:t>κινητικότητα</a:t>
            </a:r>
            <a:r>
              <a:rPr sz="1300" spc="15" dirty="0">
                <a:latin typeface="Calibri"/>
                <a:cs typeface="Calibri"/>
              </a:rPr>
              <a:t> </a:t>
            </a:r>
            <a:r>
              <a:rPr sz="1300" spc="-10" dirty="0">
                <a:latin typeface="Calibri"/>
                <a:cs typeface="Calibri"/>
              </a:rPr>
              <a:t>να</a:t>
            </a:r>
            <a:r>
              <a:rPr sz="1300" spc="-5" dirty="0">
                <a:latin typeface="Calibri"/>
                <a:cs typeface="Calibri"/>
              </a:rPr>
              <a:t> αποτελεί</a:t>
            </a:r>
            <a:r>
              <a:rPr sz="1300" spc="15" dirty="0">
                <a:latin typeface="Calibri"/>
                <a:cs typeface="Calibri"/>
              </a:rPr>
              <a:t> </a:t>
            </a:r>
            <a:r>
              <a:rPr sz="1300" spc="-5" dirty="0">
                <a:latin typeface="Calibri"/>
                <a:cs typeface="Calibri"/>
              </a:rPr>
              <a:t>ρεαλιστική </a:t>
            </a:r>
            <a:r>
              <a:rPr sz="1300" spc="-280" dirty="0">
                <a:latin typeface="Calibri"/>
                <a:cs typeface="Calibri"/>
              </a:rPr>
              <a:t> </a:t>
            </a:r>
            <a:r>
              <a:rPr sz="1300" spc="-15" dirty="0">
                <a:latin typeface="Calibri"/>
                <a:cs typeface="Calibri"/>
              </a:rPr>
              <a:t>δυνατότητα</a:t>
            </a:r>
            <a:r>
              <a:rPr sz="1300" spc="30" dirty="0">
                <a:latin typeface="Calibri"/>
                <a:cs typeface="Calibri"/>
              </a:rPr>
              <a:t> </a:t>
            </a:r>
            <a:r>
              <a:rPr sz="1300" spc="-10" dirty="0">
                <a:latin typeface="Calibri"/>
                <a:cs typeface="Calibri"/>
              </a:rPr>
              <a:t>για</a:t>
            </a:r>
            <a:r>
              <a:rPr sz="1300" dirty="0">
                <a:latin typeface="Calibri"/>
                <a:cs typeface="Calibri"/>
              </a:rPr>
              <a:t> </a:t>
            </a:r>
            <a:r>
              <a:rPr sz="1300" spc="-20" dirty="0">
                <a:latin typeface="Calibri"/>
                <a:cs typeface="Calibri"/>
              </a:rPr>
              <a:t>κάθε</a:t>
            </a:r>
            <a:r>
              <a:rPr sz="1300" dirty="0">
                <a:latin typeface="Calibri"/>
                <a:cs typeface="Calibri"/>
              </a:rPr>
              <a:t> </a:t>
            </a:r>
            <a:r>
              <a:rPr sz="1300" spc="-15" dirty="0">
                <a:latin typeface="Calibri"/>
                <a:cs typeface="Calibri"/>
              </a:rPr>
              <a:t>μαθητή</a:t>
            </a:r>
            <a:endParaRPr sz="1300">
              <a:latin typeface="Calibri"/>
              <a:cs typeface="Calibri"/>
            </a:endParaRPr>
          </a:p>
          <a:p>
            <a:pPr marL="127000" marR="5080" indent="-114300">
              <a:lnSpc>
                <a:spcPts val="1430"/>
              </a:lnSpc>
              <a:spcBef>
                <a:spcPts val="240"/>
              </a:spcBef>
              <a:buChar char="•"/>
              <a:tabLst>
                <a:tab pos="127000" algn="l"/>
              </a:tabLst>
            </a:pPr>
            <a:r>
              <a:rPr sz="1300" spc="-10" dirty="0">
                <a:latin typeface="Calibri"/>
                <a:cs typeface="Calibri"/>
              </a:rPr>
              <a:t>Προώθηση</a:t>
            </a:r>
            <a:r>
              <a:rPr sz="1300" spc="30" dirty="0">
                <a:latin typeface="Calibri"/>
                <a:cs typeface="Calibri"/>
              </a:rPr>
              <a:t> </a:t>
            </a:r>
            <a:r>
              <a:rPr sz="1300" spc="-10" dirty="0">
                <a:latin typeface="Calibri"/>
                <a:cs typeface="Calibri"/>
              </a:rPr>
              <a:t>της</a:t>
            </a:r>
            <a:r>
              <a:rPr sz="1300" spc="10" dirty="0">
                <a:latin typeface="Calibri"/>
                <a:cs typeface="Calibri"/>
              </a:rPr>
              <a:t> </a:t>
            </a:r>
            <a:r>
              <a:rPr sz="1300" spc="-10" dirty="0">
                <a:latin typeface="Calibri"/>
                <a:cs typeface="Calibri"/>
              </a:rPr>
              <a:t>αναγνώρισης</a:t>
            </a:r>
            <a:r>
              <a:rPr sz="1300" spc="55" dirty="0">
                <a:latin typeface="Calibri"/>
                <a:cs typeface="Calibri"/>
              </a:rPr>
              <a:t> </a:t>
            </a:r>
            <a:r>
              <a:rPr sz="1300" spc="-10" dirty="0">
                <a:latin typeface="Calibri"/>
                <a:cs typeface="Calibri"/>
              </a:rPr>
              <a:t>των </a:t>
            </a:r>
            <a:r>
              <a:rPr sz="1300" spc="-15" dirty="0">
                <a:latin typeface="Calibri"/>
                <a:cs typeface="Calibri"/>
              </a:rPr>
              <a:t>μαθησιακών</a:t>
            </a:r>
            <a:r>
              <a:rPr sz="1300" spc="40" dirty="0">
                <a:latin typeface="Calibri"/>
                <a:cs typeface="Calibri"/>
              </a:rPr>
              <a:t> </a:t>
            </a:r>
            <a:r>
              <a:rPr sz="1300" spc="-10" dirty="0">
                <a:latin typeface="Calibri"/>
                <a:cs typeface="Calibri"/>
              </a:rPr>
              <a:t>αποτελεσμάτων</a:t>
            </a:r>
            <a:r>
              <a:rPr sz="1300" spc="40" dirty="0">
                <a:latin typeface="Calibri"/>
                <a:cs typeface="Calibri"/>
              </a:rPr>
              <a:t> </a:t>
            </a:r>
            <a:r>
              <a:rPr sz="1300" spc="-15" dirty="0">
                <a:latin typeface="Calibri"/>
                <a:cs typeface="Calibri"/>
              </a:rPr>
              <a:t>μαθητών </a:t>
            </a:r>
            <a:r>
              <a:rPr sz="1300" spc="-280" dirty="0">
                <a:latin typeface="Calibri"/>
                <a:cs typeface="Calibri"/>
              </a:rPr>
              <a:t> </a:t>
            </a:r>
            <a:r>
              <a:rPr sz="1300" spc="-20" dirty="0">
                <a:latin typeface="Calibri"/>
                <a:cs typeface="Calibri"/>
              </a:rPr>
              <a:t>και</a:t>
            </a:r>
            <a:r>
              <a:rPr sz="1300" spc="-10" dirty="0">
                <a:latin typeface="Calibri"/>
                <a:cs typeface="Calibri"/>
              </a:rPr>
              <a:t> προσωπικού</a:t>
            </a:r>
            <a:endParaRPr sz="1300">
              <a:latin typeface="Calibri"/>
              <a:cs typeface="Calibri"/>
            </a:endParaRPr>
          </a:p>
        </p:txBody>
      </p:sp>
      <p:grpSp>
        <p:nvGrpSpPr>
          <p:cNvPr id="23" name="object 23"/>
          <p:cNvGrpSpPr/>
          <p:nvPr/>
        </p:nvGrpSpPr>
        <p:grpSpPr>
          <a:xfrm>
            <a:off x="1512061" y="4976114"/>
            <a:ext cx="2954655" cy="1760220"/>
            <a:chOff x="1512061" y="4976114"/>
            <a:chExt cx="2954655" cy="1760220"/>
          </a:xfrm>
        </p:grpSpPr>
        <p:sp>
          <p:nvSpPr>
            <p:cNvPr id="24" name="object 24"/>
            <p:cNvSpPr/>
            <p:nvPr/>
          </p:nvSpPr>
          <p:spPr>
            <a:xfrm>
              <a:off x="1524761" y="4988814"/>
              <a:ext cx="2929255" cy="1734820"/>
            </a:xfrm>
            <a:custGeom>
              <a:avLst/>
              <a:gdLst/>
              <a:ahLst/>
              <a:cxnLst/>
              <a:rect l="l" t="t" r="r" b="b"/>
              <a:pathLst>
                <a:path w="2929254" h="1734820">
                  <a:moveTo>
                    <a:pt x="2640076" y="0"/>
                  </a:moveTo>
                  <a:lnTo>
                    <a:pt x="289051" y="0"/>
                  </a:lnTo>
                  <a:lnTo>
                    <a:pt x="242166" y="3783"/>
                  </a:lnTo>
                  <a:lnTo>
                    <a:pt x="197689" y="14736"/>
                  </a:lnTo>
                  <a:lnTo>
                    <a:pt x="156215" y="32263"/>
                  </a:lnTo>
                  <a:lnTo>
                    <a:pt x="118341" y="55770"/>
                  </a:lnTo>
                  <a:lnTo>
                    <a:pt x="84661" y="84661"/>
                  </a:lnTo>
                  <a:lnTo>
                    <a:pt x="55770" y="118341"/>
                  </a:lnTo>
                  <a:lnTo>
                    <a:pt x="32263" y="156215"/>
                  </a:lnTo>
                  <a:lnTo>
                    <a:pt x="14736" y="197689"/>
                  </a:lnTo>
                  <a:lnTo>
                    <a:pt x="3783" y="242166"/>
                  </a:lnTo>
                  <a:lnTo>
                    <a:pt x="0" y="289052"/>
                  </a:lnTo>
                  <a:lnTo>
                    <a:pt x="0" y="1445260"/>
                  </a:lnTo>
                  <a:lnTo>
                    <a:pt x="3783" y="1492145"/>
                  </a:lnTo>
                  <a:lnTo>
                    <a:pt x="14736" y="1536622"/>
                  </a:lnTo>
                  <a:lnTo>
                    <a:pt x="32263" y="1578096"/>
                  </a:lnTo>
                  <a:lnTo>
                    <a:pt x="55770" y="1615970"/>
                  </a:lnTo>
                  <a:lnTo>
                    <a:pt x="84661" y="1649650"/>
                  </a:lnTo>
                  <a:lnTo>
                    <a:pt x="118341" y="1678541"/>
                  </a:lnTo>
                  <a:lnTo>
                    <a:pt x="156215" y="1702048"/>
                  </a:lnTo>
                  <a:lnTo>
                    <a:pt x="197689" y="1719575"/>
                  </a:lnTo>
                  <a:lnTo>
                    <a:pt x="242166" y="1730528"/>
                  </a:lnTo>
                  <a:lnTo>
                    <a:pt x="289051" y="1734312"/>
                  </a:lnTo>
                  <a:lnTo>
                    <a:pt x="2640076" y="1734312"/>
                  </a:lnTo>
                  <a:lnTo>
                    <a:pt x="2686961" y="1730528"/>
                  </a:lnTo>
                  <a:lnTo>
                    <a:pt x="2731438" y="1719575"/>
                  </a:lnTo>
                  <a:lnTo>
                    <a:pt x="2772912" y="1702048"/>
                  </a:lnTo>
                  <a:lnTo>
                    <a:pt x="2810786" y="1678541"/>
                  </a:lnTo>
                  <a:lnTo>
                    <a:pt x="2844466" y="1649650"/>
                  </a:lnTo>
                  <a:lnTo>
                    <a:pt x="2873357" y="1615970"/>
                  </a:lnTo>
                  <a:lnTo>
                    <a:pt x="2896864" y="1578096"/>
                  </a:lnTo>
                  <a:lnTo>
                    <a:pt x="2914391" y="1536622"/>
                  </a:lnTo>
                  <a:lnTo>
                    <a:pt x="2925344" y="1492145"/>
                  </a:lnTo>
                  <a:lnTo>
                    <a:pt x="2929128" y="1445260"/>
                  </a:lnTo>
                  <a:lnTo>
                    <a:pt x="2929128" y="289052"/>
                  </a:lnTo>
                  <a:lnTo>
                    <a:pt x="2925344" y="242166"/>
                  </a:lnTo>
                  <a:lnTo>
                    <a:pt x="2914391" y="197689"/>
                  </a:lnTo>
                  <a:lnTo>
                    <a:pt x="2896864" y="156215"/>
                  </a:lnTo>
                  <a:lnTo>
                    <a:pt x="2873357" y="118341"/>
                  </a:lnTo>
                  <a:lnTo>
                    <a:pt x="2844466" y="84661"/>
                  </a:lnTo>
                  <a:lnTo>
                    <a:pt x="2810786" y="55770"/>
                  </a:lnTo>
                  <a:lnTo>
                    <a:pt x="2772912" y="32263"/>
                  </a:lnTo>
                  <a:lnTo>
                    <a:pt x="2731438" y="14736"/>
                  </a:lnTo>
                  <a:lnTo>
                    <a:pt x="2686961" y="3783"/>
                  </a:lnTo>
                  <a:lnTo>
                    <a:pt x="2640076" y="0"/>
                  </a:lnTo>
                  <a:close/>
                </a:path>
              </a:pathLst>
            </a:custGeom>
            <a:solidFill>
              <a:srgbClr val="8063A1"/>
            </a:solidFill>
          </p:spPr>
          <p:txBody>
            <a:bodyPr wrap="square" lIns="0" tIns="0" rIns="0" bIns="0" rtlCol="0"/>
            <a:lstStyle/>
            <a:p>
              <a:endParaRPr/>
            </a:p>
          </p:txBody>
        </p:sp>
        <p:sp>
          <p:nvSpPr>
            <p:cNvPr id="25" name="object 25"/>
            <p:cNvSpPr/>
            <p:nvPr/>
          </p:nvSpPr>
          <p:spPr>
            <a:xfrm>
              <a:off x="1524761" y="4988814"/>
              <a:ext cx="2929255" cy="1734820"/>
            </a:xfrm>
            <a:custGeom>
              <a:avLst/>
              <a:gdLst/>
              <a:ahLst/>
              <a:cxnLst/>
              <a:rect l="l" t="t" r="r" b="b"/>
              <a:pathLst>
                <a:path w="2929254" h="1734820">
                  <a:moveTo>
                    <a:pt x="0" y="289052"/>
                  </a:moveTo>
                  <a:lnTo>
                    <a:pt x="3783" y="242166"/>
                  </a:lnTo>
                  <a:lnTo>
                    <a:pt x="14736" y="197689"/>
                  </a:lnTo>
                  <a:lnTo>
                    <a:pt x="32263" y="156215"/>
                  </a:lnTo>
                  <a:lnTo>
                    <a:pt x="55770" y="118341"/>
                  </a:lnTo>
                  <a:lnTo>
                    <a:pt x="84661" y="84661"/>
                  </a:lnTo>
                  <a:lnTo>
                    <a:pt x="118341" y="55770"/>
                  </a:lnTo>
                  <a:lnTo>
                    <a:pt x="156215" y="32263"/>
                  </a:lnTo>
                  <a:lnTo>
                    <a:pt x="197689" y="14736"/>
                  </a:lnTo>
                  <a:lnTo>
                    <a:pt x="242166" y="3783"/>
                  </a:lnTo>
                  <a:lnTo>
                    <a:pt x="289051" y="0"/>
                  </a:lnTo>
                  <a:lnTo>
                    <a:pt x="2640076" y="0"/>
                  </a:lnTo>
                  <a:lnTo>
                    <a:pt x="2686961" y="3783"/>
                  </a:lnTo>
                  <a:lnTo>
                    <a:pt x="2731438" y="14736"/>
                  </a:lnTo>
                  <a:lnTo>
                    <a:pt x="2772912" y="32263"/>
                  </a:lnTo>
                  <a:lnTo>
                    <a:pt x="2810786" y="55770"/>
                  </a:lnTo>
                  <a:lnTo>
                    <a:pt x="2844466" y="84661"/>
                  </a:lnTo>
                  <a:lnTo>
                    <a:pt x="2873357" y="118341"/>
                  </a:lnTo>
                  <a:lnTo>
                    <a:pt x="2896864" y="156215"/>
                  </a:lnTo>
                  <a:lnTo>
                    <a:pt x="2914391" y="197689"/>
                  </a:lnTo>
                  <a:lnTo>
                    <a:pt x="2925344" y="242166"/>
                  </a:lnTo>
                  <a:lnTo>
                    <a:pt x="2929128" y="289052"/>
                  </a:lnTo>
                  <a:lnTo>
                    <a:pt x="2929128" y="1445260"/>
                  </a:lnTo>
                  <a:lnTo>
                    <a:pt x="2925344" y="1492145"/>
                  </a:lnTo>
                  <a:lnTo>
                    <a:pt x="2914391" y="1536622"/>
                  </a:lnTo>
                  <a:lnTo>
                    <a:pt x="2896864" y="1578096"/>
                  </a:lnTo>
                  <a:lnTo>
                    <a:pt x="2873357" y="1615970"/>
                  </a:lnTo>
                  <a:lnTo>
                    <a:pt x="2844466" y="1649650"/>
                  </a:lnTo>
                  <a:lnTo>
                    <a:pt x="2810786" y="1678541"/>
                  </a:lnTo>
                  <a:lnTo>
                    <a:pt x="2772912" y="1702048"/>
                  </a:lnTo>
                  <a:lnTo>
                    <a:pt x="2731438" y="1719575"/>
                  </a:lnTo>
                  <a:lnTo>
                    <a:pt x="2686961" y="1730528"/>
                  </a:lnTo>
                  <a:lnTo>
                    <a:pt x="2640076" y="1734312"/>
                  </a:lnTo>
                  <a:lnTo>
                    <a:pt x="289051" y="1734312"/>
                  </a:lnTo>
                  <a:lnTo>
                    <a:pt x="242166" y="1730528"/>
                  </a:lnTo>
                  <a:lnTo>
                    <a:pt x="197689" y="1719575"/>
                  </a:lnTo>
                  <a:lnTo>
                    <a:pt x="156215" y="1702048"/>
                  </a:lnTo>
                  <a:lnTo>
                    <a:pt x="118341" y="1678541"/>
                  </a:lnTo>
                  <a:lnTo>
                    <a:pt x="84661" y="1649650"/>
                  </a:lnTo>
                  <a:lnTo>
                    <a:pt x="55770" y="1615970"/>
                  </a:lnTo>
                  <a:lnTo>
                    <a:pt x="32263" y="1578096"/>
                  </a:lnTo>
                  <a:lnTo>
                    <a:pt x="14736" y="1536622"/>
                  </a:lnTo>
                  <a:lnTo>
                    <a:pt x="3783" y="1492145"/>
                  </a:lnTo>
                  <a:lnTo>
                    <a:pt x="0" y="1445260"/>
                  </a:lnTo>
                  <a:lnTo>
                    <a:pt x="0" y="289052"/>
                  </a:lnTo>
                  <a:close/>
                </a:path>
              </a:pathLst>
            </a:custGeom>
            <a:ln w="25400">
              <a:solidFill>
                <a:srgbClr val="FFFFFF"/>
              </a:solidFill>
            </a:ln>
          </p:spPr>
          <p:txBody>
            <a:bodyPr wrap="square" lIns="0" tIns="0" rIns="0" bIns="0" rtlCol="0"/>
            <a:lstStyle/>
            <a:p>
              <a:endParaRPr/>
            </a:p>
          </p:txBody>
        </p:sp>
      </p:grpSp>
      <p:sp>
        <p:nvSpPr>
          <p:cNvPr id="26" name="object 26"/>
          <p:cNvSpPr txBox="1"/>
          <p:nvPr/>
        </p:nvSpPr>
        <p:spPr>
          <a:xfrm>
            <a:off x="1891029" y="5211267"/>
            <a:ext cx="2192020" cy="1225550"/>
          </a:xfrm>
          <a:prstGeom prst="rect">
            <a:avLst/>
          </a:prstGeom>
        </p:spPr>
        <p:txBody>
          <a:bodyPr vert="horz" wrap="square" lIns="0" tIns="40005" rIns="0" bIns="0" rtlCol="0">
            <a:spAutoFit/>
          </a:bodyPr>
          <a:lstStyle/>
          <a:p>
            <a:pPr marL="12700" marR="5080" indent="1270" algn="ctr">
              <a:lnSpc>
                <a:spcPct val="91600"/>
              </a:lnSpc>
              <a:spcBef>
                <a:spcPts val="315"/>
              </a:spcBef>
            </a:pPr>
            <a:r>
              <a:rPr sz="2100" spc="-5" dirty="0">
                <a:solidFill>
                  <a:srgbClr val="FFFFFF"/>
                </a:solidFill>
                <a:latin typeface="Calibri"/>
                <a:cs typeface="Calibri"/>
              </a:rPr>
              <a:t>Συμβολή </a:t>
            </a:r>
            <a:r>
              <a:rPr sz="2100" dirty="0">
                <a:solidFill>
                  <a:srgbClr val="FFFFFF"/>
                </a:solidFill>
                <a:latin typeface="Calibri"/>
                <a:cs typeface="Calibri"/>
              </a:rPr>
              <a:t>στη </a:t>
            </a:r>
            <a:r>
              <a:rPr sz="2100" spc="5" dirty="0">
                <a:solidFill>
                  <a:srgbClr val="FFFFFF"/>
                </a:solidFill>
                <a:latin typeface="Calibri"/>
                <a:cs typeface="Calibri"/>
              </a:rPr>
              <a:t> </a:t>
            </a:r>
            <a:r>
              <a:rPr sz="2100" spc="-10" dirty="0">
                <a:solidFill>
                  <a:srgbClr val="FFFFFF"/>
                </a:solidFill>
                <a:latin typeface="Calibri"/>
                <a:cs typeface="Calibri"/>
              </a:rPr>
              <a:t>δημιουργία </a:t>
            </a:r>
            <a:r>
              <a:rPr sz="2100" spc="-5" dirty="0">
                <a:solidFill>
                  <a:srgbClr val="FFFFFF"/>
                </a:solidFill>
                <a:latin typeface="Calibri"/>
                <a:cs typeface="Calibri"/>
              </a:rPr>
              <a:t>του </a:t>
            </a:r>
            <a:r>
              <a:rPr sz="2100" dirty="0">
                <a:solidFill>
                  <a:srgbClr val="FFFFFF"/>
                </a:solidFill>
                <a:latin typeface="Calibri"/>
                <a:cs typeface="Calibri"/>
              </a:rPr>
              <a:t> </a:t>
            </a:r>
            <a:r>
              <a:rPr sz="2100" spc="-15" dirty="0">
                <a:solidFill>
                  <a:srgbClr val="FFFFFF"/>
                </a:solidFill>
                <a:latin typeface="Calibri"/>
                <a:cs typeface="Calibri"/>
              </a:rPr>
              <a:t>Ευρωπαϊκού</a:t>
            </a:r>
            <a:r>
              <a:rPr sz="2100" spc="-75" dirty="0">
                <a:solidFill>
                  <a:srgbClr val="FFFFFF"/>
                </a:solidFill>
                <a:latin typeface="Calibri"/>
                <a:cs typeface="Calibri"/>
              </a:rPr>
              <a:t> </a:t>
            </a:r>
            <a:r>
              <a:rPr sz="2100" spc="-5" dirty="0">
                <a:solidFill>
                  <a:srgbClr val="FFFFFF"/>
                </a:solidFill>
                <a:latin typeface="Calibri"/>
                <a:cs typeface="Calibri"/>
              </a:rPr>
              <a:t>Χώρου </a:t>
            </a:r>
            <a:r>
              <a:rPr sz="2100" spc="-459" dirty="0">
                <a:solidFill>
                  <a:srgbClr val="FFFFFF"/>
                </a:solidFill>
                <a:latin typeface="Calibri"/>
                <a:cs typeface="Calibri"/>
              </a:rPr>
              <a:t> </a:t>
            </a:r>
            <a:r>
              <a:rPr sz="2100" spc="-10" dirty="0">
                <a:solidFill>
                  <a:srgbClr val="FFFFFF"/>
                </a:solidFill>
                <a:latin typeface="Calibri"/>
                <a:cs typeface="Calibri"/>
              </a:rPr>
              <a:t>Εκπαίδευσης</a:t>
            </a:r>
            <a:endParaRPr sz="21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object 23">
            <a:extLst>
              <a:ext uri="{FF2B5EF4-FFF2-40B4-BE49-F238E27FC236}">
                <a16:creationId xmlns:a16="http://schemas.microsoft.com/office/drawing/2014/main" id="{EF2E1C58-7241-4D30-898C-8DF6E64AD5B7}"/>
              </a:ext>
            </a:extLst>
          </p:cNvPr>
          <p:cNvSpPr/>
          <p:nvPr/>
        </p:nvSpPr>
        <p:spPr>
          <a:xfrm>
            <a:off x="4322188" y="4455996"/>
            <a:ext cx="3053369" cy="694269"/>
          </a:xfrm>
          <a:custGeom>
            <a:avLst/>
            <a:gdLst/>
            <a:ahLst/>
            <a:cxnLst/>
            <a:rect l="l" t="t" r="r" b="b"/>
            <a:pathLst>
              <a:path w="3343910" h="541020">
                <a:moveTo>
                  <a:pt x="3253613" y="0"/>
                </a:moveTo>
                <a:lnTo>
                  <a:pt x="90042" y="0"/>
                </a:lnTo>
                <a:lnTo>
                  <a:pt x="54971" y="7088"/>
                </a:lnTo>
                <a:lnTo>
                  <a:pt x="26352" y="26416"/>
                </a:lnTo>
                <a:lnTo>
                  <a:pt x="7068" y="55078"/>
                </a:lnTo>
                <a:lnTo>
                  <a:pt x="0" y="90170"/>
                </a:lnTo>
                <a:lnTo>
                  <a:pt x="0" y="450850"/>
                </a:lnTo>
                <a:lnTo>
                  <a:pt x="7068" y="485947"/>
                </a:lnTo>
                <a:lnTo>
                  <a:pt x="26352" y="514608"/>
                </a:lnTo>
                <a:lnTo>
                  <a:pt x="54971" y="533933"/>
                </a:lnTo>
                <a:lnTo>
                  <a:pt x="90042" y="541020"/>
                </a:lnTo>
                <a:lnTo>
                  <a:pt x="3253613" y="541020"/>
                </a:lnTo>
                <a:lnTo>
                  <a:pt x="3288684" y="533933"/>
                </a:lnTo>
                <a:lnTo>
                  <a:pt x="3317303" y="514608"/>
                </a:lnTo>
                <a:lnTo>
                  <a:pt x="3336587" y="485947"/>
                </a:lnTo>
                <a:lnTo>
                  <a:pt x="3343655" y="450850"/>
                </a:lnTo>
                <a:lnTo>
                  <a:pt x="3343655" y="90170"/>
                </a:lnTo>
                <a:lnTo>
                  <a:pt x="3336587" y="55078"/>
                </a:lnTo>
                <a:lnTo>
                  <a:pt x="3317303" y="26416"/>
                </a:lnTo>
                <a:lnTo>
                  <a:pt x="3288684" y="7088"/>
                </a:lnTo>
                <a:lnTo>
                  <a:pt x="3253613" y="0"/>
                </a:lnTo>
                <a:close/>
              </a:path>
            </a:pathLst>
          </a:custGeom>
          <a:solidFill>
            <a:srgbClr val="ADBFBD"/>
          </a:solidFill>
        </p:spPr>
        <p:txBody>
          <a:bodyPr wrap="square" lIns="0" tIns="0" rIns="0" bIns="0" rtlCol="0"/>
          <a:lstStyle/>
          <a:p>
            <a:pPr defTabSz="914400">
              <a:defRPr/>
            </a:pPr>
            <a:endParaRPr kern="0" dirty="0">
              <a:solidFill>
                <a:prstClr val="black"/>
              </a:solidFill>
            </a:endParaRPr>
          </a:p>
        </p:txBody>
      </p:sp>
      <p:sp>
        <p:nvSpPr>
          <p:cNvPr id="25" name="24 - Θέση αριθμού διαφάνειας"/>
          <p:cNvSpPr>
            <a:spLocks noGrp="1"/>
          </p:cNvSpPr>
          <p:nvPr>
            <p:ph type="sldNum" sz="quarter" idx="7"/>
          </p:nvPr>
        </p:nvSpPr>
        <p:spPr>
          <a:xfrm>
            <a:off x="10514011" y="5883275"/>
            <a:ext cx="764215" cy="365125"/>
          </a:xfrm>
          <a:prstGeom prst="rect">
            <a:avLst/>
          </a:prstGeom>
        </p:spPr>
        <p:txBody>
          <a:bodyPr/>
          <a:lstStyle/>
          <a:p>
            <a:fld id="{46B67C96-970E-4DE5-9008-8A04A26FE5B1}" type="slidenum">
              <a:rPr lang="en-GB" smtClean="0"/>
              <a:pPr/>
              <a:t>11</a:t>
            </a:fld>
            <a:endParaRPr lang="en-GB"/>
          </a:p>
        </p:txBody>
      </p:sp>
      <p:sp>
        <p:nvSpPr>
          <p:cNvPr id="10" name="object 10"/>
          <p:cNvSpPr/>
          <p:nvPr/>
        </p:nvSpPr>
        <p:spPr>
          <a:xfrm>
            <a:off x="1632965" y="1557527"/>
            <a:ext cx="8929370" cy="0"/>
          </a:xfrm>
          <a:custGeom>
            <a:avLst/>
            <a:gdLst/>
            <a:ahLst/>
            <a:cxnLst/>
            <a:rect l="l" t="t" r="r" b="b"/>
            <a:pathLst>
              <a:path w="8929370">
                <a:moveTo>
                  <a:pt x="0" y="0"/>
                </a:moveTo>
                <a:lnTo>
                  <a:pt x="8928989" y="0"/>
                </a:lnTo>
              </a:path>
            </a:pathLst>
          </a:custGeom>
          <a:ln w="22225">
            <a:solidFill>
              <a:srgbClr val="96B4B4"/>
            </a:solidFill>
          </a:ln>
        </p:spPr>
        <p:txBody>
          <a:bodyPr wrap="square" lIns="0" tIns="0" rIns="0" bIns="0" rtlCol="0"/>
          <a:lstStyle/>
          <a:p>
            <a:endParaRPr dirty="0"/>
          </a:p>
        </p:txBody>
      </p:sp>
      <p:sp>
        <p:nvSpPr>
          <p:cNvPr id="14" name="object 12">
            <a:extLst>
              <a:ext uri="{FF2B5EF4-FFF2-40B4-BE49-F238E27FC236}">
                <a16:creationId xmlns:a16="http://schemas.microsoft.com/office/drawing/2014/main" id="{91DD0B01-B92C-4E03-9F01-0D678C02E14E}"/>
              </a:ext>
            </a:extLst>
          </p:cNvPr>
          <p:cNvSpPr txBox="1"/>
          <p:nvPr/>
        </p:nvSpPr>
        <p:spPr>
          <a:xfrm>
            <a:off x="4852414" y="3246019"/>
            <a:ext cx="2283460" cy="299720"/>
          </a:xfrm>
          <a:prstGeom prst="rect">
            <a:avLst/>
          </a:prstGeom>
        </p:spPr>
        <p:txBody>
          <a:bodyPr vert="horz" wrap="square" lIns="0" tIns="12700" rIns="0" bIns="0" rtlCol="0">
            <a:spAutoFit/>
          </a:bodyPr>
          <a:lstStyle/>
          <a:p>
            <a:pPr marL="12700">
              <a:spcBef>
                <a:spcPts val="100"/>
              </a:spcBef>
            </a:pPr>
            <a:r>
              <a:rPr spc="-5" dirty="0">
                <a:solidFill>
                  <a:srgbClr val="FFFFFF"/>
                </a:solidFill>
                <a:latin typeface="Arial"/>
                <a:cs typeface="Arial"/>
              </a:rPr>
              <a:t>Erasmus</a:t>
            </a:r>
            <a:r>
              <a:rPr spc="-35" dirty="0">
                <a:solidFill>
                  <a:srgbClr val="FFFFFF"/>
                </a:solidFill>
                <a:latin typeface="Arial"/>
                <a:cs typeface="Arial"/>
              </a:rPr>
              <a:t> </a:t>
            </a:r>
            <a:r>
              <a:rPr spc="-5" dirty="0">
                <a:solidFill>
                  <a:srgbClr val="FFFFFF"/>
                </a:solidFill>
                <a:latin typeface="Arial"/>
                <a:cs typeface="Arial"/>
              </a:rPr>
              <a:t>accreditation</a:t>
            </a:r>
            <a:endParaRPr dirty="0">
              <a:solidFill>
                <a:prstClr val="black"/>
              </a:solidFill>
              <a:latin typeface="Arial"/>
              <a:cs typeface="Arial"/>
            </a:endParaRPr>
          </a:p>
        </p:txBody>
      </p:sp>
      <p:sp>
        <p:nvSpPr>
          <p:cNvPr id="18" name="object 21">
            <a:extLst>
              <a:ext uri="{FF2B5EF4-FFF2-40B4-BE49-F238E27FC236}">
                <a16:creationId xmlns:a16="http://schemas.microsoft.com/office/drawing/2014/main" id="{7A60B043-39A7-4514-8C48-CC988A056BDA}"/>
              </a:ext>
            </a:extLst>
          </p:cNvPr>
          <p:cNvSpPr/>
          <p:nvPr/>
        </p:nvSpPr>
        <p:spPr>
          <a:xfrm>
            <a:off x="551385" y="1964335"/>
            <a:ext cx="2653080" cy="3147060"/>
          </a:xfrm>
          <a:custGeom>
            <a:avLst/>
            <a:gdLst/>
            <a:ahLst/>
            <a:cxnLst/>
            <a:rect l="l" t="t" r="r" b="b"/>
            <a:pathLst>
              <a:path w="1356360" h="3147060">
                <a:moveTo>
                  <a:pt x="0" y="226060"/>
                </a:moveTo>
                <a:lnTo>
                  <a:pt x="4592" y="180503"/>
                </a:lnTo>
                <a:lnTo>
                  <a:pt x="17764" y="138070"/>
                </a:lnTo>
                <a:lnTo>
                  <a:pt x="38606" y="99671"/>
                </a:lnTo>
                <a:lnTo>
                  <a:pt x="66209" y="66214"/>
                </a:lnTo>
                <a:lnTo>
                  <a:pt x="99665" y="38609"/>
                </a:lnTo>
                <a:lnTo>
                  <a:pt x="138065" y="17766"/>
                </a:lnTo>
                <a:lnTo>
                  <a:pt x="180499" y="4593"/>
                </a:lnTo>
                <a:lnTo>
                  <a:pt x="226060" y="0"/>
                </a:lnTo>
                <a:lnTo>
                  <a:pt x="1130300" y="0"/>
                </a:lnTo>
                <a:lnTo>
                  <a:pt x="1175856" y="4593"/>
                </a:lnTo>
                <a:lnTo>
                  <a:pt x="1218289" y="17766"/>
                </a:lnTo>
                <a:lnTo>
                  <a:pt x="1256688" y="38609"/>
                </a:lnTo>
                <a:lnTo>
                  <a:pt x="1290145" y="66214"/>
                </a:lnTo>
                <a:lnTo>
                  <a:pt x="1317750" y="99671"/>
                </a:lnTo>
                <a:lnTo>
                  <a:pt x="1338593" y="138070"/>
                </a:lnTo>
                <a:lnTo>
                  <a:pt x="1351766" y="180503"/>
                </a:lnTo>
                <a:lnTo>
                  <a:pt x="1356360" y="226060"/>
                </a:lnTo>
                <a:lnTo>
                  <a:pt x="1356360" y="2921000"/>
                </a:lnTo>
                <a:lnTo>
                  <a:pt x="1351766" y="2966560"/>
                </a:lnTo>
                <a:lnTo>
                  <a:pt x="1338593" y="3008994"/>
                </a:lnTo>
                <a:lnTo>
                  <a:pt x="1317750" y="3047394"/>
                </a:lnTo>
                <a:lnTo>
                  <a:pt x="1290145" y="3080850"/>
                </a:lnTo>
                <a:lnTo>
                  <a:pt x="1256688" y="3108453"/>
                </a:lnTo>
                <a:lnTo>
                  <a:pt x="1218289" y="3129295"/>
                </a:lnTo>
                <a:lnTo>
                  <a:pt x="1175856" y="3142467"/>
                </a:lnTo>
                <a:lnTo>
                  <a:pt x="1130300" y="3147060"/>
                </a:lnTo>
                <a:lnTo>
                  <a:pt x="226060" y="3147060"/>
                </a:lnTo>
                <a:lnTo>
                  <a:pt x="180499" y="3142467"/>
                </a:lnTo>
                <a:lnTo>
                  <a:pt x="138065" y="3129295"/>
                </a:lnTo>
                <a:lnTo>
                  <a:pt x="99665" y="3108453"/>
                </a:lnTo>
                <a:lnTo>
                  <a:pt x="66209" y="3080850"/>
                </a:lnTo>
                <a:lnTo>
                  <a:pt x="38606" y="3047394"/>
                </a:lnTo>
                <a:lnTo>
                  <a:pt x="17764" y="3008994"/>
                </a:lnTo>
                <a:lnTo>
                  <a:pt x="4592" y="2966560"/>
                </a:lnTo>
                <a:lnTo>
                  <a:pt x="0" y="2921000"/>
                </a:lnTo>
                <a:lnTo>
                  <a:pt x="0" y="226060"/>
                </a:lnTo>
                <a:close/>
              </a:path>
            </a:pathLst>
          </a:custGeom>
          <a:ln/>
        </p:spPr>
        <p:style>
          <a:lnRef idx="0">
            <a:schemeClr val="accent3"/>
          </a:lnRef>
          <a:fillRef idx="3">
            <a:schemeClr val="accent3"/>
          </a:fillRef>
          <a:effectRef idx="3">
            <a:schemeClr val="accent3"/>
          </a:effectRef>
          <a:fontRef idx="minor">
            <a:schemeClr val="lt1"/>
          </a:fontRef>
        </p:style>
        <p:txBody>
          <a:bodyPr wrap="square" lIns="0" tIns="0" rIns="0" bIns="0" rtlCol="0"/>
          <a:lstStyle/>
          <a:p>
            <a:pPr algn="just" defTabSz="914400">
              <a:defRPr/>
            </a:pPr>
            <a:endParaRPr kern="0" dirty="0">
              <a:solidFill>
                <a:prstClr val="black"/>
              </a:solidFill>
            </a:endParaRPr>
          </a:p>
        </p:txBody>
      </p:sp>
      <p:sp>
        <p:nvSpPr>
          <p:cNvPr id="19" name="object 22">
            <a:extLst>
              <a:ext uri="{FF2B5EF4-FFF2-40B4-BE49-F238E27FC236}">
                <a16:creationId xmlns:a16="http://schemas.microsoft.com/office/drawing/2014/main" id="{47D45688-6F43-4FF5-9A9B-DF8C50B25555}"/>
              </a:ext>
            </a:extLst>
          </p:cNvPr>
          <p:cNvSpPr txBox="1"/>
          <p:nvPr/>
        </p:nvSpPr>
        <p:spPr>
          <a:xfrm>
            <a:off x="940763" y="2504102"/>
            <a:ext cx="1874324" cy="1858842"/>
          </a:xfrm>
          <a:prstGeom prst="rect">
            <a:avLst/>
          </a:prstGeom>
        </p:spPr>
        <p:txBody>
          <a:bodyPr vert="horz" wrap="square" lIns="0" tIns="12065" rIns="0" bIns="0" rtlCol="0">
            <a:spAutoFit/>
          </a:bodyPr>
          <a:lstStyle/>
          <a:p>
            <a:pPr marL="116205" marR="5080" indent="-104139" algn="ctr">
              <a:spcBef>
                <a:spcPts val="95"/>
              </a:spcBef>
            </a:pPr>
            <a:r>
              <a:rPr lang="el-GR" sz="2000" b="1" spc="55" dirty="0">
                <a:solidFill>
                  <a:schemeClr val="bg1"/>
                </a:solidFill>
                <a:latin typeface="Century Gothic" panose="020B0502020202020204" pitchFamily="34" charset="0"/>
                <a:cs typeface="Arial"/>
              </a:rPr>
              <a:t>Πώς</a:t>
            </a:r>
            <a:r>
              <a:rPr lang="en-US" sz="2000" b="1" spc="55" dirty="0">
                <a:solidFill>
                  <a:schemeClr val="bg1"/>
                </a:solidFill>
                <a:latin typeface="Century Gothic" panose="020B0502020202020204" pitchFamily="34" charset="0"/>
                <a:cs typeface="Arial"/>
              </a:rPr>
              <a:t> </a:t>
            </a:r>
            <a:r>
              <a:rPr lang="el-GR" sz="2000" b="1" spc="55" dirty="0">
                <a:solidFill>
                  <a:schemeClr val="bg1"/>
                </a:solidFill>
                <a:latin typeface="Century Gothic" panose="020B0502020202020204" pitchFamily="34" charset="0"/>
                <a:cs typeface="Arial"/>
              </a:rPr>
              <a:t>μπορεί να συμμετέχει ένας οργανισμός</a:t>
            </a:r>
            <a:r>
              <a:rPr lang="en-US" sz="2000" b="1" spc="55" dirty="0">
                <a:solidFill>
                  <a:schemeClr val="bg1"/>
                </a:solidFill>
                <a:latin typeface="Century Gothic" panose="020B0502020202020204" pitchFamily="34" charset="0"/>
                <a:cs typeface="Arial"/>
              </a:rPr>
              <a:t> </a:t>
            </a:r>
            <a:r>
              <a:rPr lang="el-GR" sz="2000" b="1" spc="55" dirty="0">
                <a:solidFill>
                  <a:schemeClr val="bg1"/>
                </a:solidFill>
                <a:latin typeface="Century Gothic" panose="020B0502020202020204" pitchFamily="34" charset="0"/>
                <a:cs typeface="Arial"/>
              </a:rPr>
              <a:t>στην ΚΑ1</a:t>
            </a:r>
            <a:r>
              <a:rPr lang="en-US" sz="2000" b="1" spc="55" dirty="0">
                <a:solidFill>
                  <a:schemeClr val="bg1"/>
                </a:solidFill>
                <a:latin typeface="Century Gothic" panose="020B0502020202020204" pitchFamily="34" charset="0"/>
                <a:cs typeface="Arial"/>
              </a:rPr>
              <a:t>;</a:t>
            </a:r>
            <a:endParaRPr sz="2000" dirty="0">
              <a:solidFill>
                <a:schemeClr val="bg1"/>
              </a:solidFill>
              <a:latin typeface="Century Gothic" panose="020B0502020202020204" pitchFamily="34" charset="0"/>
              <a:cs typeface="Arial"/>
            </a:endParaRPr>
          </a:p>
        </p:txBody>
      </p:sp>
      <p:sp>
        <p:nvSpPr>
          <p:cNvPr id="36" name="object 6">
            <a:extLst>
              <a:ext uri="{FF2B5EF4-FFF2-40B4-BE49-F238E27FC236}">
                <a16:creationId xmlns:a16="http://schemas.microsoft.com/office/drawing/2014/main" id="{3FC0343E-4E51-41F7-91EB-3EDA97EBD179}"/>
              </a:ext>
            </a:extLst>
          </p:cNvPr>
          <p:cNvSpPr/>
          <p:nvPr/>
        </p:nvSpPr>
        <p:spPr>
          <a:xfrm>
            <a:off x="4322188" y="2126622"/>
            <a:ext cx="5878268" cy="502920"/>
          </a:xfrm>
          <a:custGeom>
            <a:avLst/>
            <a:gdLst/>
            <a:ahLst/>
            <a:cxnLst/>
            <a:rect l="l" t="t" r="r" b="b"/>
            <a:pathLst>
              <a:path w="6286500" h="502919">
                <a:moveTo>
                  <a:pt x="6201664" y="0"/>
                </a:moveTo>
                <a:lnTo>
                  <a:pt x="84835" y="0"/>
                </a:lnTo>
                <a:lnTo>
                  <a:pt x="51810" y="6596"/>
                </a:lnTo>
                <a:lnTo>
                  <a:pt x="24844" y="24574"/>
                </a:lnTo>
                <a:lnTo>
                  <a:pt x="6665" y="51220"/>
                </a:lnTo>
                <a:lnTo>
                  <a:pt x="0" y="83820"/>
                </a:lnTo>
                <a:lnTo>
                  <a:pt x="0" y="419100"/>
                </a:lnTo>
                <a:lnTo>
                  <a:pt x="6665" y="451699"/>
                </a:lnTo>
                <a:lnTo>
                  <a:pt x="24844" y="478345"/>
                </a:lnTo>
                <a:lnTo>
                  <a:pt x="51810" y="496323"/>
                </a:lnTo>
                <a:lnTo>
                  <a:pt x="84835" y="502920"/>
                </a:lnTo>
                <a:lnTo>
                  <a:pt x="6201664" y="502920"/>
                </a:lnTo>
                <a:lnTo>
                  <a:pt x="6234689" y="496323"/>
                </a:lnTo>
                <a:lnTo>
                  <a:pt x="6261655" y="478345"/>
                </a:lnTo>
                <a:lnTo>
                  <a:pt x="6279834" y="451699"/>
                </a:lnTo>
                <a:lnTo>
                  <a:pt x="6286499" y="419100"/>
                </a:lnTo>
                <a:lnTo>
                  <a:pt x="6286499" y="83820"/>
                </a:lnTo>
                <a:lnTo>
                  <a:pt x="6279834" y="51220"/>
                </a:lnTo>
                <a:lnTo>
                  <a:pt x="6261655" y="24574"/>
                </a:lnTo>
                <a:lnTo>
                  <a:pt x="6234689" y="6596"/>
                </a:lnTo>
                <a:lnTo>
                  <a:pt x="6201664" y="0"/>
                </a:lnTo>
                <a:close/>
              </a:path>
            </a:pathLst>
          </a:custGeom>
          <a:solidFill>
            <a:schemeClr val="accent1"/>
          </a:solidFill>
        </p:spPr>
        <p:txBody>
          <a:bodyPr wrap="square" lIns="0" tIns="0" rIns="0" bIns="0" rtlCol="0"/>
          <a:lstStyle/>
          <a:p>
            <a:pPr defTabSz="914400">
              <a:defRPr/>
            </a:pPr>
            <a:endParaRPr kern="0">
              <a:solidFill>
                <a:prstClr val="black"/>
              </a:solidFill>
            </a:endParaRPr>
          </a:p>
        </p:txBody>
      </p:sp>
      <p:sp>
        <p:nvSpPr>
          <p:cNvPr id="38" name="object 10">
            <a:extLst>
              <a:ext uri="{FF2B5EF4-FFF2-40B4-BE49-F238E27FC236}">
                <a16:creationId xmlns:a16="http://schemas.microsoft.com/office/drawing/2014/main" id="{057E415D-483F-4F9D-A896-31A7FE848509}"/>
              </a:ext>
            </a:extLst>
          </p:cNvPr>
          <p:cNvSpPr/>
          <p:nvPr/>
        </p:nvSpPr>
        <p:spPr>
          <a:xfrm>
            <a:off x="4322189" y="3075613"/>
            <a:ext cx="3343910" cy="805117"/>
          </a:xfrm>
          <a:custGeom>
            <a:avLst/>
            <a:gdLst/>
            <a:ahLst/>
            <a:cxnLst/>
            <a:rect l="l" t="t" r="r" b="b"/>
            <a:pathLst>
              <a:path w="3343910" h="539750">
                <a:moveTo>
                  <a:pt x="3253613" y="0"/>
                </a:moveTo>
                <a:lnTo>
                  <a:pt x="90043" y="0"/>
                </a:lnTo>
                <a:lnTo>
                  <a:pt x="54971" y="7066"/>
                </a:lnTo>
                <a:lnTo>
                  <a:pt x="26352" y="26336"/>
                </a:lnTo>
                <a:lnTo>
                  <a:pt x="7068" y="54917"/>
                </a:lnTo>
                <a:lnTo>
                  <a:pt x="0" y="89915"/>
                </a:lnTo>
                <a:lnTo>
                  <a:pt x="0" y="449580"/>
                </a:lnTo>
                <a:lnTo>
                  <a:pt x="7068" y="484578"/>
                </a:lnTo>
                <a:lnTo>
                  <a:pt x="26352" y="513159"/>
                </a:lnTo>
                <a:lnTo>
                  <a:pt x="54971" y="532429"/>
                </a:lnTo>
                <a:lnTo>
                  <a:pt x="90043" y="539495"/>
                </a:lnTo>
                <a:lnTo>
                  <a:pt x="3253613" y="539495"/>
                </a:lnTo>
                <a:lnTo>
                  <a:pt x="3288684" y="532429"/>
                </a:lnTo>
                <a:lnTo>
                  <a:pt x="3317303" y="513159"/>
                </a:lnTo>
                <a:lnTo>
                  <a:pt x="3336587" y="484578"/>
                </a:lnTo>
                <a:lnTo>
                  <a:pt x="3343655" y="449580"/>
                </a:lnTo>
                <a:lnTo>
                  <a:pt x="3343655" y="89915"/>
                </a:lnTo>
                <a:lnTo>
                  <a:pt x="3336587" y="54917"/>
                </a:lnTo>
                <a:lnTo>
                  <a:pt x="3317303" y="26336"/>
                </a:lnTo>
                <a:lnTo>
                  <a:pt x="3288684" y="7066"/>
                </a:lnTo>
                <a:lnTo>
                  <a:pt x="3253613" y="0"/>
                </a:lnTo>
                <a:close/>
              </a:path>
            </a:pathLst>
          </a:custGeom>
          <a:solidFill>
            <a:schemeClr val="accent6">
              <a:lumMod val="60000"/>
              <a:lumOff val="40000"/>
            </a:schemeClr>
          </a:solidFill>
        </p:spPr>
        <p:txBody>
          <a:bodyPr wrap="square" lIns="0" tIns="0" rIns="0" bIns="0" rtlCol="0"/>
          <a:lstStyle/>
          <a:p>
            <a:pPr algn="ctr" defTabSz="914400">
              <a:defRPr/>
            </a:pPr>
            <a:endParaRPr lang="en-US" sz="800" b="1" dirty="0">
              <a:solidFill>
                <a:schemeClr val="bg1"/>
              </a:solidFill>
              <a:latin typeface="Century Gothic" panose="020B0502020202020204" pitchFamily="34" charset="0"/>
            </a:endParaRPr>
          </a:p>
          <a:p>
            <a:pPr algn="ctr" defTabSz="914400">
              <a:defRPr/>
            </a:pPr>
            <a:r>
              <a:rPr lang="el-GR" sz="2000" b="1" dirty="0">
                <a:solidFill>
                  <a:schemeClr val="bg1"/>
                </a:solidFill>
                <a:latin typeface="Century Gothic" panose="020B0502020202020204" pitchFamily="34" charset="0"/>
              </a:rPr>
              <a:t>     2. Διαπιστευμένα σχέδια </a:t>
            </a:r>
          </a:p>
        </p:txBody>
      </p:sp>
      <p:sp>
        <p:nvSpPr>
          <p:cNvPr id="41" name="object 17">
            <a:extLst>
              <a:ext uri="{FF2B5EF4-FFF2-40B4-BE49-F238E27FC236}">
                <a16:creationId xmlns:a16="http://schemas.microsoft.com/office/drawing/2014/main" id="{DCA652B9-ADAE-4564-8E37-9E820BDC1002}"/>
              </a:ext>
            </a:extLst>
          </p:cNvPr>
          <p:cNvSpPr txBox="1">
            <a:spLocks/>
          </p:cNvSpPr>
          <p:nvPr/>
        </p:nvSpPr>
        <p:spPr>
          <a:xfrm>
            <a:off x="4259255" y="2217781"/>
            <a:ext cx="5753237" cy="320601"/>
          </a:xfrm>
          <a:prstGeom prst="rect">
            <a:avLst/>
          </a:prstGeom>
        </p:spPr>
        <p:txBody>
          <a:bodyPr vert="horz" wrap="square" lIns="0" tIns="12700" rIns="0" bIns="0" rtlCol="0">
            <a:spAutoFit/>
          </a:bodyPr>
          <a:lstStyle>
            <a:lvl1pPr marL="0">
              <a:defRPr sz="1800" b="0"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8415" marR="5080" indent="-1270" algn="ctr">
              <a:spcBef>
                <a:spcPts val="2180"/>
              </a:spcBef>
              <a:defRPr/>
            </a:pPr>
            <a:r>
              <a:rPr lang="el-GR" sz="2000" b="1" dirty="0">
                <a:latin typeface="Century Gothic" panose="020B0502020202020204" pitchFamily="34" charset="0"/>
                <a:cs typeface="+mn-cs"/>
              </a:rPr>
              <a:t>1. Βραχυπρόθεσμα σχέδια (6 - 18 μήνες)</a:t>
            </a:r>
            <a:endParaRPr lang="en-US" sz="1600" kern="0" dirty="0">
              <a:solidFill>
                <a:sysClr val="window" lastClr="FFFFFF"/>
              </a:solidFill>
            </a:endParaRPr>
          </a:p>
        </p:txBody>
      </p:sp>
      <p:sp>
        <p:nvSpPr>
          <p:cNvPr id="44" name="object 27">
            <a:extLst>
              <a:ext uri="{FF2B5EF4-FFF2-40B4-BE49-F238E27FC236}">
                <a16:creationId xmlns:a16="http://schemas.microsoft.com/office/drawing/2014/main" id="{498BB2AA-8D28-40A1-A23C-CF05344B5BB0}"/>
              </a:ext>
            </a:extLst>
          </p:cNvPr>
          <p:cNvSpPr/>
          <p:nvPr/>
        </p:nvSpPr>
        <p:spPr>
          <a:xfrm>
            <a:off x="7576602" y="4218396"/>
            <a:ext cx="2872740" cy="504825"/>
          </a:xfrm>
          <a:custGeom>
            <a:avLst/>
            <a:gdLst/>
            <a:ahLst/>
            <a:cxnLst/>
            <a:rect l="l" t="t" r="r" b="b"/>
            <a:pathLst>
              <a:path w="2872740" h="504825">
                <a:moveTo>
                  <a:pt x="2788793" y="0"/>
                </a:moveTo>
                <a:lnTo>
                  <a:pt x="83946" y="0"/>
                </a:lnTo>
                <a:lnTo>
                  <a:pt x="51274" y="6600"/>
                </a:lnTo>
                <a:lnTo>
                  <a:pt x="24590" y="24606"/>
                </a:lnTo>
                <a:lnTo>
                  <a:pt x="6598" y="51327"/>
                </a:lnTo>
                <a:lnTo>
                  <a:pt x="0" y="84074"/>
                </a:lnTo>
                <a:lnTo>
                  <a:pt x="0" y="420370"/>
                </a:lnTo>
                <a:lnTo>
                  <a:pt x="6598" y="453116"/>
                </a:lnTo>
                <a:lnTo>
                  <a:pt x="24590" y="479837"/>
                </a:lnTo>
                <a:lnTo>
                  <a:pt x="51274" y="497843"/>
                </a:lnTo>
                <a:lnTo>
                  <a:pt x="83946" y="504444"/>
                </a:lnTo>
                <a:lnTo>
                  <a:pt x="2788793" y="504444"/>
                </a:lnTo>
                <a:lnTo>
                  <a:pt x="2821465" y="497843"/>
                </a:lnTo>
                <a:lnTo>
                  <a:pt x="2848149" y="479837"/>
                </a:lnTo>
                <a:lnTo>
                  <a:pt x="2866141" y="453116"/>
                </a:lnTo>
                <a:lnTo>
                  <a:pt x="2872739" y="420370"/>
                </a:lnTo>
                <a:lnTo>
                  <a:pt x="2872739" y="84074"/>
                </a:lnTo>
                <a:lnTo>
                  <a:pt x="2866141" y="51327"/>
                </a:lnTo>
                <a:lnTo>
                  <a:pt x="2848149" y="24606"/>
                </a:lnTo>
                <a:lnTo>
                  <a:pt x="2821465" y="6600"/>
                </a:lnTo>
                <a:lnTo>
                  <a:pt x="2788793" y="0"/>
                </a:lnTo>
                <a:close/>
              </a:path>
            </a:pathLst>
          </a:custGeom>
          <a:solidFill>
            <a:srgbClr val="96B4B4"/>
          </a:solidFill>
        </p:spPr>
        <p:txBody>
          <a:bodyPr wrap="square" lIns="0" tIns="0" rIns="0" bIns="0" rtlCol="0"/>
          <a:lstStyle/>
          <a:p>
            <a:pPr algn="ctr" defTabSz="914400">
              <a:defRPr/>
            </a:pPr>
            <a:r>
              <a:rPr lang="el-GR" sz="1600" b="1" dirty="0">
                <a:solidFill>
                  <a:schemeClr val="bg1"/>
                </a:solidFill>
                <a:latin typeface="Century Gothic" panose="020B0502020202020204" pitchFamily="34" charset="0"/>
              </a:rPr>
              <a:t>Συμμετοχή μέσω κάποιας Κοινοπραξίας*</a:t>
            </a:r>
            <a:endParaRPr sz="1600" b="1" dirty="0">
              <a:solidFill>
                <a:schemeClr val="bg1"/>
              </a:solidFill>
              <a:latin typeface="Century Gothic" panose="020B0502020202020204" pitchFamily="34" charset="0"/>
            </a:endParaRPr>
          </a:p>
        </p:txBody>
      </p:sp>
      <p:sp>
        <p:nvSpPr>
          <p:cNvPr id="45" name="object 29">
            <a:extLst>
              <a:ext uri="{FF2B5EF4-FFF2-40B4-BE49-F238E27FC236}">
                <a16:creationId xmlns:a16="http://schemas.microsoft.com/office/drawing/2014/main" id="{3F272DD1-5D02-40EB-B527-18B36CBFC0B0}"/>
              </a:ext>
            </a:extLst>
          </p:cNvPr>
          <p:cNvSpPr/>
          <p:nvPr/>
        </p:nvSpPr>
        <p:spPr>
          <a:xfrm>
            <a:off x="7563552" y="4817942"/>
            <a:ext cx="2872740" cy="555274"/>
          </a:xfrm>
          <a:custGeom>
            <a:avLst/>
            <a:gdLst/>
            <a:ahLst/>
            <a:cxnLst/>
            <a:rect l="l" t="t" r="r" b="b"/>
            <a:pathLst>
              <a:path w="2872740" h="504825">
                <a:moveTo>
                  <a:pt x="2788793" y="0"/>
                </a:moveTo>
                <a:lnTo>
                  <a:pt x="83947" y="0"/>
                </a:lnTo>
                <a:lnTo>
                  <a:pt x="51274" y="6600"/>
                </a:lnTo>
                <a:lnTo>
                  <a:pt x="24590" y="24606"/>
                </a:lnTo>
                <a:lnTo>
                  <a:pt x="6598" y="51327"/>
                </a:lnTo>
                <a:lnTo>
                  <a:pt x="0" y="84074"/>
                </a:lnTo>
                <a:lnTo>
                  <a:pt x="0" y="420369"/>
                </a:lnTo>
                <a:lnTo>
                  <a:pt x="6598" y="453094"/>
                </a:lnTo>
                <a:lnTo>
                  <a:pt x="24590" y="479818"/>
                </a:lnTo>
                <a:lnTo>
                  <a:pt x="51274" y="497836"/>
                </a:lnTo>
                <a:lnTo>
                  <a:pt x="83947" y="504444"/>
                </a:lnTo>
                <a:lnTo>
                  <a:pt x="2788793" y="504444"/>
                </a:lnTo>
                <a:lnTo>
                  <a:pt x="2821465" y="497836"/>
                </a:lnTo>
                <a:lnTo>
                  <a:pt x="2848149" y="479818"/>
                </a:lnTo>
                <a:lnTo>
                  <a:pt x="2866141" y="453094"/>
                </a:lnTo>
                <a:lnTo>
                  <a:pt x="2872740" y="420369"/>
                </a:lnTo>
                <a:lnTo>
                  <a:pt x="2872740" y="84074"/>
                </a:lnTo>
                <a:lnTo>
                  <a:pt x="2866141" y="51327"/>
                </a:lnTo>
                <a:lnTo>
                  <a:pt x="2848149" y="24606"/>
                </a:lnTo>
                <a:lnTo>
                  <a:pt x="2821465" y="6600"/>
                </a:lnTo>
                <a:lnTo>
                  <a:pt x="2788793" y="0"/>
                </a:lnTo>
                <a:close/>
              </a:path>
            </a:pathLst>
          </a:custGeom>
          <a:solidFill>
            <a:srgbClr val="96B4B4"/>
          </a:solidFill>
        </p:spPr>
        <p:txBody>
          <a:bodyPr wrap="square" lIns="0" tIns="0" rIns="0" bIns="0" rtlCol="0"/>
          <a:lstStyle/>
          <a:p>
            <a:pPr algn="ctr" defTabSz="914400">
              <a:defRPr/>
            </a:pPr>
            <a:r>
              <a:rPr lang="el-GR" sz="1600" b="1" dirty="0">
                <a:solidFill>
                  <a:schemeClr val="bg1"/>
                </a:solidFill>
                <a:latin typeface="Century Gothic" panose="020B0502020202020204" pitchFamily="34" charset="0"/>
              </a:rPr>
              <a:t>Φιλοξενία συμμετεχόντων από το εξωτερικό</a:t>
            </a:r>
            <a:endParaRPr sz="1600" b="1" dirty="0">
              <a:solidFill>
                <a:schemeClr val="bg1"/>
              </a:solidFill>
              <a:latin typeface="Century Gothic" panose="020B0502020202020204" pitchFamily="34" charset="0"/>
            </a:endParaRPr>
          </a:p>
        </p:txBody>
      </p:sp>
      <p:sp>
        <p:nvSpPr>
          <p:cNvPr id="46" name="object 31">
            <a:extLst>
              <a:ext uri="{FF2B5EF4-FFF2-40B4-BE49-F238E27FC236}">
                <a16:creationId xmlns:a16="http://schemas.microsoft.com/office/drawing/2014/main" id="{0D235C93-8FAA-4790-9020-2C62B7CA7969}"/>
              </a:ext>
            </a:extLst>
          </p:cNvPr>
          <p:cNvSpPr txBox="1"/>
          <p:nvPr/>
        </p:nvSpPr>
        <p:spPr>
          <a:xfrm>
            <a:off x="1274341" y="4455996"/>
            <a:ext cx="6080434" cy="627736"/>
          </a:xfrm>
          <a:prstGeom prst="rect">
            <a:avLst/>
          </a:prstGeom>
        </p:spPr>
        <p:txBody>
          <a:bodyPr vert="horz" wrap="square" lIns="0" tIns="12065" rIns="0" bIns="0" rtlCol="0" anchor="ctr">
            <a:spAutoFit/>
          </a:bodyPr>
          <a:lstStyle/>
          <a:p>
            <a:pPr marL="3348990" algn="ctr">
              <a:spcBef>
                <a:spcPts val="95"/>
              </a:spcBef>
            </a:pPr>
            <a:r>
              <a:rPr lang="el-GR" sz="2000" b="1" dirty="0">
                <a:solidFill>
                  <a:schemeClr val="bg1"/>
                </a:solidFill>
                <a:latin typeface="Century Gothic" panose="020B0502020202020204" pitchFamily="34" charset="0"/>
              </a:rPr>
              <a:t>3. Χωρίς την υποβολή αίτησης</a:t>
            </a:r>
            <a:endParaRPr sz="2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0887592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ppt_x"/>
                                          </p:val>
                                        </p:tav>
                                        <p:tav tm="100000">
                                          <p:val>
                                            <p:strVal val="#ppt_x"/>
                                          </p:val>
                                        </p:tav>
                                      </p:tavLst>
                                    </p:anim>
                                    <p:anim calcmode="lin" valueType="num">
                                      <p:cBhvr additive="base">
                                        <p:cTn id="26"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ppt_x"/>
                                          </p:val>
                                        </p:tav>
                                        <p:tav tm="100000">
                                          <p:val>
                                            <p:strVal val="#ppt_x"/>
                                          </p:val>
                                        </p:tav>
                                      </p:tavLst>
                                    </p:anim>
                                    <p:anim calcmode="lin" valueType="num">
                                      <p:cBhvr additive="base">
                                        <p:cTn id="3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6" grpId="0" animBg="1"/>
      <p:bldP spid="38" grpId="0" animBg="1"/>
      <p:bldP spid="44" grpId="0" animBg="1"/>
      <p:bldP spid="4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73367-6542-4D6B-B1A1-D151198541F1}"/>
              </a:ext>
            </a:extLst>
          </p:cNvPr>
          <p:cNvSpPr>
            <a:spLocks noGrp="1"/>
          </p:cNvSpPr>
          <p:nvPr>
            <p:ph type="title"/>
          </p:nvPr>
        </p:nvSpPr>
        <p:spPr>
          <a:xfrm>
            <a:off x="913149" y="268711"/>
            <a:ext cx="10364451" cy="1109273"/>
          </a:xfrm>
        </p:spPr>
        <p:txBody>
          <a:bodyPr>
            <a:normAutofit/>
          </a:bodyPr>
          <a:lstStyle/>
          <a:p>
            <a:r>
              <a:rPr lang="el-GR" dirty="0">
                <a:solidFill>
                  <a:schemeClr val="tx2"/>
                </a:solidFill>
              </a:rPr>
              <a:t>ΒΑΣΙΚΗ ΔΡΑΣΗ</a:t>
            </a:r>
            <a:r>
              <a:rPr lang="en-US" dirty="0">
                <a:solidFill>
                  <a:schemeClr val="tx2"/>
                </a:solidFill>
              </a:rPr>
              <a:t> 1</a:t>
            </a:r>
            <a:br>
              <a:rPr lang="en-US" dirty="0">
                <a:solidFill>
                  <a:schemeClr val="tx2"/>
                </a:solidFill>
              </a:rPr>
            </a:br>
            <a:r>
              <a:rPr lang="el-GR" dirty="0">
                <a:solidFill>
                  <a:schemeClr val="tx2"/>
                </a:solidFill>
              </a:rPr>
              <a:t>ΚΙΝΗΤΙΚΟΤΗΤΑ ΠΡΟΣΩΠΙΚΟΥ ΚΑΙ ΕΚΠΑΙΔΕΥΟΜΕΝΩΝ</a:t>
            </a:r>
            <a:endParaRPr lang="en-US" dirty="0">
              <a:solidFill>
                <a:schemeClr val="tx2"/>
              </a:solidFill>
            </a:endParaRPr>
          </a:p>
        </p:txBody>
      </p:sp>
      <p:sp>
        <p:nvSpPr>
          <p:cNvPr id="6" name="5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12</a:t>
            </a:fld>
            <a:endParaRPr lang="en-US" dirty="0"/>
          </a:p>
        </p:txBody>
      </p:sp>
      <p:graphicFrame>
        <p:nvGraphicFramePr>
          <p:cNvPr id="4" name="Content Placeholder 3">
            <a:extLst>
              <a:ext uri="{FF2B5EF4-FFF2-40B4-BE49-F238E27FC236}">
                <a16:creationId xmlns:a16="http://schemas.microsoft.com/office/drawing/2014/main" id="{728C2042-15C0-4793-813E-311B2897C54E}"/>
              </a:ext>
            </a:extLst>
          </p:cNvPr>
          <p:cNvGraphicFramePr>
            <a:graphicFrameLocks noGrp="1"/>
          </p:cNvGraphicFramePr>
          <p:nvPr>
            <p:ph sz="quarter" idx="4294967295"/>
            <p:extLst>
              <p:ext uri="{D42A27DB-BD31-4B8C-83A1-F6EECF244321}">
                <p14:modId xmlns:p14="http://schemas.microsoft.com/office/powerpoint/2010/main" val="273103938"/>
              </p:ext>
            </p:extLst>
          </p:nvPr>
        </p:nvGraphicFramePr>
        <p:xfrm>
          <a:off x="0" y="1487488"/>
          <a:ext cx="10363200" cy="3424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87383FED-4C4F-4EFF-BB4F-14033854E1A3}"/>
              </a:ext>
            </a:extLst>
          </p:cNvPr>
          <p:cNvSpPr txBox="1"/>
          <p:nvPr/>
        </p:nvSpPr>
        <p:spPr>
          <a:xfrm>
            <a:off x="1390733" y="1617571"/>
            <a:ext cx="6096000" cy="646331"/>
          </a:xfrm>
          <a:prstGeom prst="rect">
            <a:avLst/>
          </a:prstGeom>
          <a:noFill/>
        </p:spPr>
        <p:txBody>
          <a:bodyPr wrap="square">
            <a:spAutoFit/>
          </a:bodyPr>
          <a:lstStyle/>
          <a:p>
            <a:r>
              <a:rPr lang="el-GR" sz="3600" dirty="0">
                <a:solidFill>
                  <a:schemeClr val="bg1"/>
                </a:solidFill>
              </a:rPr>
              <a:t>Βραχυπρόθεσμα σχέδια</a:t>
            </a:r>
            <a:endParaRPr lang="en-US" sz="3600" dirty="0">
              <a:solidFill>
                <a:schemeClr val="bg1"/>
              </a:solidFill>
            </a:endParaRPr>
          </a:p>
        </p:txBody>
      </p:sp>
    </p:spTree>
    <p:extLst>
      <p:ext uri="{BB962C8B-B14F-4D97-AF65-F5344CB8AC3E}">
        <p14:creationId xmlns:p14="http://schemas.microsoft.com/office/powerpoint/2010/main" val="3404959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ject 14"/>
          <p:cNvPicPr/>
          <p:nvPr/>
        </p:nvPicPr>
        <p:blipFill>
          <a:blip r:embed="rId3" cstate="print"/>
          <a:stretch>
            <a:fillRect/>
          </a:stretch>
        </p:blipFill>
        <p:spPr>
          <a:xfrm>
            <a:off x="0" y="0"/>
            <a:ext cx="3317747" cy="6825995"/>
          </a:xfrm>
          <a:prstGeom prst="rect">
            <a:avLst/>
          </a:prstGeom>
        </p:spPr>
      </p:pic>
      <p:sp>
        <p:nvSpPr>
          <p:cNvPr id="15" name="object 15"/>
          <p:cNvSpPr txBox="1">
            <a:spLocks noGrp="1"/>
          </p:cNvSpPr>
          <p:nvPr>
            <p:ph type="title"/>
          </p:nvPr>
        </p:nvSpPr>
        <p:spPr>
          <a:xfrm>
            <a:off x="3719736" y="260648"/>
            <a:ext cx="4572000" cy="745076"/>
          </a:xfrm>
          <a:prstGeom prst="rect">
            <a:avLst/>
          </a:prstGeom>
          <a:solidFill>
            <a:srgbClr val="FFC000"/>
          </a:solidFill>
          <a:ln w="57150">
            <a:solidFill>
              <a:srgbClr val="000000"/>
            </a:solidFill>
          </a:ln>
        </p:spPr>
        <p:txBody>
          <a:bodyPr vert="horz" wrap="square" lIns="0" tIns="6350" rIns="0" bIns="0" rtlCol="0">
            <a:spAutoFit/>
          </a:bodyPr>
          <a:lstStyle/>
          <a:p>
            <a:pPr marL="229870">
              <a:lnSpc>
                <a:spcPct val="100000"/>
              </a:lnSpc>
              <a:spcBef>
                <a:spcPts val="50"/>
              </a:spcBef>
            </a:pPr>
            <a:r>
              <a:rPr sz="4800" spc="-15" dirty="0">
                <a:solidFill>
                  <a:srgbClr val="0064AF"/>
                </a:solidFill>
              </a:rPr>
              <a:t>Βασική</a:t>
            </a:r>
            <a:r>
              <a:rPr sz="4800" spc="-25" dirty="0">
                <a:solidFill>
                  <a:srgbClr val="0064AF"/>
                </a:solidFill>
              </a:rPr>
              <a:t> </a:t>
            </a:r>
            <a:r>
              <a:rPr sz="4800" spc="-10" dirty="0" err="1">
                <a:solidFill>
                  <a:srgbClr val="0064AF"/>
                </a:solidFill>
              </a:rPr>
              <a:t>Δράση</a:t>
            </a:r>
            <a:r>
              <a:rPr sz="4800" spc="-15" dirty="0">
                <a:solidFill>
                  <a:srgbClr val="0064AF"/>
                </a:solidFill>
              </a:rPr>
              <a:t> </a:t>
            </a:r>
            <a:r>
              <a:rPr lang="el-GR" sz="4800" dirty="0">
                <a:solidFill>
                  <a:srgbClr val="0064AF"/>
                </a:solidFill>
              </a:rPr>
              <a:t>2</a:t>
            </a:r>
            <a:endParaRPr sz="4800" dirty="0"/>
          </a:p>
        </p:txBody>
      </p:sp>
      <p:sp>
        <p:nvSpPr>
          <p:cNvPr id="3" name="TextBox 2">
            <a:extLst>
              <a:ext uri="{FF2B5EF4-FFF2-40B4-BE49-F238E27FC236}">
                <a16:creationId xmlns:a16="http://schemas.microsoft.com/office/drawing/2014/main" id="{21C27017-3EF5-0950-1D25-3EC33256E81C}"/>
              </a:ext>
            </a:extLst>
          </p:cNvPr>
          <p:cNvSpPr txBox="1"/>
          <p:nvPr/>
        </p:nvSpPr>
        <p:spPr>
          <a:xfrm>
            <a:off x="3503712" y="1196752"/>
            <a:ext cx="8280920" cy="3139321"/>
          </a:xfrm>
          <a:prstGeom prst="rect">
            <a:avLst/>
          </a:prstGeom>
          <a:noFill/>
        </p:spPr>
        <p:txBody>
          <a:bodyPr wrap="square">
            <a:spAutoFit/>
          </a:bodyPr>
          <a:lstStyle/>
          <a:p>
            <a:r>
              <a:rPr lang="en-GR" b="1" dirty="0">
                <a:solidFill>
                  <a:schemeClr val="bg1"/>
                </a:solidFill>
              </a:rPr>
              <a:t>Τα 10 βήματα για την κατάθεση μιας αίτησης για τη Βασική Δράση 2 στο Erasmus+</a:t>
            </a:r>
          </a:p>
          <a:p>
            <a:r>
              <a:rPr lang="en-GR" dirty="0">
                <a:solidFill>
                  <a:schemeClr val="bg1"/>
                </a:solidFill>
              </a:rPr>
              <a:t> Βήμα 1. Ενημέρωση</a:t>
            </a:r>
          </a:p>
          <a:p>
            <a:r>
              <a:rPr lang="en-GR" dirty="0">
                <a:solidFill>
                  <a:schemeClr val="bg1"/>
                </a:solidFill>
              </a:rPr>
              <a:t> Βήμα 2. Επιλεξιμότητα</a:t>
            </a:r>
          </a:p>
          <a:p>
            <a:r>
              <a:rPr lang="el-GR" dirty="0">
                <a:solidFill>
                  <a:schemeClr val="bg1"/>
                </a:solidFill>
              </a:rPr>
              <a:t> </a:t>
            </a:r>
            <a:r>
              <a:rPr lang="en-GR" dirty="0">
                <a:solidFill>
                  <a:schemeClr val="bg1"/>
                </a:solidFill>
              </a:rPr>
              <a:t>Βήμα 3. Προθεσμίες</a:t>
            </a:r>
          </a:p>
          <a:p>
            <a:r>
              <a:rPr lang="el-GR" dirty="0">
                <a:solidFill>
                  <a:schemeClr val="bg1"/>
                </a:solidFill>
              </a:rPr>
              <a:t> </a:t>
            </a:r>
            <a:r>
              <a:rPr lang="en-GR" dirty="0">
                <a:solidFill>
                  <a:schemeClr val="bg1"/>
                </a:solidFill>
              </a:rPr>
              <a:t>Βήμα 4. Εγγραφή στο EU Login</a:t>
            </a:r>
          </a:p>
          <a:p>
            <a:r>
              <a:rPr lang="en-GR" dirty="0">
                <a:solidFill>
                  <a:schemeClr val="bg1"/>
                </a:solidFill>
              </a:rPr>
              <a:t> Βήμα 5. Λήψη κωδικού Organisation ID</a:t>
            </a:r>
          </a:p>
          <a:p>
            <a:r>
              <a:rPr lang="en-GR" dirty="0">
                <a:solidFill>
                  <a:schemeClr val="bg1"/>
                </a:solidFill>
              </a:rPr>
              <a:t> Βήμα 6. Αιτήσεις</a:t>
            </a:r>
          </a:p>
          <a:p>
            <a:r>
              <a:rPr lang="el-GR" dirty="0">
                <a:solidFill>
                  <a:schemeClr val="bg1"/>
                </a:solidFill>
              </a:rPr>
              <a:t> </a:t>
            </a:r>
            <a:r>
              <a:rPr lang="en-GR" dirty="0">
                <a:solidFill>
                  <a:schemeClr val="bg1"/>
                </a:solidFill>
              </a:rPr>
              <a:t>Βήμα 7. Συγγραφή της αίτησης</a:t>
            </a:r>
          </a:p>
          <a:p>
            <a:r>
              <a:rPr lang="en-GR" dirty="0">
                <a:solidFill>
                  <a:schemeClr val="bg1"/>
                </a:solidFill>
              </a:rPr>
              <a:t> Βήμα 8. Υποβολή της αίτησης</a:t>
            </a:r>
          </a:p>
          <a:p>
            <a:r>
              <a:rPr lang="el-GR" dirty="0">
                <a:solidFill>
                  <a:schemeClr val="bg1"/>
                </a:solidFill>
              </a:rPr>
              <a:t> </a:t>
            </a:r>
            <a:r>
              <a:rPr lang="en-GR" dirty="0">
                <a:solidFill>
                  <a:schemeClr val="bg1"/>
                </a:solidFill>
              </a:rPr>
              <a:t>Βήμα 9. Αξιολόγηση της αίτησης</a:t>
            </a:r>
          </a:p>
          <a:p>
            <a:r>
              <a:rPr lang="en-GR" dirty="0">
                <a:solidFill>
                  <a:schemeClr val="bg1"/>
                </a:solidFill>
              </a:rPr>
              <a:t> Βήμα 10. Ανακοίνωση αποτελεσμάτων</a:t>
            </a:r>
          </a:p>
        </p:txBody>
      </p:sp>
      <p:sp>
        <p:nvSpPr>
          <p:cNvPr id="5" name="TextBox 4">
            <a:extLst>
              <a:ext uri="{FF2B5EF4-FFF2-40B4-BE49-F238E27FC236}">
                <a16:creationId xmlns:a16="http://schemas.microsoft.com/office/drawing/2014/main" id="{434538AC-56A7-A6C4-13AB-5DC9AF1218E3}"/>
              </a:ext>
            </a:extLst>
          </p:cNvPr>
          <p:cNvSpPr txBox="1"/>
          <p:nvPr/>
        </p:nvSpPr>
        <p:spPr>
          <a:xfrm>
            <a:off x="3359696" y="4869160"/>
            <a:ext cx="8712968" cy="369332"/>
          </a:xfrm>
          <a:prstGeom prst="rect">
            <a:avLst/>
          </a:prstGeom>
          <a:noFill/>
        </p:spPr>
        <p:txBody>
          <a:bodyPr wrap="square">
            <a:spAutoFit/>
          </a:bodyPr>
          <a:lstStyle/>
          <a:p>
            <a:r>
              <a:rPr lang="en-GR" dirty="0">
                <a:hlinkClick r:id="rId4"/>
              </a:rPr>
              <a:t>https://www.iky.gr/el/erasmus-plus-key2-action-2/aitiseis-ka1-kainotomia-kales-praktikes</a:t>
            </a:r>
            <a:r>
              <a:rPr lang="el-GR" dirty="0"/>
              <a:t> </a:t>
            </a:r>
            <a:endParaRPr lang="en-GR" dirty="0"/>
          </a:p>
        </p:txBody>
      </p:sp>
      <p:pic>
        <p:nvPicPr>
          <p:cNvPr id="6" name="Picture 9" descr="Ίδρυμα Κρατικών Υποτροφιών (Ελλάδα) - Βικιπαίδεια">
            <a:extLst>
              <a:ext uri="{FF2B5EF4-FFF2-40B4-BE49-F238E27FC236}">
                <a16:creationId xmlns:a16="http://schemas.microsoft.com/office/drawing/2014/main" id="{F5C74543-2B04-25E0-6F33-D4D45B78D8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8368" y="2132856"/>
            <a:ext cx="2010251"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191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CAC1D-B931-4EB9-82AF-6DB3972F3B9F}"/>
              </a:ext>
            </a:extLst>
          </p:cNvPr>
          <p:cNvSpPr>
            <a:spLocks noGrp="1"/>
          </p:cNvSpPr>
          <p:nvPr>
            <p:ph type="title"/>
          </p:nvPr>
        </p:nvSpPr>
        <p:spPr>
          <a:xfrm>
            <a:off x="913775" y="618518"/>
            <a:ext cx="10364451" cy="448284"/>
          </a:xfrm>
        </p:spPr>
        <p:txBody>
          <a:bodyPr>
            <a:normAutofit fontScale="90000"/>
          </a:bodyPr>
          <a:lstStyle/>
          <a:p>
            <a:r>
              <a:rPr lang="el-GR" cap="none" dirty="0">
                <a:solidFill>
                  <a:schemeClr val="tx2"/>
                </a:solidFill>
              </a:rPr>
              <a:t>ΑΝΑΖΗΤΗΣΗ ΕΤΑΙΡΩΝ</a:t>
            </a:r>
            <a:r>
              <a:rPr lang="en-US" cap="none" dirty="0">
                <a:solidFill>
                  <a:schemeClr val="tx2"/>
                </a:solidFill>
              </a:rPr>
              <a:t/>
            </a:r>
            <a:br>
              <a:rPr lang="en-US" cap="none" dirty="0">
                <a:solidFill>
                  <a:schemeClr val="tx2"/>
                </a:solidFill>
              </a:rPr>
            </a:br>
            <a:endParaRPr lang="en-US" cap="none" dirty="0"/>
          </a:p>
        </p:txBody>
      </p:sp>
      <p:sp>
        <p:nvSpPr>
          <p:cNvPr id="5" name="4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14</a:t>
            </a:fld>
            <a:endParaRPr lang="en-US" dirty="0"/>
          </a:p>
        </p:txBody>
      </p:sp>
      <p:graphicFrame>
        <p:nvGraphicFramePr>
          <p:cNvPr id="4" name="Content Placeholder 3">
            <a:extLst>
              <a:ext uri="{FF2B5EF4-FFF2-40B4-BE49-F238E27FC236}">
                <a16:creationId xmlns:a16="http://schemas.microsoft.com/office/drawing/2014/main" id="{44A00C4D-7B70-47E6-8000-B972535BC7AB}"/>
              </a:ext>
            </a:extLst>
          </p:cNvPr>
          <p:cNvGraphicFramePr>
            <a:graphicFrameLocks noGrp="1"/>
          </p:cNvGraphicFramePr>
          <p:nvPr>
            <p:ph sz="quarter" idx="4294967295"/>
            <p:extLst>
              <p:ext uri="{D42A27DB-BD31-4B8C-83A1-F6EECF244321}">
                <p14:modId xmlns:p14="http://schemas.microsoft.com/office/powerpoint/2010/main" val="182274147"/>
              </p:ext>
            </p:extLst>
          </p:nvPr>
        </p:nvGraphicFramePr>
        <p:xfrm>
          <a:off x="1055440" y="1379539"/>
          <a:ext cx="103632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7286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2349611" y="248762"/>
            <a:ext cx="7850777" cy="523220"/>
          </a:xfrm>
          <a:prstGeom prst="rect">
            <a:avLst/>
          </a:prstGeom>
          <a:noFill/>
        </p:spPr>
        <p:txBody>
          <a:bodyPr wrap="square" rtlCol="0">
            <a:spAutoFit/>
          </a:bodyPr>
          <a:lstStyle/>
          <a:p>
            <a:pPr algn="ctr"/>
            <a:r>
              <a:rPr lang="el-GR" sz="2800" b="1" dirty="0">
                <a:solidFill>
                  <a:srgbClr val="FFC000"/>
                </a:solidFill>
              </a:rPr>
              <a:t>ΑΝΑΖΗΤΗΣΗ ΕΤΑΙΡΩΝ / ΟΡΓΑΝΙΣΜΟΥ ΥΠΟΔΟΧΗΣ </a:t>
            </a:r>
            <a:endParaRPr lang="el-GR" sz="2800" dirty="0">
              <a:solidFill>
                <a:srgbClr val="FFC000"/>
              </a:solidFill>
            </a:endParaRPr>
          </a:p>
        </p:txBody>
      </p:sp>
      <p:pic>
        <p:nvPicPr>
          <p:cNvPr id="3" name="Picture 2">
            <a:extLst>
              <a:ext uri="{FF2B5EF4-FFF2-40B4-BE49-F238E27FC236}">
                <a16:creationId xmlns:a16="http://schemas.microsoft.com/office/drawing/2014/main" id="{677FC0F9-78CE-4F5D-A4A3-EBC315F602FC}"/>
              </a:ext>
            </a:extLst>
          </p:cNvPr>
          <p:cNvPicPr>
            <a:picLocks noChangeAspect="1"/>
          </p:cNvPicPr>
          <p:nvPr/>
        </p:nvPicPr>
        <p:blipFill>
          <a:blip r:embed="rId2"/>
          <a:stretch>
            <a:fillRect/>
          </a:stretch>
        </p:blipFill>
        <p:spPr>
          <a:xfrm>
            <a:off x="1367480" y="1091748"/>
            <a:ext cx="9176953" cy="5159517"/>
          </a:xfrm>
          <a:prstGeom prst="rect">
            <a:avLst/>
          </a:prstGeom>
        </p:spPr>
      </p:pic>
      <p:sp>
        <p:nvSpPr>
          <p:cNvPr id="6" name="5 - Θέση υποσέλιδου"/>
          <p:cNvSpPr>
            <a:spLocks noGrp="1"/>
          </p:cNvSpPr>
          <p:nvPr>
            <p:ph type="ftr" sz="quarter" idx="5"/>
          </p:nvPr>
        </p:nvSpPr>
        <p:spPr>
          <a:xfrm>
            <a:off x="221796" y="6377545"/>
            <a:ext cx="6672887" cy="365125"/>
          </a:xfrm>
          <a:prstGeom prst="rect">
            <a:avLst/>
          </a:prstGeom>
        </p:spPr>
        <p:txBody>
          <a:bodyPr/>
          <a:lstStyle/>
          <a:p>
            <a:r>
              <a:rPr lang="el-GR" dirty="0"/>
              <a:t>Γραφείο Ευρωπαϊκών Προγραμμάτων ΠΔΕ Κρήτης</a:t>
            </a:r>
            <a:endParaRPr lang="en-US" dirty="0"/>
          </a:p>
        </p:txBody>
      </p:sp>
      <p:sp>
        <p:nvSpPr>
          <p:cNvPr id="5" name="4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15</a:t>
            </a:fld>
            <a:endParaRPr lang="en-US" dirty="0"/>
          </a:p>
        </p:txBody>
      </p:sp>
    </p:spTree>
    <p:extLst>
      <p:ext uri="{BB962C8B-B14F-4D97-AF65-F5344CB8AC3E}">
        <p14:creationId xmlns:p14="http://schemas.microsoft.com/office/powerpoint/2010/main" val="1385402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73311B-0CA1-C39E-FE5E-E0428084480D}"/>
              </a:ext>
            </a:extLst>
          </p:cNvPr>
          <p:cNvPicPr>
            <a:picLocks noChangeAspect="1"/>
          </p:cNvPicPr>
          <p:nvPr/>
        </p:nvPicPr>
        <p:blipFill rotWithShape="1">
          <a:blip r:embed="rId2"/>
          <a:srcRect l="1150" t="6951" r="1150" b="14300"/>
          <a:stretch/>
        </p:blipFill>
        <p:spPr>
          <a:xfrm>
            <a:off x="623392" y="728700"/>
            <a:ext cx="10720322" cy="5400600"/>
          </a:xfrm>
          <a:prstGeom prst="rect">
            <a:avLst/>
          </a:prstGeom>
        </p:spPr>
      </p:pic>
      <p:sp>
        <p:nvSpPr>
          <p:cNvPr id="6" name="Title 1">
            <a:extLst>
              <a:ext uri="{FF2B5EF4-FFF2-40B4-BE49-F238E27FC236}">
                <a16:creationId xmlns:a16="http://schemas.microsoft.com/office/drawing/2014/main" id="{2B51B02C-5233-DC14-C28F-FB45DBF71B77}"/>
              </a:ext>
            </a:extLst>
          </p:cNvPr>
          <p:cNvSpPr>
            <a:spLocks noGrp="1"/>
          </p:cNvSpPr>
          <p:nvPr>
            <p:ph type="title"/>
          </p:nvPr>
        </p:nvSpPr>
        <p:spPr>
          <a:xfrm>
            <a:off x="1150938" y="234951"/>
            <a:ext cx="9890125" cy="529754"/>
          </a:xfrm>
        </p:spPr>
        <p:txBody>
          <a:bodyPr>
            <a:normAutofit/>
          </a:bodyPr>
          <a:lstStyle/>
          <a:p>
            <a:r>
              <a:rPr lang="el-GR" cap="none" dirty="0">
                <a:solidFill>
                  <a:schemeClr val="tx2"/>
                </a:solidFill>
              </a:rPr>
              <a:t>ΑΝΑΖΗΤΗΣΗ </a:t>
            </a:r>
            <a:r>
              <a:rPr lang="el-GR" dirty="0">
                <a:solidFill>
                  <a:schemeClr val="tx2"/>
                </a:solidFill>
              </a:rPr>
              <a:t>ΠΡΟΓΡΑΜΜΑΤΩΝ</a:t>
            </a:r>
            <a:r>
              <a:rPr lang="en-US" cap="none" dirty="0">
                <a:solidFill>
                  <a:schemeClr val="tx2"/>
                </a:solidFill>
              </a:rPr>
              <a:t>/</a:t>
            </a:r>
            <a:r>
              <a:rPr lang="el-GR" cap="none" dirty="0">
                <a:solidFill>
                  <a:schemeClr val="tx2"/>
                </a:solidFill>
              </a:rPr>
              <a:t>ΕΤΑΙΡΩΝ/ΕΥΚΑΙΡΙΩΝ</a:t>
            </a:r>
            <a:endParaRPr lang="en-US" cap="none" dirty="0"/>
          </a:p>
        </p:txBody>
      </p:sp>
      <p:sp>
        <p:nvSpPr>
          <p:cNvPr id="8" name="TextBox 7">
            <a:extLst>
              <a:ext uri="{FF2B5EF4-FFF2-40B4-BE49-F238E27FC236}">
                <a16:creationId xmlns:a16="http://schemas.microsoft.com/office/drawing/2014/main" id="{628988D3-DB2F-9882-00A3-C5559E8204F9}"/>
              </a:ext>
            </a:extLst>
          </p:cNvPr>
          <p:cNvSpPr txBox="1"/>
          <p:nvPr/>
        </p:nvSpPr>
        <p:spPr>
          <a:xfrm>
            <a:off x="4295800" y="6129300"/>
            <a:ext cx="3384376" cy="369332"/>
          </a:xfrm>
          <a:prstGeom prst="rect">
            <a:avLst/>
          </a:prstGeom>
          <a:noFill/>
        </p:spPr>
        <p:txBody>
          <a:bodyPr wrap="square">
            <a:spAutoFit/>
          </a:bodyPr>
          <a:lstStyle/>
          <a:p>
            <a:r>
              <a:rPr lang="en-US" dirty="0">
                <a:solidFill>
                  <a:schemeClr val="bg1"/>
                </a:solidFill>
                <a:hlinkClick r:id="rId3">
                  <a:extLst>
                    <a:ext uri="{A12FA001-AC4F-418D-AE19-62706E023703}">
                      <ahyp:hlinkClr xmlns:ahyp="http://schemas.microsoft.com/office/drawing/2018/hyperlinkcolor" xmlns="" val="tx"/>
                    </a:ext>
                  </a:extLst>
                </a:hlinkClick>
              </a:rPr>
              <a:t>https://www.teacheracademy.eu/</a:t>
            </a:r>
            <a:r>
              <a:rPr lang="el-GR" dirty="0">
                <a:solidFill>
                  <a:schemeClr val="bg1"/>
                </a:solidFill>
              </a:rPr>
              <a:t> </a:t>
            </a:r>
          </a:p>
        </p:txBody>
      </p:sp>
    </p:spTree>
    <p:extLst>
      <p:ext uri="{BB962C8B-B14F-4D97-AF65-F5344CB8AC3E}">
        <p14:creationId xmlns:p14="http://schemas.microsoft.com/office/powerpoint/2010/main" val="1273127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2051222" y="699573"/>
            <a:ext cx="7941276" cy="5427098"/>
          </a:xfrm>
          <a:prstGeom prst="rect">
            <a:avLst/>
          </a:prstGeom>
          <a:noFill/>
          <a:ln w="9525">
            <a:noFill/>
            <a:miter lim="800000"/>
            <a:headEnd/>
            <a:tailEnd/>
          </a:ln>
          <a:effectLst/>
        </p:spPr>
      </p:pic>
      <p:sp>
        <p:nvSpPr>
          <p:cNvPr id="3" name="2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17</a:t>
            </a:fld>
            <a:endParaRPr lang="en-US" dirty="0"/>
          </a:p>
        </p:txBody>
      </p:sp>
    </p:spTree>
    <p:extLst>
      <p:ext uri="{BB962C8B-B14F-4D97-AF65-F5344CB8AC3E}">
        <p14:creationId xmlns:p14="http://schemas.microsoft.com/office/powerpoint/2010/main" val="2240209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18</a:t>
            </a:fld>
            <a:endParaRPr lang="en-US" dirty="0"/>
          </a:p>
        </p:txBody>
      </p:sp>
      <p:graphicFrame>
        <p:nvGraphicFramePr>
          <p:cNvPr id="4" name="Content Placeholder 3">
            <a:extLst>
              <a:ext uri="{FF2B5EF4-FFF2-40B4-BE49-F238E27FC236}">
                <a16:creationId xmlns:a16="http://schemas.microsoft.com/office/drawing/2014/main" id="{981BC9C1-91E6-4706-9F6E-203917E52DAB}"/>
              </a:ext>
            </a:extLst>
          </p:cNvPr>
          <p:cNvGraphicFramePr>
            <a:graphicFrameLocks noGrp="1"/>
          </p:cNvGraphicFramePr>
          <p:nvPr>
            <p:ph sz="quarter" idx="4294967295"/>
          </p:nvPr>
        </p:nvGraphicFramePr>
        <p:xfrm>
          <a:off x="0" y="2366963"/>
          <a:ext cx="10363200" cy="3424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Individual - Free user icons">
            <a:extLst>
              <a:ext uri="{FF2B5EF4-FFF2-40B4-BE49-F238E27FC236}">
                <a16:creationId xmlns:a16="http://schemas.microsoft.com/office/drawing/2014/main" id="{869D959A-3916-4D7B-B331-08BC4B03DD3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2980" y="2434022"/>
            <a:ext cx="862839" cy="8628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MERO for Your Institution | Open Microscopy Environment (OME)">
            <a:extLst>
              <a:ext uri="{FF2B5EF4-FFF2-40B4-BE49-F238E27FC236}">
                <a16:creationId xmlns:a16="http://schemas.microsoft.com/office/drawing/2014/main" id="{91DD0ECE-4865-4A48-9012-4EA54E0F1FA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2980" y="4187713"/>
            <a:ext cx="862840" cy="862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FCECA98-42D0-4504-B7AD-5121E7CF39A9}"/>
              </a:ext>
            </a:extLst>
          </p:cNvPr>
          <p:cNvSpPr txBox="1"/>
          <p:nvPr/>
        </p:nvSpPr>
        <p:spPr>
          <a:xfrm>
            <a:off x="2517913" y="874643"/>
            <a:ext cx="7394713" cy="584775"/>
          </a:xfrm>
          <a:prstGeom prst="rect">
            <a:avLst/>
          </a:prstGeom>
          <a:noFill/>
        </p:spPr>
        <p:txBody>
          <a:bodyPr wrap="square" rtlCol="0">
            <a:spAutoFit/>
          </a:bodyPr>
          <a:lstStyle/>
          <a:p>
            <a:r>
              <a:rPr lang="el-GR" sz="3200" dirty="0"/>
              <a:t>Απαραίτητες προϋποθέσεις για </a:t>
            </a:r>
            <a:endParaRPr lang="en-US" sz="3200" dirty="0"/>
          </a:p>
        </p:txBody>
      </p:sp>
    </p:spTree>
    <p:extLst>
      <p:ext uri="{BB962C8B-B14F-4D97-AF65-F5344CB8AC3E}">
        <p14:creationId xmlns:p14="http://schemas.microsoft.com/office/powerpoint/2010/main" val="3013324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E8FD7-CCDC-4776-B6EF-EC1AF37C1FE2}"/>
              </a:ext>
            </a:extLst>
          </p:cNvPr>
          <p:cNvSpPr>
            <a:spLocks noGrp="1"/>
          </p:cNvSpPr>
          <p:nvPr>
            <p:ph type="title"/>
          </p:nvPr>
        </p:nvSpPr>
        <p:spPr/>
        <p:txBody>
          <a:bodyPr/>
          <a:lstStyle/>
          <a:p>
            <a:r>
              <a:rPr lang="el-GR" dirty="0">
                <a:solidFill>
                  <a:schemeClr val="tx2"/>
                </a:solidFill>
              </a:rPr>
              <a:t>ΑΙΤΗΣΕΙΣ</a:t>
            </a:r>
            <a:endParaRPr lang="en-US" dirty="0">
              <a:solidFill>
                <a:schemeClr val="tx2"/>
              </a:solidFill>
            </a:endParaRPr>
          </a:p>
        </p:txBody>
      </p:sp>
      <p:sp>
        <p:nvSpPr>
          <p:cNvPr id="3" name="Content Placeholder 2">
            <a:extLst>
              <a:ext uri="{FF2B5EF4-FFF2-40B4-BE49-F238E27FC236}">
                <a16:creationId xmlns:a16="http://schemas.microsoft.com/office/drawing/2014/main" id="{5C85A82C-75D2-4B45-91BC-C1083D9E8C07}"/>
              </a:ext>
            </a:extLst>
          </p:cNvPr>
          <p:cNvSpPr>
            <a:spLocks noGrp="1"/>
          </p:cNvSpPr>
          <p:nvPr>
            <p:ph type="body" idx="1"/>
          </p:nvPr>
        </p:nvSpPr>
        <p:spPr>
          <a:xfrm>
            <a:off x="913774" y="2367092"/>
            <a:ext cx="10363826" cy="720665"/>
          </a:xfrm>
          <a:prstGeom prst="rect">
            <a:avLst/>
          </a:prstGeom>
        </p:spPr>
        <p:txBody>
          <a:bodyPr/>
          <a:lstStyle/>
          <a:p>
            <a:pPr algn="ctr"/>
            <a:r>
              <a:rPr lang="en-US" b="0" i="0" u="none" strike="noStrike" dirty="0">
                <a:solidFill>
                  <a:srgbClr val="999999"/>
                </a:solidFill>
                <a:effectLst/>
                <a:latin typeface="Lato"/>
                <a:hlinkClick r:id="rId2"/>
              </a:rPr>
              <a:t>https://webgate.ec.europa.eu/erasmus-esc/index/</a:t>
            </a:r>
            <a:endParaRPr lang="en-US" dirty="0"/>
          </a:p>
        </p:txBody>
      </p:sp>
      <p:sp>
        <p:nvSpPr>
          <p:cNvPr id="7" name="6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19</a:t>
            </a:fld>
            <a:endParaRPr lang="en-US" dirty="0"/>
          </a:p>
        </p:txBody>
      </p:sp>
      <p:pic>
        <p:nvPicPr>
          <p:cNvPr id="4" name="Picture 3">
            <a:extLst>
              <a:ext uri="{FF2B5EF4-FFF2-40B4-BE49-F238E27FC236}">
                <a16:creationId xmlns:a16="http://schemas.microsoft.com/office/drawing/2014/main" id="{503D454C-8081-448F-9A2E-33A004BED6F5}"/>
              </a:ext>
            </a:extLst>
          </p:cNvPr>
          <p:cNvPicPr>
            <a:picLocks noChangeAspect="1"/>
          </p:cNvPicPr>
          <p:nvPr/>
        </p:nvPicPr>
        <p:blipFill>
          <a:blip r:embed="rId3"/>
          <a:stretch>
            <a:fillRect/>
          </a:stretch>
        </p:blipFill>
        <p:spPr>
          <a:xfrm>
            <a:off x="4354494" y="4333947"/>
            <a:ext cx="2924175" cy="1562100"/>
          </a:xfrm>
          <a:prstGeom prst="rect">
            <a:avLst/>
          </a:prstGeom>
        </p:spPr>
      </p:pic>
      <p:pic>
        <p:nvPicPr>
          <p:cNvPr id="6" name="Picture 5">
            <a:extLst>
              <a:ext uri="{FF2B5EF4-FFF2-40B4-BE49-F238E27FC236}">
                <a16:creationId xmlns:a16="http://schemas.microsoft.com/office/drawing/2014/main" id="{49A731BC-2FDB-407F-94BB-FACB9FF1E724}"/>
              </a:ext>
            </a:extLst>
          </p:cNvPr>
          <p:cNvPicPr>
            <a:picLocks noChangeAspect="1"/>
          </p:cNvPicPr>
          <p:nvPr/>
        </p:nvPicPr>
        <p:blipFill>
          <a:blip r:embed="rId4"/>
          <a:stretch>
            <a:fillRect/>
          </a:stretch>
        </p:blipFill>
        <p:spPr>
          <a:xfrm>
            <a:off x="9553782" y="83844"/>
            <a:ext cx="2466975" cy="1857375"/>
          </a:xfrm>
          <a:prstGeom prst="rect">
            <a:avLst/>
          </a:prstGeom>
        </p:spPr>
      </p:pic>
    </p:spTree>
    <p:extLst>
      <p:ext uri="{BB962C8B-B14F-4D97-AF65-F5344CB8AC3E}">
        <p14:creationId xmlns:p14="http://schemas.microsoft.com/office/powerpoint/2010/main" val="3592801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ject 14"/>
          <p:cNvPicPr/>
          <p:nvPr/>
        </p:nvPicPr>
        <p:blipFill>
          <a:blip r:embed="rId2" cstate="print"/>
          <a:stretch>
            <a:fillRect/>
          </a:stretch>
        </p:blipFill>
        <p:spPr>
          <a:xfrm>
            <a:off x="0" y="0"/>
            <a:ext cx="3317747" cy="6825995"/>
          </a:xfrm>
          <a:prstGeom prst="rect">
            <a:avLst/>
          </a:prstGeom>
        </p:spPr>
      </p:pic>
      <p:sp>
        <p:nvSpPr>
          <p:cNvPr id="15" name="object 15"/>
          <p:cNvSpPr txBox="1">
            <a:spLocks noGrp="1"/>
          </p:cNvSpPr>
          <p:nvPr>
            <p:ph type="title"/>
          </p:nvPr>
        </p:nvSpPr>
        <p:spPr>
          <a:xfrm>
            <a:off x="3534707" y="61051"/>
            <a:ext cx="4794479" cy="745076"/>
          </a:xfrm>
          <a:prstGeom prst="rect">
            <a:avLst/>
          </a:prstGeom>
          <a:solidFill>
            <a:srgbClr val="FFC000"/>
          </a:solidFill>
          <a:ln w="57150">
            <a:solidFill>
              <a:srgbClr val="000000"/>
            </a:solidFill>
          </a:ln>
        </p:spPr>
        <p:txBody>
          <a:bodyPr vert="horz" wrap="square" lIns="0" tIns="6350" rIns="0" bIns="0" rtlCol="0">
            <a:spAutoFit/>
          </a:bodyPr>
          <a:lstStyle/>
          <a:p>
            <a:pPr marL="229870">
              <a:lnSpc>
                <a:spcPct val="100000"/>
              </a:lnSpc>
              <a:spcBef>
                <a:spcPts val="50"/>
              </a:spcBef>
            </a:pPr>
            <a:r>
              <a:rPr sz="4800" spc="-15" dirty="0">
                <a:solidFill>
                  <a:srgbClr val="0064AF"/>
                </a:solidFill>
              </a:rPr>
              <a:t>Βασική</a:t>
            </a:r>
            <a:r>
              <a:rPr sz="4800" spc="-25" dirty="0">
                <a:solidFill>
                  <a:srgbClr val="0064AF"/>
                </a:solidFill>
              </a:rPr>
              <a:t> </a:t>
            </a:r>
            <a:r>
              <a:rPr sz="4800" spc="-10" dirty="0" err="1">
                <a:solidFill>
                  <a:srgbClr val="0064AF"/>
                </a:solidFill>
              </a:rPr>
              <a:t>Δράση</a:t>
            </a:r>
            <a:r>
              <a:rPr sz="4800" spc="-15" dirty="0">
                <a:solidFill>
                  <a:srgbClr val="0064AF"/>
                </a:solidFill>
              </a:rPr>
              <a:t> </a:t>
            </a:r>
            <a:r>
              <a:rPr lang="el-GR" sz="4800" spc="-15" dirty="0">
                <a:solidFill>
                  <a:srgbClr val="0064AF"/>
                </a:solidFill>
              </a:rPr>
              <a:t>3</a:t>
            </a:r>
            <a:endParaRPr sz="4800" dirty="0"/>
          </a:p>
        </p:txBody>
      </p:sp>
      <p:sp>
        <p:nvSpPr>
          <p:cNvPr id="3" name="TextBox 2">
            <a:extLst>
              <a:ext uri="{FF2B5EF4-FFF2-40B4-BE49-F238E27FC236}">
                <a16:creationId xmlns:a16="http://schemas.microsoft.com/office/drawing/2014/main" id="{7E8A2F03-6708-1FF0-8AA3-E9BA11F2AA5F}"/>
              </a:ext>
            </a:extLst>
          </p:cNvPr>
          <p:cNvSpPr txBox="1"/>
          <p:nvPr/>
        </p:nvSpPr>
        <p:spPr>
          <a:xfrm>
            <a:off x="3534706" y="1063780"/>
            <a:ext cx="8157247" cy="923330"/>
          </a:xfrm>
          <a:prstGeom prst="rect">
            <a:avLst/>
          </a:prstGeom>
          <a:solidFill>
            <a:schemeClr val="accent5"/>
          </a:solidFill>
        </p:spPr>
        <p:txBody>
          <a:bodyPr wrap="square">
            <a:spAutoFit/>
          </a:bodyPr>
          <a:lstStyle/>
          <a:p>
            <a:r>
              <a:rPr lang="en-GR" b="1" dirty="0"/>
              <a:t>Η Βασική Δράση 3 </a:t>
            </a:r>
            <a:r>
              <a:rPr lang="en-GR" dirty="0"/>
              <a:t>υποστηρίζει τις </a:t>
            </a:r>
            <a:r>
              <a:rPr lang="en-GR" b="1" dirty="0"/>
              <a:t>μεταρρυθμίσεις </a:t>
            </a:r>
            <a:r>
              <a:rPr lang="en-GR" dirty="0"/>
              <a:t>της δημόσιας πολιτικής των Κρατών Μελών και προωθεί τη </a:t>
            </a:r>
            <a:r>
              <a:rPr lang="en-GR" b="1" dirty="0"/>
              <a:t>συνεργασία με τρίτες χώρες</a:t>
            </a:r>
            <a:r>
              <a:rPr lang="en-GR" dirty="0"/>
              <a:t>, συμπεριλαμβάνοντας την ανταλλαγή καλών πρακτικών.</a:t>
            </a:r>
          </a:p>
        </p:txBody>
      </p:sp>
      <p:sp>
        <p:nvSpPr>
          <p:cNvPr id="5" name="TextBox 4">
            <a:extLst>
              <a:ext uri="{FF2B5EF4-FFF2-40B4-BE49-F238E27FC236}">
                <a16:creationId xmlns:a16="http://schemas.microsoft.com/office/drawing/2014/main" id="{891B2031-09C1-38BB-28C8-E862D5417427}"/>
              </a:ext>
            </a:extLst>
          </p:cNvPr>
          <p:cNvSpPr txBox="1"/>
          <p:nvPr/>
        </p:nvSpPr>
        <p:spPr>
          <a:xfrm>
            <a:off x="3503711" y="2132856"/>
            <a:ext cx="8188242" cy="2862322"/>
          </a:xfrm>
          <a:prstGeom prst="rect">
            <a:avLst/>
          </a:prstGeom>
          <a:solidFill>
            <a:schemeClr val="accent6">
              <a:lumMod val="40000"/>
              <a:lumOff val="60000"/>
            </a:schemeClr>
          </a:solidFill>
        </p:spPr>
        <p:txBody>
          <a:bodyPr wrap="square">
            <a:spAutoFit/>
          </a:bodyPr>
          <a:lstStyle/>
          <a:p>
            <a:r>
              <a:rPr lang="en-GR" b="1" dirty="0"/>
              <a:t>Αποτελείται </a:t>
            </a:r>
            <a:r>
              <a:rPr lang="en-GR" dirty="0"/>
              <a:t>κυρίως από σχέδια που διαχειρίζεται </a:t>
            </a:r>
            <a:endParaRPr lang="el-GR" dirty="0"/>
          </a:p>
          <a:p>
            <a:endParaRPr lang="el-GR" dirty="0"/>
          </a:p>
          <a:p>
            <a:r>
              <a:rPr lang="el-GR" dirty="0"/>
              <a:t>Α) </a:t>
            </a:r>
            <a:r>
              <a:rPr lang="en-GR" dirty="0"/>
              <a:t>ο Εκτελεστικός Οργανισμός Εκπαίδευσης, Οπτικοακουστικών Θεμάτων και Πολιτισμού της Ευρωπαϊκής Επιτροπής (</a:t>
            </a:r>
            <a:r>
              <a:rPr lang="en-GR" b="1" dirty="0"/>
              <a:t>Education Audiovisual and Culture Executive Agency</a:t>
            </a:r>
            <a:r>
              <a:rPr lang="en-GR" dirty="0"/>
              <a:t>), </a:t>
            </a:r>
            <a:r>
              <a:rPr lang="en-GB" sz="1800" dirty="0">
                <a:latin typeface="Century Gothic" panose="020B0502020202020204" pitchFamily="34" charset="0"/>
                <a:hlinkClick r:id="rId3"/>
              </a:rPr>
              <a:t>https://www.eacea.ec.europa.eu/index_en</a:t>
            </a:r>
            <a:r>
              <a:rPr lang="el-GR" sz="1800" dirty="0">
                <a:latin typeface="Century Gothic" panose="020B0502020202020204" pitchFamily="34" charset="0"/>
              </a:rPr>
              <a:t> </a:t>
            </a:r>
            <a:endParaRPr lang="en-GB" dirty="0"/>
          </a:p>
          <a:p>
            <a:r>
              <a:rPr lang="el-GR" dirty="0"/>
              <a:t>ε</a:t>
            </a:r>
            <a:r>
              <a:rPr lang="en-GR" dirty="0"/>
              <a:t>νώ</a:t>
            </a:r>
            <a:r>
              <a:rPr lang="el-GR" dirty="0"/>
              <a:t>,</a:t>
            </a:r>
          </a:p>
          <a:p>
            <a:endParaRPr lang="el-GR" dirty="0"/>
          </a:p>
          <a:p>
            <a:r>
              <a:rPr lang="el-GR" dirty="0"/>
              <a:t>Β) </a:t>
            </a:r>
            <a:r>
              <a:rPr lang="en-GR" dirty="0"/>
              <a:t>οι Εθνικές Μονάδες διαχειρίζονται το Δομημένο Διάλογο για τη Νεολαία (Youth Structured Dialogue).</a:t>
            </a:r>
            <a:r>
              <a:rPr lang="el-GR" dirty="0"/>
              <a:t> </a:t>
            </a:r>
            <a:r>
              <a:rPr lang="en-GB" dirty="0">
                <a:latin typeface="Century Gothic" panose="020B0502020202020204" pitchFamily="34" charset="0"/>
                <a:hlinkClick r:id="rId4"/>
              </a:rPr>
              <a:t>https://www.inedivim.gr/</a:t>
            </a:r>
            <a:r>
              <a:rPr lang="el-GR" dirty="0">
                <a:latin typeface="Century Gothic" panose="020B0502020202020204" pitchFamily="34" charset="0"/>
              </a:rPr>
              <a:t> </a:t>
            </a:r>
            <a:endParaRPr lang="en-GB" dirty="0"/>
          </a:p>
          <a:p>
            <a:endParaRPr lang="en-GR" dirty="0"/>
          </a:p>
        </p:txBody>
      </p:sp>
      <p:sp>
        <p:nvSpPr>
          <p:cNvPr id="7" name="TextBox 6">
            <a:extLst>
              <a:ext uri="{FF2B5EF4-FFF2-40B4-BE49-F238E27FC236}">
                <a16:creationId xmlns:a16="http://schemas.microsoft.com/office/drawing/2014/main" id="{A0F98653-52E6-F23F-E041-216C0189C9D4}"/>
              </a:ext>
            </a:extLst>
          </p:cNvPr>
          <p:cNvSpPr txBox="1"/>
          <p:nvPr/>
        </p:nvSpPr>
        <p:spPr>
          <a:xfrm>
            <a:off x="3503711" y="4689629"/>
            <a:ext cx="8291092" cy="1754326"/>
          </a:xfrm>
          <a:prstGeom prst="rect">
            <a:avLst/>
          </a:prstGeom>
          <a:solidFill>
            <a:schemeClr val="accent2">
              <a:lumMod val="60000"/>
              <a:lumOff val="40000"/>
            </a:schemeClr>
          </a:solidFill>
        </p:spPr>
        <p:txBody>
          <a:bodyPr wrap="square">
            <a:spAutoFit/>
          </a:bodyPr>
          <a:lstStyle/>
          <a:p>
            <a:r>
              <a:rPr lang="en-GR" dirty="0"/>
              <a:t>Πότε και πώς μπορώ να υποβάλω αίτηση;</a:t>
            </a:r>
          </a:p>
          <a:p>
            <a:r>
              <a:rPr lang="en-GR" dirty="0"/>
              <a:t>Οι οργανισμοί που επιθυμούν να ζητήσουν χρηματοδότηση μέσω του Erasmus+ σε σχέση με τη Βασική Δράση 3 μπορούν να απευθυνθούν, είτε στον Εκτελεστικό Οργανισμό Εκπαίδευσης, Οπτικοακουστικών Θεμάτων και Πολιτισμού της Ευρωπαϊκής Επιτροπής για τις κεντρικές δράσεις, είτε στο ΙΝΕΔΙΒΙΜ για τις αποκεντρωμένες δράσεις.</a:t>
            </a:r>
          </a:p>
        </p:txBody>
      </p:sp>
      <p:sp>
        <p:nvSpPr>
          <p:cNvPr id="9" name="TextBox 8">
            <a:extLst>
              <a:ext uri="{FF2B5EF4-FFF2-40B4-BE49-F238E27FC236}">
                <a16:creationId xmlns:a16="http://schemas.microsoft.com/office/drawing/2014/main" id="{8D82CBD3-ADDC-EBB1-F98D-68F8C3937A12}"/>
              </a:ext>
            </a:extLst>
          </p:cNvPr>
          <p:cNvSpPr txBox="1"/>
          <p:nvPr/>
        </p:nvSpPr>
        <p:spPr>
          <a:xfrm>
            <a:off x="3467783" y="6415404"/>
            <a:ext cx="6100010" cy="369332"/>
          </a:xfrm>
          <a:prstGeom prst="rect">
            <a:avLst/>
          </a:prstGeom>
          <a:noFill/>
        </p:spPr>
        <p:txBody>
          <a:bodyPr wrap="square">
            <a:spAutoFit/>
          </a:bodyPr>
          <a:lstStyle/>
          <a:p>
            <a:r>
              <a:rPr lang="en-GR" dirty="0">
                <a:solidFill>
                  <a:schemeClr val="bg1"/>
                </a:solidFill>
                <a:hlinkClick r:id="rId5">
                  <a:extLst>
                    <a:ext uri="{A12FA001-AC4F-418D-AE19-62706E023703}">
                      <ahyp:hlinkClr xmlns:ahyp="http://schemas.microsoft.com/office/drawing/2018/hyperlinkcolor" xmlns="" val="tx"/>
                    </a:ext>
                  </a:extLst>
                </a:hlinkClick>
              </a:rPr>
              <a:t>https://www.iky.gr/el/erasmusplus-ka3</a:t>
            </a:r>
            <a:r>
              <a:rPr lang="el-GR" dirty="0">
                <a:solidFill>
                  <a:schemeClr val="bg1"/>
                </a:solidFill>
              </a:rPr>
              <a:t> </a:t>
            </a:r>
            <a:endParaRPr lang="en-GR" dirty="0">
              <a:solidFill>
                <a:schemeClr val="bg1"/>
              </a:solidFill>
            </a:endParaRPr>
          </a:p>
        </p:txBody>
      </p:sp>
    </p:spTree>
    <p:extLst>
      <p:ext uri="{BB962C8B-B14F-4D97-AF65-F5344CB8AC3E}">
        <p14:creationId xmlns:p14="http://schemas.microsoft.com/office/powerpoint/2010/main" val="1869181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82C3ADD-4613-1BC2-4D40-337C096BA568}"/>
              </a:ext>
            </a:extLst>
          </p:cNvPr>
          <p:cNvSpPr>
            <a:spLocks noGrp="1"/>
          </p:cNvSpPr>
          <p:nvPr>
            <p:ph type="subTitle" idx="1"/>
          </p:nvPr>
        </p:nvSpPr>
        <p:spPr/>
        <p:txBody>
          <a:bodyPr/>
          <a:lstStyle/>
          <a:p>
            <a:endParaRPr lang="en-GR"/>
          </a:p>
        </p:txBody>
      </p:sp>
      <p:graphicFrame>
        <p:nvGraphicFramePr>
          <p:cNvPr id="4" name="Diagram 3">
            <a:extLst>
              <a:ext uri="{FF2B5EF4-FFF2-40B4-BE49-F238E27FC236}">
                <a16:creationId xmlns:a16="http://schemas.microsoft.com/office/drawing/2014/main" id="{0CB85335-C95E-04B2-FF10-D4004A798EC8}"/>
              </a:ext>
            </a:extLst>
          </p:cNvPr>
          <p:cNvGraphicFramePr/>
          <p:nvPr>
            <p:extLst>
              <p:ext uri="{D42A27DB-BD31-4B8C-83A1-F6EECF244321}">
                <p14:modId xmlns:p14="http://schemas.microsoft.com/office/powerpoint/2010/main" val="1164332270"/>
              </p:ext>
            </p:extLst>
          </p:nvPr>
        </p:nvGraphicFramePr>
        <p:xfrm>
          <a:off x="800094" y="2204864"/>
          <a:ext cx="9786508" cy="4136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464377B7-FD46-A755-C303-7E611198C3AD}"/>
              </a:ext>
            </a:extLst>
          </p:cNvPr>
          <p:cNvGraphicFramePr/>
          <p:nvPr>
            <p:extLst>
              <p:ext uri="{D42A27DB-BD31-4B8C-83A1-F6EECF244321}">
                <p14:modId xmlns:p14="http://schemas.microsoft.com/office/powerpoint/2010/main" val="2932829878"/>
              </p:ext>
            </p:extLst>
          </p:nvPr>
        </p:nvGraphicFramePr>
        <p:xfrm>
          <a:off x="793670" y="404664"/>
          <a:ext cx="9682206" cy="15121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77687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18057F5-FFD6-4201-AC52-E138E25E3B52}"/>
              </a:ext>
            </a:extLst>
          </p:cNvPr>
          <p:cNvSpPr txBox="1"/>
          <p:nvPr/>
        </p:nvSpPr>
        <p:spPr>
          <a:xfrm>
            <a:off x="3287688" y="2420888"/>
            <a:ext cx="5212080" cy="1754326"/>
          </a:xfrm>
          <a:prstGeom prst="rect">
            <a:avLst/>
          </a:prstGeom>
          <a:solidFill>
            <a:schemeClr val="tx1">
              <a:alpha val="4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Erasmus+: </a:t>
            </a:r>
            <a:r>
              <a:rPr kumimoji="0" lang="el-G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Νεολαία</a:t>
            </a:r>
            <a:endParaRPr kumimoji="0" lang="en-GB"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866196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1847851" y="1844676"/>
            <a:ext cx="8569325" cy="1185863"/>
          </a:xfrm>
          <a:prstGeom prst="rect">
            <a:avLst/>
          </a:prstGeom>
        </p:spPr>
        <p:txBody>
          <a:bodyPr>
            <a:spAutoFit/>
          </a:bodyPr>
          <a:lstStyle/>
          <a:p>
            <a:pPr algn="just">
              <a:defRPr/>
            </a:pPr>
            <a:endParaRPr lang="en-US" sz="2100">
              <a:solidFill>
                <a:prstClr val="black"/>
              </a:solidFill>
              <a:latin typeface="Calibri Light" panose="020F0302020204030204"/>
              <a:cs typeface="Arial" panose="020B0604020202020204" pitchFamily="34" charset="0"/>
            </a:endParaRPr>
          </a:p>
          <a:p>
            <a:pPr algn="just">
              <a:defRPr/>
            </a:pPr>
            <a:endParaRPr lang="el-GR" sz="2100">
              <a:solidFill>
                <a:prstClr val="black"/>
              </a:solidFill>
              <a:latin typeface="Calibri Light" panose="020F0302020204030204"/>
              <a:cs typeface="Arial" panose="020B0604020202020204" pitchFamily="34" charset="0"/>
            </a:endParaRPr>
          </a:p>
          <a:p>
            <a:pPr algn="just">
              <a:defRPr/>
            </a:pPr>
            <a:endParaRPr lang="en-US" sz="1100">
              <a:solidFill>
                <a:prstClr val="black"/>
              </a:solidFill>
              <a:latin typeface="Calibri Light" panose="020F0302020204030204"/>
              <a:cs typeface="Arial" panose="020B0604020202020204" pitchFamily="34" charset="0"/>
            </a:endParaRPr>
          </a:p>
          <a:p>
            <a:pPr algn="ctr">
              <a:defRPr/>
            </a:pPr>
            <a:endParaRPr lang="el-GR" b="1">
              <a:solidFill>
                <a:srgbClr val="FFC000"/>
              </a:solidFill>
              <a:latin typeface="Calibri" panose="020F0502020204030204"/>
              <a:cs typeface="Arial" panose="020B0604020202020204" pitchFamily="34" charset="0"/>
            </a:endParaRPr>
          </a:p>
        </p:txBody>
      </p:sp>
      <p:cxnSp>
        <p:nvCxnSpPr>
          <p:cNvPr id="14" name="Straight Connector 13">
            <a:extLst>
              <a:ext uri="{FF2B5EF4-FFF2-40B4-BE49-F238E27FC236}">
                <a16:creationId xmlns:a16="http://schemas.microsoft.com/office/drawing/2014/main" id="{F657C6C8-6465-445C-90AC-A21D6A64CE4C}"/>
              </a:ext>
            </a:extLst>
          </p:cNvPr>
          <p:cNvCxnSpPr/>
          <p:nvPr/>
        </p:nvCxnSpPr>
        <p:spPr>
          <a:xfrm flipH="1">
            <a:off x="1775520" y="6186567"/>
            <a:ext cx="739148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BA5CC7B-9ECE-40C2-8298-4784F5853BEF}"/>
              </a:ext>
            </a:extLst>
          </p:cNvPr>
          <p:cNvSpPr/>
          <p:nvPr/>
        </p:nvSpPr>
        <p:spPr>
          <a:xfrm>
            <a:off x="263352" y="311041"/>
            <a:ext cx="8208912" cy="6124754"/>
          </a:xfrm>
          <a:prstGeom prst="rect">
            <a:avLst/>
          </a:prstGeom>
        </p:spPr>
        <p:txBody>
          <a:bodyPr wrap="square">
            <a:spAutoFit/>
          </a:bodyPr>
          <a:lstStyle/>
          <a:p>
            <a:pPr algn="just">
              <a:defRPr/>
            </a:pPr>
            <a:r>
              <a:rPr lang="el-GR" sz="2800" dirty="0">
                <a:solidFill>
                  <a:schemeClr val="bg1"/>
                </a:solidFill>
                <a:cs typeface="Arial" panose="020B0604020202020204" pitchFamily="34" charset="0"/>
              </a:rPr>
              <a:t>Το Πρόγραμμα της Ε.Ε. που επιχορηγεί δραστηριότητες στους τομείς της Εκπαίδευσης, της Κατάρτισης, της Νεολαίας και του Αθλητισμού, για την περίοδο 2021-2027. </a:t>
            </a:r>
          </a:p>
          <a:p>
            <a:pPr algn="just">
              <a:defRPr/>
            </a:pPr>
            <a:endParaRPr lang="el-GR" sz="2800" dirty="0">
              <a:solidFill>
                <a:schemeClr val="bg1"/>
              </a:solidFill>
            </a:endParaRPr>
          </a:p>
          <a:p>
            <a:pPr algn="just"/>
            <a:r>
              <a:rPr lang="el-GR" sz="2800" b="1" u="sng" dirty="0">
                <a:solidFill>
                  <a:schemeClr val="bg1"/>
                </a:solidFill>
              </a:rPr>
              <a:t>Στόχος Προγράμματος:</a:t>
            </a:r>
            <a:r>
              <a:rPr lang="el-GR" sz="2800" b="1" dirty="0">
                <a:solidFill>
                  <a:schemeClr val="bg1"/>
                </a:solidFill>
              </a:rPr>
              <a:t> </a:t>
            </a:r>
          </a:p>
          <a:p>
            <a:pPr algn="just"/>
            <a:r>
              <a:rPr lang="el-GR" sz="2800" dirty="0">
                <a:solidFill>
                  <a:schemeClr val="bg1"/>
                </a:solidFill>
              </a:rPr>
              <a:t>Η </a:t>
            </a:r>
            <a:r>
              <a:rPr lang="el-GR" sz="2800" b="1" dirty="0">
                <a:solidFill>
                  <a:schemeClr val="bg1"/>
                </a:solidFill>
              </a:rPr>
              <a:t>εκπαιδευτική, επαγγελματική και προσωπική ανάπτυξη </a:t>
            </a:r>
            <a:r>
              <a:rPr lang="el-GR" sz="2800" dirty="0">
                <a:solidFill>
                  <a:schemeClr val="bg1"/>
                </a:solidFill>
              </a:rPr>
              <a:t>των ατόμων από τους τομείς της εκπαίδευσης, κατάρτισης, νεολαίας και αθλητισμού για επίτευξη μίας </a:t>
            </a:r>
            <a:r>
              <a:rPr lang="el-GR" sz="2800" b="1" dirty="0">
                <a:solidFill>
                  <a:schemeClr val="bg1"/>
                </a:solidFill>
              </a:rPr>
              <a:t>βιώσιμης ανάπτυξης, </a:t>
            </a:r>
            <a:r>
              <a:rPr lang="el-GR" sz="2800" dirty="0">
                <a:solidFill>
                  <a:schemeClr val="bg1"/>
                </a:solidFill>
              </a:rPr>
              <a:t>την</a:t>
            </a:r>
            <a:r>
              <a:rPr lang="el-GR" sz="2800" b="1" dirty="0">
                <a:solidFill>
                  <a:schemeClr val="bg1"/>
                </a:solidFill>
              </a:rPr>
              <a:t> ενίσχυση της απασχόλησης, </a:t>
            </a:r>
            <a:r>
              <a:rPr lang="el-GR" sz="2800" dirty="0">
                <a:solidFill>
                  <a:schemeClr val="bg1"/>
                </a:solidFill>
              </a:rPr>
              <a:t>την</a:t>
            </a:r>
            <a:r>
              <a:rPr lang="el-GR" sz="2800" b="1" dirty="0">
                <a:solidFill>
                  <a:schemeClr val="bg1"/>
                </a:solidFill>
              </a:rPr>
              <a:t> προώθηση της καινοτομίας </a:t>
            </a:r>
            <a:r>
              <a:rPr lang="el-GR" sz="2800" dirty="0">
                <a:solidFill>
                  <a:schemeClr val="bg1"/>
                </a:solidFill>
              </a:rPr>
              <a:t>και της </a:t>
            </a:r>
            <a:r>
              <a:rPr lang="el-GR" sz="2800" b="1" dirty="0">
                <a:solidFill>
                  <a:schemeClr val="bg1"/>
                </a:solidFill>
              </a:rPr>
              <a:t>κοινωνικής ενσωμάτωσης, </a:t>
            </a:r>
            <a:r>
              <a:rPr lang="el-GR" sz="2800" dirty="0">
                <a:solidFill>
                  <a:schemeClr val="bg1"/>
                </a:solidFill>
              </a:rPr>
              <a:t>καθώς και την </a:t>
            </a:r>
            <a:r>
              <a:rPr lang="el-GR" sz="2800" b="1" dirty="0">
                <a:solidFill>
                  <a:schemeClr val="bg1"/>
                </a:solidFill>
              </a:rPr>
              <a:t>ενίσχυση της ενεργούς συμμετοχής </a:t>
            </a:r>
            <a:r>
              <a:rPr lang="el-GR" sz="2800" dirty="0">
                <a:solidFill>
                  <a:schemeClr val="bg1"/>
                </a:solidFill>
              </a:rPr>
              <a:t>και</a:t>
            </a:r>
            <a:r>
              <a:rPr lang="el-GR" sz="2800" b="1" dirty="0">
                <a:solidFill>
                  <a:schemeClr val="bg1"/>
                </a:solidFill>
              </a:rPr>
              <a:t> ευρωπαϊκής ταυτότητας</a:t>
            </a:r>
            <a:r>
              <a:rPr lang="el-GR" sz="2800" dirty="0">
                <a:solidFill>
                  <a:schemeClr val="bg1"/>
                </a:solidFill>
              </a:rPr>
              <a:t>. </a:t>
            </a:r>
          </a:p>
        </p:txBody>
      </p:sp>
      <p:pic>
        <p:nvPicPr>
          <p:cNvPr id="1026" name="Picture 2">
            <a:extLst>
              <a:ext uri="{FF2B5EF4-FFF2-40B4-BE49-F238E27FC236}">
                <a16:creationId xmlns:a16="http://schemas.microsoft.com/office/drawing/2014/main" id="{F72EFC01-1CBF-6176-0E21-0D90935EE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5202" y="1982768"/>
            <a:ext cx="2921000"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12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3006BC5-1E58-4C2D-83C0-7E74ADB0CF5F}"/>
              </a:ext>
            </a:extLst>
          </p:cNvPr>
          <p:cNvSpPr/>
          <p:nvPr/>
        </p:nvSpPr>
        <p:spPr>
          <a:xfrm>
            <a:off x="800696" y="1700808"/>
            <a:ext cx="7992888" cy="3046988"/>
          </a:xfrm>
          <a:prstGeom prst="rect">
            <a:avLst/>
          </a:prstGeom>
        </p:spPr>
        <p:txBody>
          <a:bodyPr wrap="square">
            <a:spAutoFit/>
          </a:bodyPr>
          <a:lstStyle/>
          <a:p>
            <a:pPr algn="just">
              <a:defRPr/>
            </a:pPr>
            <a:r>
              <a:rPr lang="el-GR" sz="3200" b="1" dirty="0">
                <a:solidFill>
                  <a:schemeClr val="bg1"/>
                </a:solidFill>
              </a:rPr>
              <a:t>4 Οριζόντιες Προτεραιότητες:</a:t>
            </a:r>
          </a:p>
          <a:p>
            <a:pPr algn="just">
              <a:defRPr/>
            </a:pPr>
            <a:endParaRPr lang="el-GR" sz="1000" dirty="0">
              <a:solidFill>
                <a:schemeClr val="bg1"/>
              </a:solidFill>
            </a:endParaRPr>
          </a:p>
          <a:p>
            <a:pPr marL="457200" indent="-457200" algn="just">
              <a:buFont typeface="Wingdings" panose="05000000000000000000" pitchFamily="2" charset="2"/>
              <a:buChar char="q"/>
              <a:defRPr/>
            </a:pPr>
            <a:r>
              <a:rPr lang="el-GR" sz="3000" i="1" dirty="0">
                <a:solidFill>
                  <a:schemeClr val="bg1"/>
                </a:solidFill>
              </a:rPr>
              <a:t>Ένταξη &amp; Ποικιλομορφία</a:t>
            </a:r>
            <a:endParaRPr lang="el-GR" sz="3000" dirty="0">
              <a:solidFill>
                <a:schemeClr val="bg1"/>
              </a:solidFill>
            </a:endParaRPr>
          </a:p>
          <a:p>
            <a:pPr marL="457200" indent="-457200" algn="just">
              <a:buFont typeface="Wingdings" panose="05000000000000000000" pitchFamily="2" charset="2"/>
              <a:buChar char="q"/>
              <a:defRPr/>
            </a:pPr>
            <a:r>
              <a:rPr lang="el-GR" sz="3000" i="1" dirty="0">
                <a:solidFill>
                  <a:schemeClr val="bg1"/>
                </a:solidFill>
              </a:rPr>
              <a:t>Ψηφιακός Μετασχηματισμός</a:t>
            </a:r>
            <a:endParaRPr lang="en-GB" sz="3000" i="1" dirty="0">
              <a:solidFill>
                <a:schemeClr val="bg1"/>
              </a:solidFill>
            </a:endParaRPr>
          </a:p>
          <a:p>
            <a:pPr marL="457200" indent="-457200" algn="just">
              <a:buFont typeface="Wingdings" panose="05000000000000000000" pitchFamily="2" charset="2"/>
              <a:buChar char="q"/>
              <a:defRPr/>
            </a:pPr>
            <a:r>
              <a:rPr lang="el-GR" sz="3000" i="1" dirty="0">
                <a:solidFill>
                  <a:schemeClr val="bg1"/>
                </a:solidFill>
              </a:rPr>
              <a:t>Συμμετοχή στη δημοκρατική ζωή</a:t>
            </a:r>
            <a:endParaRPr lang="en-GB" sz="3000" i="1" dirty="0">
              <a:solidFill>
                <a:schemeClr val="bg1"/>
              </a:solidFill>
            </a:endParaRPr>
          </a:p>
          <a:p>
            <a:pPr marL="457200" indent="-457200" algn="just">
              <a:buFont typeface="Wingdings" panose="05000000000000000000" pitchFamily="2" charset="2"/>
              <a:buChar char="q"/>
              <a:defRPr/>
            </a:pPr>
            <a:r>
              <a:rPr lang="el-GR" sz="3000" i="1" dirty="0">
                <a:solidFill>
                  <a:schemeClr val="bg1"/>
                </a:solidFill>
              </a:rPr>
              <a:t>Περιβάλλον και καταπολέμηση της κλιματικής αλλαγής</a:t>
            </a:r>
            <a:endParaRPr lang="el-GR" b="1" dirty="0">
              <a:solidFill>
                <a:schemeClr val="bg1"/>
              </a:solidFill>
            </a:endParaRPr>
          </a:p>
        </p:txBody>
      </p:sp>
    </p:spTree>
    <p:extLst>
      <p:ext uri="{BB962C8B-B14F-4D97-AF65-F5344CB8AC3E}">
        <p14:creationId xmlns:p14="http://schemas.microsoft.com/office/powerpoint/2010/main" val="3097147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B81C89-E2EF-40E3-9125-E8FAB3B0545C}"/>
              </a:ext>
            </a:extLst>
          </p:cNvPr>
          <p:cNvSpPr/>
          <p:nvPr/>
        </p:nvSpPr>
        <p:spPr>
          <a:xfrm>
            <a:off x="1992313" y="1488175"/>
            <a:ext cx="8207375" cy="576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sz="2800" b="1" u="sng">
                <a:solidFill>
                  <a:schemeClr val="tx2">
                    <a:lumMod val="75000"/>
                  </a:schemeClr>
                </a:solidFill>
                <a:effectLst>
                  <a:outerShdw blurRad="38100" dist="38100" dir="2700000" algn="tl">
                    <a:srgbClr val="000000">
                      <a:alpha val="43137"/>
                    </a:srgbClr>
                  </a:outerShdw>
                </a:effectLst>
              </a:rPr>
              <a:t>Η Δομή του Προγράμματος</a:t>
            </a:r>
            <a:endParaRPr lang="el-GR" sz="2800" u="sng">
              <a:solidFill>
                <a:schemeClr val="tx2">
                  <a:lumMod val="75000"/>
                </a:schemeClr>
              </a:solidFill>
              <a:effectLst>
                <a:outerShdw blurRad="38100" dist="38100" dir="2700000" algn="tl">
                  <a:srgbClr val="000000">
                    <a:alpha val="43137"/>
                  </a:srgbClr>
                </a:outerShdw>
              </a:effectLst>
            </a:endParaRPr>
          </a:p>
        </p:txBody>
      </p:sp>
      <p:grpSp>
        <p:nvGrpSpPr>
          <p:cNvPr id="10" name="Group 7">
            <a:extLst>
              <a:ext uri="{FF2B5EF4-FFF2-40B4-BE49-F238E27FC236}">
                <a16:creationId xmlns:a16="http://schemas.microsoft.com/office/drawing/2014/main" id="{DBB2A456-B446-4DA0-88D7-CFB8D8C06121}"/>
              </a:ext>
            </a:extLst>
          </p:cNvPr>
          <p:cNvGrpSpPr>
            <a:grpSpLocks noGrp="1"/>
          </p:cNvGrpSpPr>
          <p:nvPr/>
        </p:nvGrpSpPr>
        <p:grpSpPr bwMode="auto">
          <a:xfrm>
            <a:off x="903642" y="2193579"/>
            <a:ext cx="10247547" cy="3029301"/>
            <a:chOff x="1219200" y="2438400"/>
            <a:chExt cx="6733626" cy="2971800"/>
          </a:xfrm>
          <a:solidFill>
            <a:schemeClr val="accent1">
              <a:lumMod val="60000"/>
              <a:lumOff val="40000"/>
            </a:schemeClr>
          </a:solidFill>
        </p:grpSpPr>
        <p:sp>
          <p:nvSpPr>
            <p:cNvPr id="11" name="Rectangle 17">
              <a:extLst>
                <a:ext uri="{FF2B5EF4-FFF2-40B4-BE49-F238E27FC236}">
                  <a16:creationId xmlns:a16="http://schemas.microsoft.com/office/drawing/2014/main" id="{05F056E7-CC90-466A-8BE2-5505D39D8713}"/>
                </a:ext>
              </a:extLst>
            </p:cNvPr>
            <p:cNvSpPr>
              <a:spLocks noChangeArrowheads="1"/>
            </p:cNvSpPr>
            <p:nvPr/>
          </p:nvSpPr>
          <p:spPr bwMode="auto">
            <a:xfrm>
              <a:off x="1219200" y="2438400"/>
              <a:ext cx="6705600" cy="2971800"/>
            </a:xfrm>
            <a:prstGeom prst="rect">
              <a:avLst/>
            </a:prstGeom>
            <a:grpFill/>
            <a:ln w="9525" algn="ctr">
              <a:solidFill>
                <a:schemeClr val="tx1"/>
              </a:solidFill>
              <a:round/>
              <a:headEnd/>
              <a:tailEnd/>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latin typeface="Constantia" panose="02030602050306030303" pitchFamily="18" charset="0"/>
              </a:endParaRPr>
            </a:p>
            <a:p>
              <a:pPr eaLnBrk="1" hangingPunct="1"/>
              <a:endParaRPr lang="en-GB" altLang="en-US">
                <a:latin typeface="Constantia" panose="02030602050306030303" pitchFamily="18" charset="0"/>
              </a:endParaRPr>
            </a:p>
          </p:txBody>
        </p:sp>
        <p:cxnSp>
          <p:nvCxnSpPr>
            <p:cNvPr id="12" name="Straight Connector 19">
              <a:extLst>
                <a:ext uri="{FF2B5EF4-FFF2-40B4-BE49-F238E27FC236}">
                  <a16:creationId xmlns:a16="http://schemas.microsoft.com/office/drawing/2014/main" id="{14CDAF1D-339A-4ED3-BF0E-9D289A847D82}"/>
                </a:ext>
              </a:extLst>
            </p:cNvPr>
            <p:cNvCxnSpPr>
              <a:cxnSpLocks noChangeShapeType="1"/>
            </p:cNvCxnSpPr>
            <p:nvPr/>
          </p:nvCxnSpPr>
          <p:spPr bwMode="auto">
            <a:xfrm>
              <a:off x="1219200" y="3276600"/>
              <a:ext cx="6705600" cy="0"/>
            </a:xfrm>
            <a:prstGeom prst="line">
              <a:avLst/>
            </a:prstGeom>
            <a:grpFill/>
            <a:ln w="9525" algn="ctr">
              <a:solidFill>
                <a:schemeClr val="tx1"/>
              </a:solidFill>
              <a:round/>
              <a:headEnd/>
              <a:tailEnd/>
            </a:ln>
          </p:spPr>
        </p:cxnSp>
        <p:cxnSp>
          <p:nvCxnSpPr>
            <p:cNvPr id="13" name="Straight Connector 22">
              <a:extLst>
                <a:ext uri="{FF2B5EF4-FFF2-40B4-BE49-F238E27FC236}">
                  <a16:creationId xmlns:a16="http://schemas.microsoft.com/office/drawing/2014/main" id="{A924692C-0E66-4EFD-A20C-AA7FD6351901}"/>
                </a:ext>
              </a:extLst>
            </p:cNvPr>
            <p:cNvCxnSpPr>
              <a:cxnSpLocks noChangeShapeType="1"/>
            </p:cNvCxnSpPr>
            <p:nvPr/>
          </p:nvCxnSpPr>
          <p:spPr bwMode="auto">
            <a:xfrm>
              <a:off x="3429000" y="3276600"/>
              <a:ext cx="0" cy="2133600"/>
            </a:xfrm>
            <a:prstGeom prst="line">
              <a:avLst/>
            </a:prstGeom>
            <a:grpFill/>
            <a:ln w="9525" algn="ctr">
              <a:solidFill>
                <a:schemeClr val="tx1"/>
              </a:solidFill>
              <a:round/>
              <a:headEnd/>
              <a:tailEnd/>
            </a:ln>
          </p:spPr>
        </p:cxnSp>
        <p:cxnSp>
          <p:nvCxnSpPr>
            <p:cNvPr id="14" name="Straight Connector 24">
              <a:extLst>
                <a:ext uri="{FF2B5EF4-FFF2-40B4-BE49-F238E27FC236}">
                  <a16:creationId xmlns:a16="http://schemas.microsoft.com/office/drawing/2014/main" id="{5547BC1A-A996-459E-954D-4BCB087E743E}"/>
                </a:ext>
              </a:extLst>
            </p:cNvPr>
            <p:cNvCxnSpPr>
              <a:cxnSpLocks noChangeShapeType="1"/>
            </p:cNvCxnSpPr>
            <p:nvPr/>
          </p:nvCxnSpPr>
          <p:spPr bwMode="auto">
            <a:xfrm>
              <a:off x="5638800" y="3276600"/>
              <a:ext cx="0" cy="2133600"/>
            </a:xfrm>
            <a:prstGeom prst="line">
              <a:avLst/>
            </a:prstGeom>
            <a:grpFill/>
            <a:ln w="9525" algn="ctr">
              <a:solidFill>
                <a:schemeClr val="tx1"/>
              </a:solidFill>
              <a:round/>
              <a:headEnd/>
              <a:tailEnd/>
            </a:ln>
          </p:spPr>
        </p:cxnSp>
        <p:sp>
          <p:nvSpPr>
            <p:cNvPr id="15" name="TextBox 25">
              <a:extLst>
                <a:ext uri="{FF2B5EF4-FFF2-40B4-BE49-F238E27FC236}">
                  <a16:creationId xmlns:a16="http://schemas.microsoft.com/office/drawing/2014/main" id="{341CC78F-28E9-4AEF-8271-06DE8E9D6890}"/>
                </a:ext>
              </a:extLst>
            </p:cNvPr>
            <p:cNvSpPr txBox="1">
              <a:spLocks noChangeArrowheads="1"/>
            </p:cNvSpPr>
            <p:nvPr/>
          </p:nvSpPr>
          <p:spPr bwMode="auto">
            <a:xfrm>
              <a:off x="1523316" y="3398394"/>
              <a:ext cx="1112272" cy="19625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ΒΔ</a:t>
              </a:r>
              <a:r>
                <a:rPr lang="en-GB" altLang="en-US" b="1">
                  <a:solidFill>
                    <a:schemeClr val="tx2">
                      <a:lumMod val="75000"/>
                    </a:schemeClr>
                  </a:solidFill>
                  <a:latin typeface="Calibri" panose="020F0502020204030204" pitchFamily="34" charset="0"/>
                  <a:cs typeface="Calibri" panose="020F0502020204030204" pitchFamily="34" charset="0"/>
                </a:rPr>
                <a:t>1</a:t>
              </a:r>
            </a:p>
            <a:p>
              <a:pPr eaLnBrk="1" hangingPunct="1"/>
              <a:endParaRPr lang="en-GB" altLang="en-US" b="1">
                <a:solidFill>
                  <a:schemeClr val="tx2">
                    <a:lumMod val="75000"/>
                  </a:schemeClr>
                </a:solidFill>
                <a:latin typeface="Calibri" panose="020F0502020204030204" pitchFamily="34" charset="0"/>
                <a:cs typeface="Calibri" panose="020F0502020204030204" pitchFamily="34" charset="0"/>
              </a:endParaRPr>
            </a:p>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Μαθησιακή </a:t>
              </a:r>
            </a:p>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Κινητικότητα </a:t>
              </a:r>
            </a:p>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στον Τομέα της </a:t>
              </a:r>
            </a:p>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Νεολαίας</a:t>
              </a:r>
            </a:p>
            <a:p>
              <a:pPr eaLnBrk="1" hangingPunct="1"/>
              <a:endParaRPr lang="el-GR" altLang="en-US" sz="1600" b="1">
                <a:solidFill>
                  <a:srgbClr val="000000"/>
                </a:solidFill>
                <a:latin typeface="Constantia" panose="02030602050306030303" pitchFamily="18" charset="0"/>
              </a:endParaRPr>
            </a:p>
          </p:txBody>
        </p:sp>
        <p:sp>
          <p:nvSpPr>
            <p:cNvPr id="16" name="TextBox 26">
              <a:extLst>
                <a:ext uri="{FF2B5EF4-FFF2-40B4-BE49-F238E27FC236}">
                  <a16:creationId xmlns:a16="http://schemas.microsoft.com/office/drawing/2014/main" id="{2022B6E6-6FDA-455E-BF17-2705CBBCA1F8}"/>
                </a:ext>
              </a:extLst>
            </p:cNvPr>
            <p:cNvSpPr txBox="1">
              <a:spLocks noChangeArrowheads="1"/>
            </p:cNvSpPr>
            <p:nvPr/>
          </p:nvSpPr>
          <p:spPr bwMode="auto">
            <a:xfrm>
              <a:off x="5687770" y="3339791"/>
              <a:ext cx="2265056" cy="19927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ΒΔ</a:t>
              </a:r>
              <a:r>
                <a:rPr lang="en-GB" altLang="en-US" b="1">
                  <a:solidFill>
                    <a:schemeClr val="tx2">
                      <a:lumMod val="75000"/>
                    </a:schemeClr>
                  </a:solidFill>
                  <a:latin typeface="Calibri" panose="020F0502020204030204" pitchFamily="34" charset="0"/>
                  <a:cs typeface="Calibri" panose="020F0502020204030204" pitchFamily="34" charset="0"/>
                </a:rPr>
                <a:t>3</a:t>
              </a:r>
            </a:p>
            <a:p>
              <a:pPr eaLnBrk="1" hangingPunct="1"/>
              <a:endParaRPr lang="el-GR" altLang="en-US" b="1">
                <a:solidFill>
                  <a:schemeClr val="tx2">
                    <a:lumMod val="75000"/>
                  </a:schemeClr>
                </a:solidFill>
                <a:latin typeface="Calibri" panose="020F0502020204030204" pitchFamily="34" charset="0"/>
                <a:cs typeface="Calibri" panose="020F0502020204030204" pitchFamily="34" charset="0"/>
              </a:endParaRPr>
            </a:p>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Στήριξη της Χάραξης Πολιτικής &amp; της Συνεργασίας</a:t>
              </a:r>
              <a:endParaRPr lang="en-GB" altLang="en-US" b="1">
                <a:solidFill>
                  <a:schemeClr val="tx2">
                    <a:lumMod val="75000"/>
                  </a:schemeClr>
                </a:solidFill>
                <a:latin typeface="Calibri" panose="020F0502020204030204" pitchFamily="34" charset="0"/>
                <a:cs typeface="Calibri" panose="020F0502020204030204" pitchFamily="34" charset="0"/>
              </a:endParaRPr>
            </a:p>
            <a:p>
              <a:pPr eaLnBrk="1" hangingPunct="1"/>
              <a:endParaRPr lang="en-GB" altLang="en-US" b="1">
                <a:solidFill>
                  <a:schemeClr val="tx2">
                    <a:lumMod val="75000"/>
                  </a:schemeClr>
                </a:solidFill>
                <a:latin typeface="Calibri" panose="020F0502020204030204" pitchFamily="34" charset="0"/>
                <a:cs typeface="Calibri" panose="020F0502020204030204" pitchFamily="34" charset="0"/>
              </a:endParaRPr>
            </a:p>
            <a:p>
              <a:pPr eaLnBrk="1" hangingPunct="1"/>
              <a:r>
                <a:rPr lang="en-GB" altLang="en-US" b="1" i="1">
                  <a:solidFill>
                    <a:schemeClr val="tx2">
                      <a:lumMod val="75000"/>
                    </a:schemeClr>
                  </a:solidFill>
                  <a:latin typeface="Calibri" panose="020F0502020204030204" pitchFamily="34" charset="0"/>
                  <a:cs typeface="Calibri" panose="020F0502020204030204" pitchFamily="34" charset="0"/>
                </a:rPr>
                <a:t>Training &amp; Cooperation Activities</a:t>
              </a:r>
            </a:p>
          </p:txBody>
        </p:sp>
        <p:sp>
          <p:nvSpPr>
            <p:cNvPr id="17" name="TextBox 27">
              <a:extLst>
                <a:ext uri="{FF2B5EF4-FFF2-40B4-BE49-F238E27FC236}">
                  <a16:creationId xmlns:a16="http://schemas.microsoft.com/office/drawing/2014/main" id="{FB24FC8B-B021-42FF-AA21-FB08A0691A3B}"/>
                </a:ext>
              </a:extLst>
            </p:cNvPr>
            <p:cNvSpPr txBox="1">
              <a:spLocks noChangeArrowheads="1"/>
            </p:cNvSpPr>
            <p:nvPr/>
          </p:nvSpPr>
          <p:spPr bwMode="auto">
            <a:xfrm>
              <a:off x="3899262" y="2590800"/>
              <a:ext cx="923768" cy="45290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2400" b="1">
                  <a:solidFill>
                    <a:schemeClr val="tx2">
                      <a:lumMod val="75000"/>
                    </a:schemeClr>
                  </a:solidFill>
                  <a:latin typeface="Calibri" panose="020F0502020204030204" pitchFamily="34" charset="0"/>
                  <a:cs typeface="Calibri" panose="020F0502020204030204" pitchFamily="34" charset="0"/>
                </a:rPr>
                <a:t>Erasmus</a:t>
              </a:r>
              <a:r>
                <a:rPr lang="el-GR" altLang="en-US" sz="2400" b="1">
                  <a:solidFill>
                    <a:schemeClr val="tx2">
                      <a:lumMod val="75000"/>
                    </a:schemeClr>
                  </a:solidFill>
                  <a:latin typeface="Calibri" panose="020F0502020204030204" pitchFamily="34" charset="0"/>
                  <a:cs typeface="Calibri" panose="020F0502020204030204" pitchFamily="34" charset="0"/>
                </a:rPr>
                <a:t>+</a:t>
              </a:r>
              <a:endParaRPr lang="en-GB" altLang="en-US" sz="2400" b="1">
                <a:solidFill>
                  <a:schemeClr val="tx2">
                    <a:lumMod val="75000"/>
                  </a:schemeClr>
                </a:solidFill>
                <a:latin typeface="Calibri" panose="020F0502020204030204" pitchFamily="34" charset="0"/>
                <a:cs typeface="Calibri" panose="020F0502020204030204" pitchFamily="34" charset="0"/>
              </a:endParaRPr>
            </a:p>
          </p:txBody>
        </p:sp>
        <p:sp>
          <p:nvSpPr>
            <p:cNvPr id="18" name="TextBox 32">
              <a:extLst>
                <a:ext uri="{FF2B5EF4-FFF2-40B4-BE49-F238E27FC236}">
                  <a16:creationId xmlns:a16="http://schemas.microsoft.com/office/drawing/2014/main" id="{AB60D400-5833-4E5E-A890-BEE5F58DFCE2}"/>
                </a:ext>
              </a:extLst>
            </p:cNvPr>
            <p:cNvSpPr txBox="1">
              <a:spLocks noChangeArrowheads="1"/>
            </p:cNvSpPr>
            <p:nvPr/>
          </p:nvSpPr>
          <p:spPr bwMode="auto">
            <a:xfrm>
              <a:off x="3700916" y="3398394"/>
              <a:ext cx="1794890" cy="14492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ΒΔ</a:t>
              </a:r>
              <a:r>
                <a:rPr lang="en-GB" altLang="en-US" b="1">
                  <a:solidFill>
                    <a:schemeClr val="tx2">
                      <a:lumMod val="75000"/>
                    </a:schemeClr>
                  </a:solidFill>
                  <a:latin typeface="Calibri" panose="020F0502020204030204" pitchFamily="34" charset="0"/>
                  <a:cs typeface="Calibri" panose="020F0502020204030204" pitchFamily="34" charset="0"/>
                </a:rPr>
                <a:t>2</a:t>
              </a:r>
            </a:p>
            <a:p>
              <a:pPr eaLnBrk="1" hangingPunct="1"/>
              <a:endParaRPr lang="en-GB" altLang="en-US" b="1">
                <a:solidFill>
                  <a:schemeClr val="tx2">
                    <a:lumMod val="75000"/>
                  </a:schemeClr>
                </a:solidFill>
                <a:latin typeface="Calibri" panose="020F0502020204030204" pitchFamily="34" charset="0"/>
                <a:cs typeface="Calibri" panose="020F0502020204030204" pitchFamily="34" charset="0"/>
              </a:endParaRPr>
            </a:p>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Συνεργασία μεταξύ </a:t>
              </a:r>
            </a:p>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Οργανισμών και </a:t>
              </a:r>
            </a:p>
            <a:p>
              <a:pPr eaLnBrk="1" hangingPunct="1"/>
              <a:r>
                <a:rPr lang="el-GR" altLang="en-US" b="1">
                  <a:solidFill>
                    <a:schemeClr val="tx2">
                      <a:lumMod val="75000"/>
                    </a:schemeClr>
                  </a:solidFill>
                  <a:latin typeface="Calibri" panose="020F0502020204030204" pitchFamily="34" charset="0"/>
                  <a:cs typeface="Calibri" panose="020F0502020204030204" pitchFamily="34" charset="0"/>
                </a:rPr>
                <a:t>Ιδρυμάτων</a:t>
              </a:r>
              <a:endParaRPr lang="en-GB" altLang="en-US" b="1">
                <a:solidFill>
                  <a:srgbClr val="006699"/>
                </a:solidFill>
                <a:latin typeface="Constantia" panose="02030602050306030303" pitchFamily="18"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F9165D02-CDDB-49AF-82D2-F64BEDC7CD31}"/>
              </a:ext>
            </a:extLst>
          </p:cNvPr>
          <p:cNvSpPr>
            <a:spLocks noGrp="1"/>
          </p:cNvSpPr>
          <p:nvPr>
            <p:ph idx="1"/>
          </p:nvPr>
        </p:nvSpPr>
        <p:spPr>
          <a:xfrm>
            <a:off x="335360" y="404664"/>
            <a:ext cx="11222182" cy="4280174"/>
          </a:xfrm>
        </p:spPr>
        <p:txBody>
          <a:bodyPr>
            <a:noAutofit/>
          </a:bodyPr>
          <a:lstStyle/>
          <a:p>
            <a:pPr algn="ctr">
              <a:buClr>
                <a:schemeClr val="bg1"/>
              </a:buClr>
              <a:defRPr/>
            </a:pPr>
            <a:r>
              <a:rPr lang="el-GR" sz="3200" b="1" u="sng"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Βασική Δράση 1: Μαθησιακή Κινητικότητα στον Τομέα της Νεολαίας (1/2)</a:t>
            </a:r>
            <a:endParaRPr lang="en-GB" sz="3200" b="1" u="sng"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171450" indent="-171450" algn="ctr">
              <a:buClr>
                <a:schemeClr val="bg1"/>
              </a:buClr>
              <a:buFont typeface="Wingdings" pitchFamily="2" charset="2"/>
              <a:buChar char="§"/>
              <a:defRPr/>
            </a:pPr>
            <a:endParaRPr lang="el-GR" sz="3200" u="sng" dirty="0">
              <a:solidFill>
                <a:schemeClr val="bg1"/>
              </a:solidFill>
              <a:highlight>
                <a:srgbClr val="00FF00"/>
              </a:highlight>
              <a:ea typeface="Calibri"/>
              <a:cs typeface="Times New Roman"/>
            </a:endParaRPr>
          </a:p>
          <a:p>
            <a:pPr marL="285750" indent="-285750">
              <a:buClr>
                <a:schemeClr val="bg1"/>
              </a:buClr>
              <a:buFont typeface="Wingdings" pitchFamily="2" charset="2"/>
              <a:buChar char="§"/>
              <a:defRPr/>
            </a:pPr>
            <a:r>
              <a:rPr lang="el-GR" sz="3200" dirty="0">
                <a:solidFill>
                  <a:schemeClr val="bg1"/>
                </a:solidFill>
                <a:latin typeface="Calibri" panose="020F0502020204030204" pitchFamily="34" charset="0"/>
                <a:ea typeface="Calibri"/>
                <a:cs typeface="Calibri" panose="020F0502020204030204" pitchFamily="34" charset="0"/>
              </a:rPr>
              <a:t>Κινητικότητα Νέων – «Ανταλλαγές Νέων»</a:t>
            </a:r>
            <a:endParaRPr lang="el-GR" sz="3200" dirty="0">
              <a:solidFill>
                <a:schemeClr val="bg1"/>
              </a:solidFill>
              <a:highlight>
                <a:srgbClr val="FFFF00"/>
              </a:highlight>
              <a:latin typeface="Calibri" panose="020F0502020204030204" pitchFamily="34" charset="0"/>
              <a:ea typeface="Calibri"/>
              <a:cs typeface="Calibri" panose="020F0502020204030204" pitchFamily="34" charset="0"/>
            </a:endParaRPr>
          </a:p>
          <a:p>
            <a:pPr marL="285750" indent="-285750">
              <a:buClr>
                <a:schemeClr val="bg1"/>
              </a:buClr>
              <a:buFont typeface="Wingdings" pitchFamily="2" charset="2"/>
              <a:buChar char="§"/>
              <a:defRPr/>
            </a:pPr>
            <a:r>
              <a:rPr lang="el-GR" sz="3200" dirty="0">
                <a:solidFill>
                  <a:schemeClr val="bg1"/>
                </a:solidFill>
                <a:latin typeface="Calibri" panose="020F0502020204030204" pitchFamily="34" charset="0"/>
                <a:ea typeface="Calibri"/>
                <a:cs typeface="Calibri" panose="020F0502020204030204" pitchFamily="34" charset="0"/>
              </a:rPr>
              <a:t>Σχέδια Κινητικότητας για εργαζομένους στον Τομέα της Νεολαίας (</a:t>
            </a:r>
            <a:r>
              <a:rPr lang="en-GB" sz="3200" dirty="0">
                <a:solidFill>
                  <a:schemeClr val="bg1"/>
                </a:solidFill>
                <a:latin typeface="Calibri" panose="020F0502020204030204" pitchFamily="34" charset="0"/>
                <a:ea typeface="Calibri"/>
                <a:cs typeface="Calibri" panose="020F0502020204030204" pitchFamily="34" charset="0"/>
              </a:rPr>
              <a:t>Youth workers)</a:t>
            </a:r>
            <a:endParaRPr lang="el-GR" sz="3200" dirty="0">
              <a:solidFill>
                <a:schemeClr val="bg1"/>
              </a:solidFill>
              <a:latin typeface="Calibri" panose="020F0502020204030204" pitchFamily="34" charset="0"/>
              <a:ea typeface="Calibri"/>
              <a:cs typeface="Calibri" panose="020F0502020204030204" pitchFamily="34" charset="0"/>
            </a:endParaRPr>
          </a:p>
          <a:p>
            <a:pPr marL="285750" indent="-285750">
              <a:buClr>
                <a:schemeClr val="bg1"/>
              </a:buClr>
              <a:buFont typeface="Wingdings" pitchFamily="2" charset="2"/>
              <a:buChar char="§"/>
              <a:defRPr/>
            </a:pPr>
            <a:r>
              <a:rPr lang="el-GR" sz="3200" dirty="0">
                <a:solidFill>
                  <a:schemeClr val="bg1"/>
                </a:solidFill>
                <a:latin typeface="Calibri" panose="020F0502020204030204" pitchFamily="34" charset="0"/>
                <a:ea typeface="Calibri"/>
                <a:cs typeface="Calibri" panose="020F0502020204030204" pitchFamily="34" charset="0"/>
              </a:rPr>
              <a:t>Δραστηριότητες Συμμετοχής Νέων </a:t>
            </a:r>
            <a:endParaRPr lang="en-GB" sz="3200" dirty="0">
              <a:solidFill>
                <a:schemeClr val="bg1"/>
              </a:solidFill>
              <a:latin typeface="Calibri" panose="020F0502020204030204" pitchFamily="34" charset="0"/>
              <a:ea typeface="Calibri"/>
              <a:cs typeface="Calibri" panose="020F0502020204030204" pitchFamily="34" charset="0"/>
            </a:endParaRPr>
          </a:p>
          <a:p>
            <a:pPr marL="285750" indent="-285750">
              <a:buClr>
                <a:schemeClr val="bg1"/>
              </a:buClr>
              <a:buFont typeface="Wingdings" pitchFamily="2" charset="2"/>
              <a:buChar char="§"/>
              <a:defRPr/>
            </a:pPr>
            <a:r>
              <a:rPr lang="el-GR" sz="3200" dirty="0">
                <a:solidFill>
                  <a:schemeClr val="bg1"/>
                </a:solidFill>
                <a:latin typeface="Calibri" panose="020F0502020204030204" pitchFamily="34" charset="0"/>
                <a:ea typeface="Calibri"/>
                <a:cs typeface="Calibri" panose="020F0502020204030204" pitchFamily="34" charset="0"/>
              </a:rPr>
              <a:t>Δράση Ένταξης </a:t>
            </a:r>
            <a:r>
              <a:rPr lang="en-GB" sz="3200" dirty="0" err="1">
                <a:solidFill>
                  <a:schemeClr val="bg1"/>
                </a:solidFill>
                <a:latin typeface="Calibri" panose="020F0502020204030204" pitchFamily="34" charset="0"/>
                <a:ea typeface="Calibri"/>
                <a:cs typeface="Calibri" panose="020F0502020204030204" pitchFamily="34" charset="0"/>
              </a:rPr>
              <a:t>DiscoverEU</a:t>
            </a:r>
            <a:r>
              <a:rPr lang="en-GB" sz="3200" dirty="0">
                <a:solidFill>
                  <a:schemeClr val="bg1"/>
                </a:solidFill>
                <a:latin typeface="Calibri" panose="020F0502020204030204" pitchFamily="34" charset="0"/>
                <a:ea typeface="Calibri"/>
                <a:cs typeface="Calibri" panose="020F0502020204030204" pitchFamily="34" charset="0"/>
              </a:rPr>
              <a:t> </a:t>
            </a:r>
            <a:r>
              <a:rPr lang="el-GR" sz="3200" dirty="0">
                <a:solidFill>
                  <a:schemeClr val="bg1"/>
                </a:solidFill>
                <a:latin typeface="Calibri" panose="020F0502020204030204" pitchFamily="34" charset="0"/>
                <a:cs typeface="Calibri" panose="020F0502020204030204" pitchFamily="34" charset="0"/>
              </a:rPr>
              <a:t>(</a:t>
            </a:r>
            <a:r>
              <a:rPr lang="en-GB" sz="3200" dirty="0" err="1">
                <a:solidFill>
                  <a:schemeClr val="bg1"/>
                </a:solidFill>
                <a:latin typeface="Calibri" panose="020F0502020204030204" pitchFamily="34" charset="0"/>
                <a:cs typeface="Calibri" panose="020F0502020204030204" pitchFamily="34" charset="0"/>
              </a:rPr>
              <a:t>DiscoverEU</a:t>
            </a:r>
            <a:r>
              <a:rPr lang="en-GB" sz="3200" dirty="0">
                <a:solidFill>
                  <a:schemeClr val="bg1"/>
                </a:solidFill>
                <a:latin typeface="Calibri" panose="020F0502020204030204" pitchFamily="34" charset="0"/>
                <a:cs typeface="Calibri" panose="020F0502020204030204" pitchFamily="34" charset="0"/>
              </a:rPr>
              <a:t> Inclusion Action)</a:t>
            </a:r>
            <a:endParaRPr lang="en-GB" sz="3200" dirty="0">
              <a:solidFill>
                <a:schemeClr val="bg1"/>
              </a:solidFill>
              <a:latin typeface="Calibri" panose="020F0502020204030204" pitchFamily="34" charset="0"/>
              <a:ea typeface="Calibri"/>
              <a:cs typeface="Calibri" panose="020F0502020204030204" pitchFamily="34" charset="0"/>
            </a:endParaRPr>
          </a:p>
          <a:p>
            <a:pPr marL="285750" indent="-285750">
              <a:buClr>
                <a:schemeClr val="bg1"/>
              </a:buClr>
              <a:buFont typeface="Wingdings" pitchFamily="2" charset="2"/>
              <a:buChar char="§"/>
              <a:defRPr/>
            </a:pPr>
            <a:endParaRPr lang="en-GB" sz="3200" dirty="0">
              <a:solidFill>
                <a:schemeClr val="bg1"/>
              </a:solidFill>
              <a:latin typeface="Calibri" panose="020F0502020204030204" pitchFamily="34" charset="0"/>
              <a:ea typeface="Calibri"/>
              <a:cs typeface="Calibri" panose="020F0502020204030204" pitchFamily="34" charset="0"/>
            </a:endParaRPr>
          </a:p>
          <a:p>
            <a:pPr>
              <a:buClr>
                <a:schemeClr val="bg1"/>
              </a:buClr>
              <a:defRPr/>
            </a:pPr>
            <a:r>
              <a:rPr lang="el-GR" sz="3200" dirty="0">
                <a:solidFill>
                  <a:schemeClr val="bg1"/>
                </a:solidFill>
                <a:latin typeface="Calibri" panose="020F0502020204030204" pitchFamily="34" charset="0"/>
                <a:ea typeface="Calibri"/>
                <a:cs typeface="Calibri" panose="020F0502020204030204" pitchFamily="34" charset="0"/>
              </a:rPr>
              <a:t>Επιπλέον:</a:t>
            </a:r>
          </a:p>
          <a:p>
            <a:pPr marL="285750" indent="-285750">
              <a:buClr>
                <a:schemeClr val="bg1"/>
              </a:buClr>
              <a:buFont typeface="Wingdings" pitchFamily="2" charset="2"/>
              <a:buChar char="§"/>
              <a:defRPr/>
            </a:pPr>
            <a:r>
              <a:rPr lang="el-GR" sz="3200" dirty="0">
                <a:solidFill>
                  <a:schemeClr val="bg1"/>
                </a:solidFill>
                <a:latin typeface="Calibri" panose="020F0502020204030204" pitchFamily="34" charset="0"/>
                <a:ea typeface="Calibri"/>
                <a:cs typeface="Calibri" panose="020F0502020204030204" pitchFamily="34" charset="0"/>
              </a:rPr>
              <a:t>Διαπίστευση</a:t>
            </a:r>
          </a:p>
          <a:p>
            <a:pPr marL="285750" indent="-285750">
              <a:buClr>
                <a:schemeClr val="bg1"/>
              </a:buClr>
              <a:buFont typeface="Wingdings" pitchFamily="2" charset="2"/>
              <a:buChar char="§"/>
              <a:defRPr/>
            </a:pPr>
            <a:r>
              <a:rPr lang="en-GB" sz="3200" dirty="0" err="1">
                <a:solidFill>
                  <a:schemeClr val="bg1"/>
                </a:solidFill>
                <a:latin typeface="Calibri" panose="020F0502020204030204" pitchFamily="34" charset="0"/>
                <a:ea typeface="Calibri"/>
                <a:cs typeface="Calibri" panose="020F0502020204030204" pitchFamily="34" charset="0"/>
              </a:rPr>
              <a:t>DiscoverEU</a:t>
            </a:r>
            <a:endParaRPr lang="el-GR" sz="3200" dirty="0">
              <a:solidFill>
                <a:schemeClr val="bg1"/>
              </a:solidFill>
              <a:latin typeface="Calibri" panose="020F0502020204030204" pitchFamily="34" charset="0"/>
              <a:ea typeface="Calibri"/>
              <a:cs typeface="Calibri" panose="020F0502020204030204" pitchFamily="34" charset="0"/>
            </a:endParaRPr>
          </a:p>
          <a:p>
            <a:pPr marL="171450" indent="-171450">
              <a:buClr>
                <a:schemeClr val="bg1"/>
              </a:buClr>
              <a:buFont typeface="Wingdings" pitchFamily="2" charset="2"/>
              <a:buChar char="§"/>
              <a:defRPr/>
            </a:pPr>
            <a:endParaRPr lang="en-GB" sz="3200" b="1" dirty="0">
              <a:solidFill>
                <a:schemeClr val="bg1"/>
              </a:solidFill>
              <a:latin typeface="+mj-lt"/>
              <a:ea typeface="Calibri"/>
              <a:cs typeface="Times New Roman"/>
            </a:endParaRPr>
          </a:p>
          <a:p>
            <a:pPr marL="285750" indent="-285750">
              <a:buClr>
                <a:schemeClr val="bg1"/>
              </a:buClr>
              <a:buFont typeface="Wingdings" pitchFamily="2" charset="2"/>
              <a:buChar char="§"/>
              <a:defRPr/>
            </a:pPr>
            <a:endParaRPr lang="en-US" sz="3200"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9E21EEA1-E56B-4BAB-A1A5-2112BC568181}"/>
              </a:ext>
            </a:extLst>
          </p:cNvPr>
          <p:cNvSpPr>
            <a:spLocks noGrp="1"/>
          </p:cNvSpPr>
          <p:nvPr>
            <p:ph idx="1"/>
          </p:nvPr>
        </p:nvSpPr>
        <p:spPr>
          <a:xfrm>
            <a:off x="666750" y="2294955"/>
            <a:ext cx="10687050" cy="3522099"/>
          </a:xfrm>
        </p:spPr>
        <p:txBody>
          <a:bodyPr>
            <a:normAutofit/>
          </a:bodyPr>
          <a:lstStyle/>
          <a:p>
            <a:pPr marL="0" indent="0" algn="just">
              <a:spcBef>
                <a:spcPts val="0"/>
              </a:spcBef>
              <a:buClr>
                <a:schemeClr val="accent3"/>
              </a:buClr>
              <a:buNone/>
              <a:defRPr/>
            </a:pPr>
            <a:r>
              <a:rPr lang="el-GR" sz="2000" dirty="0">
                <a:solidFill>
                  <a:schemeClr val="bg1"/>
                </a:solidFill>
              </a:rPr>
              <a:t>Ένας ενδιαφερόμενος μπορεί επίσης να εκμεταλλευτεί τις ευκαιρίες κατάρτισης στον τομέα της νεολαίας στην χώρα του και το εξωτερικό, συμμετέχοντας στις Δραστηριότητες Διακρατικών Συνεργασιών (</a:t>
            </a:r>
            <a:r>
              <a:rPr lang="en-US" sz="2000" dirty="0">
                <a:solidFill>
                  <a:schemeClr val="bg1"/>
                </a:solidFill>
              </a:rPr>
              <a:t>TCA-Transnational Cooperation Activities</a:t>
            </a:r>
            <a:r>
              <a:rPr lang="el-GR" sz="2000" dirty="0">
                <a:solidFill>
                  <a:schemeClr val="bg1"/>
                </a:solidFill>
              </a:rPr>
              <a:t>),</a:t>
            </a:r>
            <a:r>
              <a:rPr lang="en-US" sz="2000" dirty="0">
                <a:solidFill>
                  <a:schemeClr val="bg1"/>
                </a:solidFill>
              </a:rPr>
              <a:t> </a:t>
            </a:r>
            <a:r>
              <a:rPr lang="el-GR" sz="2000" dirty="0">
                <a:solidFill>
                  <a:schemeClr val="bg1"/>
                </a:solidFill>
              </a:rPr>
              <a:t>οι οποίες διοργανώνονται από τις Εθνικές Υπηρεσίες του Προγράμματος </a:t>
            </a:r>
          </a:p>
          <a:p>
            <a:pPr marL="0" indent="0" algn="just">
              <a:spcBef>
                <a:spcPts val="0"/>
              </a:spcBef>
              <a:buClr>
                <a:schemeClr val="accent3"/>
              </a:buClr>
              <a:buNone/>
              <a:defRPr/>
            </a:pPr>
            <a:r>
              <a:rPr lang="el-GR" sz="2000" dirty="0">
                <a:solidFill>
                  <a:schemeClr val="bg1"/>
                </a:solidFill>
              </a:rPr>
              <a:t>Στόχοι των ευκαιριών αυτών είναι:</a:t>
            </a:r>
            <a:endParaRPr lang="en-GB" sz="2000" dirty="0">
              <a:solidFill>
                <a:schemeClr val="bg1"/>
              </a:solidFill>
            </a:endParaRPr>
          </a:p>
          <a:p>
            <a:pPr algn="just">
              <a:spcBef>
                <a:spcPts val="0"/>
              </a:spcBef>
              <a:buClr>
                <a:schemeClr val="accent3"/>
              </a:buClr>
              <a:buFontTx/>
              <a:buChar char="-"/>
              <a:defRPr/>
            </a:pPr>
            <a:r>
              <a:rPr lang="el-GR" sz="2000" dirty="0">
                <a:solidFill>
                  <a:schemeClr val="bg1"/>
                </a:solidFill>
              </a:rPr>
              <a:t>Η δικτύωση και ανάπτυξη συνεργασιών με άλλους οργανισμούς/φορείς</a:t>
            </a:r>
          </a:p>
          <a:p>
            <a:pPr algn="just">
              <a:spcBef>
                <a:spcPts val="0"/>
              </a:spcBef>
              <a:buClr>
                <a:schemeClr val="accent3"/>
              </a:buClr>
              <a:buFontTx/>
              <a:buChar char="-"/>
              <a:defRPr/>
            </a:pPr>
            <a:r>
              <a:rPr lang="el-GR" sz="2000" dirty="0">
                <a:solidFill>
                  <a:schemeClr val="bg1"/>
                </a:solidFill>
              </a:rPr>
              <a:t>Η ανταλλαγή καλών πρακτικών</a:t>
            </a:r>
          </a:p>
          <a:p>
            <a:pPr algn="just">
              <a:spcBef>
                <a:spcPts val="0"/>
              </a:spcBef>
              <a:buClr>
                <a:schemeClr val="accent3"/>
              </a:buClr>
              <a:buFontTx/>
              <a:buChar char="-"/>
              <a:defRPr/>
            </a:pPr>
            <a:r>
              <a:rPr lang="el-GR" sz="2000" dirty="0">
                <a:solidFill>
                  <a:schemeClr val="bg1"/>
                </a:solidFill>
              </a:rPr>
              <a:t>Η απόκτηση δεξιοτήτων</a:t>
            </a:r>
          </a:p>
          <a:p>
            <a:pPr algn="just">
              <a:spcBef>
                <a:spcPts val="0"/>
              </a:spcBef>
              <a:buClr>
                <a:schemeClr val="accent3"/>
              </a:buClr>
              <a:buFontTx/>
              <a:buChar char="-"/>
              <a:defRPr/>
            </a:pPr>
            <a:r>
              <a:rPr lang="el-GR" sz="2000" dirty="0">
                <a:solidFill>
                  <a:schemeClr val="bg1"/>
                </a:solidFill>
              </a:rPr>
              <a:t>Η εμβάθυνση των γνώσεων γύρω από μία θεματική</a:t>
            </a:r>
          </a:p>
          <a:p>
            <a:pPr algn="just">
              <a:spcBef>
                <a:spcPts val="0"/>
              </a:spcBef>
              <a:buClr>
                <a:schemeClr val="accent3"/>
              </a:buClr>
              <a:buFontTx/>
              <a:buChar char="-"/>
              <a:defRPr/>
            </a:pPr>
            <a:r>
              <a:rPr lang="el-GR" sz="2000" dirty="0">
                <a:solidFill>
                  <a:schemeClr val="bg1"/>
                </a:solidFill>
              </a:rPr>
              <a:t>Η προσωπική και επαγγελματική ανάπτυξη</a:t>
            </a:r>
          </a:p>
          <a:p>
            <a:pPr algn="just">
              <a:spcBef>
                <a:spcPts val="0"/>
              </a:spcBef>
              <a:buClr>
                <a:schemeClr val="accent3"/>
              </a:buClr>
              <a:buFontTx/>
              <a:buChar char="-"/>
              <a:defRPr/>
            </a:pPr>
            <a:endParaRPr lang="el-GR" sz="1800" i="1" dirty="0">
              <a:solidFill>
                <a:schemeClr val="bg1"/>
              </a:solidFill>
              <a:highlight>
                <a:srgbClr val="FFFF00"/>
              </a:highlight>
              <a:latin typeface="+mj-lt"/>
            </a:endParaRPr>
          </a:p>
          <a:p>
            <a:pPr algn="just">
              <a:spcBef>
                <a:spcPts val="0"/>
              </a:spcBef>
              <a:buClr>
                <a:schemeClr val="accent3"/>
              </a:buClr>
              <a:buFontTx/>
              <a:buChar char="-"/>
              <a:defRPr/>
            </a:pPr>
            <a:endParaRPr lang="el-GR" sz="1800" dirty="0">
              <a:solidFill>
                <a:schemeClr val="bg1"/>
              </a:solidFill>
              <a:highlight>
                <a:srgbClr val="FFFF00"/>
              </a:highlight>
              <a:latin typeface="+mj-lt"/>
            </a:endParaRPr>
          </a:p>
          <a:p>
            <a:pPr marL="274320" indent="-274320" algn="just">
              <a:buClr>
                <a:schemeClr val="accent3"/>
              </a:buClr>
              <a:buFont typeface="Courier New" pitchFamily="49" charset="0"/>
              <a:buChar char="o"/>
              <a:defRPr/>
            </a:pPr>
            <a:endParaRPr lang="el-GR" sz="2200" dirty="0">
              <a:solidFill>
                <a:schemeClr val="bg1"/>
              </a:solidFill>
              <a:latin typeface="+mj-lt"/>
            </a:endParaRPr>
          </a:p>
          <a:p>
            <a:pPr marL="274320" indent="-274320">
              <a:buClr>
                <a:schemeClr val="accent3"/>
              </a:buClr>
              <a:buFont typeface="Wingdings 2"/>
              <a:buChar char=""/>
              <a:defRPr/>
            </a:pPr>
            <a:endParaRPr lang="el-GR" sz="900" dirty="0">
              <a:solidFill>
                <a:schemeClr val="bg1"/>
              </a:solidFill>
            </a:endParaRPr>
          </a:p>
          <a:p>
            <a:pPr marL="274320" indent="-274320">
              <a:buClr>
                <a:schemeClr val="accent3"/>
              </a:buClr>
              <a:buFont typeface="Wingdings 2"/>
              <a:buChar char=""/>
              <a:defRPr/>
            </a:pPr>
            <a:endParaRPr lang="el-GR" sz="900" dirty="0">
              <a:solidFill>
                <a:schemeClr val="bg1"/>
              </a:solidFill>
            </a:endParaRPr>
          </a:p>
          <a:p>
            <a:pPr marL="274320" indent="-274320" algn="just">
              <a:buClr>
                <a:schemeClr val="accent3"/>
              </a:buClr>
              <a:buNone/>
              <a:defRPr/>
            </a:pPr>
            <a:endParaRPr lang="el-GR" sz="2200" dirty="0">
              <a:solidFill>
                <a:schemeClr val="bg1"/>
              </a:solidFill>
              <a:latin typeface="+mj-lt"/>
            </a:endParaRPr>
          </a:p>
          <a:p>
            <a:pPr marL="274320" indent="-274320" algn="just">
              <a:buClr>
                <a:schemeClr val="accent3"/>
              </a:buClr>
              <a:buNone/>
              <a:defRPr/>
            </a:pPr>
            <a:endParaRPr lang="el-GR" sz="2200" dirty="0">
              <a:solidFill>
                <a:schemeClr val="bg1"/>
              </a:solidFill>
              <a:latin typeface="+mj-lt"/>
            </a:endParaRPr>
          </a:p>
          <a:p>
            <a:pPr marL="274320" indent="-274320" algn="just">
              <a:buClr>
                <a:schemeClr val="accent3"/>
              </a:buClr>
              <a:buNone/>
              <a:defRPr/>
            </a:pPr>
            <a:endParaRPr lang="el-GR" sz="2200" dirty="0">
              <a:solidFill>
                <a:schemeClr val="bg1"/>
              </a:solidFill>
              <a:latin typeface="+mj-lt"/>
            </a:endParaRPr>
          </a:p>
          <a:p>
            <a:pPr marL="274320" indent="-274320" algn="just">
              <a:buClr>
                <a:schemeClr val="accent3"/>
              </a:buClr>
              <a:buNone/>
              <a:defRPr/>
            </a:pPr>
            <a:endParaRPr lang="el-GR" sz="2200" dirty="0">
              <a:solidFill>
                <a:schemeClr val="bg1"/>
              </a:solidFill>
              <a:latin typeface="+mj-lt"/>
            </a:endParaRPr>
          </a:p>
          <a:p>
            <a:pPr marL="0" indent="0">
              <a:buClr>
                <a:schemeClr val="accent3"/>
              </a:buClr>
              <a:buNone/>
              <a:defRPr/>
            </a:pPr>
            <a:endParaRPr lang="el-GR" sz="2200" dirty="0">
              <a:solidFill>
                <a:schemeClr val="bg1"/>
              </a:solidFill>
            </a:endParaRPr>
          </a:p>
          <a:p>
            <a:pPr marL="274320" indent="-274320">
              <a:buClr>
                <a:schemeClr val="accent3"/>
              </a:buClr>
              <a:buNone/>
              <a:defRPr/>
            </a:pPr>
            <a:endParaRPr lang="en-GB" sz="2400" dirty="0">
              <a:solidFill>
                <a:schemeClr val="bg1"/>
              </a:solidFill>
            </a:endParaRPr>
          </a:p>
        </p:txBody>
      </p:sp>
      <p:sp>
        <p:nvSpPr>
          <p:cNvPr id="1331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1EDA4F88-DFBA-483A-AE08-70034EBC3D34}" type="slidenum">
              <a:rPr lang="en-US" altLang="en-US" sz="1200">
                <a:solidFill>
                  <a:srgbClr val="045C75"/>
                </a:solidFill>
                <a:latin typeface="Constantia" panose="02030602050306030303" pitchFamily="18" charset="0"/>
              </a:rPr>
              <a:pPr>
                <a:lnSpc>
                  <a:spcPct val="100000"/>
                </a:lnSpc>
                <a:spcBef>
                  <a:spcPct val="0"/>
                </a:spcBef>
                <a:buFontTx/>
                <a:buNone/>
              </a:pPr>
              <a:t>27</a:t>
            </a:fld>
            <a:endParaRPr lang="en-US" altLang="en-US" sz="1200">
              <a:solidFill>
                <a:srgbClr val="045C75"/>
              </a:solidFill>
              <a:latin typeface="Constantia" panose="02030602050306030303" pitchFamily="18" charset="0"/>
            </a:endParaRPr>
          </a:p>
        </p:txBody>
      </p:sp>
      <p:cxnSp>
        <p:nvCxnSpPr>
          <p:cNvPr id="12" name="Straight Connector 11">
            <a:extLst>
              <a:ext uri="{FF2B5EF4-FFF2-40B4-BE49-F238E27FC236}">
                <a16:creationId xmlns:a16="http://schemas.microsoft.com/office/drawing/2014/main" id="{0A22C39E-7C62-4C77-AF7C-C1138EDC2969}"/>
              </a:ext>
            </a:extLst>
          </p:cNvPr>
          <p:cNvCxnSpPr/>
          <p:nvPr/>
        </p:nvCxnSpPr>
        <p:spPr>
          <a:xfrm flipH="1">
            <a:off x="1775520" y="6186567"/>
            <a:ext cx="739148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le 2">
            <a:extLst>
              <a:ext uri="{FF2B5EF4-FFF2-40B4-BE49-F238E27FC236}">
                <a16:creationId xmlns:a16="http://schemas.microsoft.com/office/drawing/2014/main" id="{6FEFFF68-8F37-445A-B71D-87F8A030A88C}"/>
              </a:ext>
            </a:extLst>
          </p:cNvPr>
          <p:cNvSpPr txBox="1">
            <a:spLocks/>
          </p:cNvSpPr>
          <p:nvPr/>
        </p:nvSpPr>
        <p:spPr bwMode="auto">
          <a:xfrm>
            <a:off x="1847056" y="876824"/>
            <a:ext cx="8497887" cy="7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eaLnBrk="1" fontAlgn="auto" hangingPunct="1">
              <a:spcBef>
                <a:spcPts val="0"/>
              </a:spcBef>
              <a:spcAft>
                <a:spcPts val="0"/>
              </a:spcAft>
              <a:buClr>
                <a:schemeClr val="accent3"/>
              </a:buClr>
              <a:defRPr/>
            </a:pPr>
            <a:r>
              <a:rPr lang="el-GR" sz="2800" b="1" u="sng" dirty="0">
                <a:solidFill>
                  <a:schemeClr val="bg1"/>
                </a:solidFill>
                <a:effectLst>
                  <a:outerShdw blurRad="38100" dist="38100" dir="2700000" algn="tl">
                    <a:srgbClr val="000000">
                      <a:alpha val="43137"/>
                    </a:srgbClr>
                  </a:outerShdw>
                </a:effectLst>
                <a:latin typeface="+mn-lt"/>
                <a:ea typeface="Calibri"/>
                <a:cs typeface="Times New Roman"/>
              </a:rPr>
              <a:t>Δραστηριότητες Διακρατικών Συνεργασιών </a:t>
            </a:r>
            <a:endParaRPr lang="en-US" sz="2800" b="1" u="sng" dirty="0">
              <a:solidFill>
                <a:schemeClr val="bg1"/>
              </a:solidFill>
              <a:effectLst>
                <a:outerShdw blurRad="38100" dist="38100" dir="2700000" algn="tl">
                  <a:srgbClr val="000000">
                    <a:alpha val="43137"/>
                  </a:srgbClr>
                </a:outerShdw>
              </a:effectLst>
              <a:latin typeface="+mn-lt"/>
              <a:ea typeface="Calibri"/>
              <a:cs typeface="Times New Roman"/>
            </a:endParaRPr>
          </a:p>
          <a:p>
            <a:pPr algn="ctr" eaLnBrk="1" fontAlgn="auto" hangingPunct="1">
              <a:spcBef>
                <a:spcPts val="0"/>
              </a:spcBef>
              <a:spcAft>
                <a:spcPts val="0"/>
              </a:spcAft>
              <a:buClr>
                <a:schemeClr val="accent3"/>
              </a:buClr>
              <a:defRPr/>
            </a:pPr>
            <a:r>
              <a:rPr lang="en-GB" sz="2800" b="1" u="sng" dirty="0">
                <a:solidFill>
                  <a:schemeClr val="bg1"/>
                </a:solidFill>
                <a:effectLst>
                  <a:outerShdw blurRad="38100" dist="38100" dir="2700000" algn="tl">
                    <a:srgbClr val="000000">
                      <a:alpha val="43137"/>
                    </a:srgbClr>
                  </a:outerShdw>
                </a:effectLst>
                <a:latin typeface="+mn-lt"/>
                <a:ea typeface="Calibri"/>
                <a:cs typeface="Times New Roman"/>
              </a:rPr>
              <a:t>Transnational Cooperation Activities (TCAs)</a:t>
            </a:r>
            <a:endParaRPr lang="el-GR" sz="2800" b="1" u="sng" dirty="0">
              <a:solidFill>
                <a:schemeClr val="bg1"/>
              </a:solidFill>
              <a:effectLst>
                <a:outerShdw blurRad="38100" dist="38100" dir="2700000" algn="tl">
                  <a:srgbClr val="000000">
                    <a:alpha val="43137"/>
                  </a:srgbClr>
                </a:outerShdw>
              </a:effectLst>
              <a:latin typeface="+mn-lt"/>
              <a:ea typeface="Calibri"/>
              <a:cs typeface="Times New Roman"/>
            </a:endParaRPr>
          </a:p>
        </p:txBody>
      </p:sp>
    </p:spTree>
    <p:extLst>
      <p:ext uri="{BB962C8B-B14F-4D97-AF65-F5344CB8AC3E}">
        <p14:creationId xmlns:p14="http://schemas.microsoft.com/office/powerpoint/2010/main" val="2060767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a:xfrm>
            <a:off x="2152650" y="80151"/>
            <a:ext cx="7886700" cy="471587"/>
          </a:xfrm>
        </p:spPr>
        <p:txBody>
          <a:bodyPr>
            <a:normAutofit/>
          </a:bodyPr>
          <a:lstStyle/>
          <a:p>
            <a:pPr algn="ctr" eaLnBrk="1" hangingPunct="1"/>
            <a:r>
              <a:rPr lang="el-GR" altLang="en-US" sz="2400" b="1" u="sng" dirty="0">
                <a:solidFill>
                  <a:schemeClr val="bg1"/>
                </a:solidFill>
                <a:effectLst>
                  <a:outerShdw blurRad="38100" dist="38100" dir="2700000" algn="tl">
                    <a:srgbClr val="000000">
                      <a:alpha val="43137"/>
                    </a:srgbClr>
                  </a:outerShdw>
                </a:effectLst>
                <a:latin typeface="+mn-lt"/>
              </a:rPr>
              <a:t>Πως να εμπλακείτε στο </a:t>
            </a:r>
            <a:r>
              <a:rPr lang="en-GB" altLang="en-US" sz="2400" b="1" u="sng" dirty="0">
                <a:solidFill>
                  <a:schemeClr val="bg1"/>
                </a:solidFill>
                <a:effectLst>
                  <a:outerShdw blurRad="38100" dist="38100" dir="2700000" algn="tl">
                    <a:srgbClr val="000000">
                      <a:alpha val="43137"/>
                    </a:srgbClr>
                  </a:outerShdw>
                </a:effectLst>
                <a:latin typeface="+mn-lt"/>
              </a:rPr>
              <a:t>Erasmus+</a:t>
            </a:r>
            <a:r>
              <a:rPr lang="el-GR" altLang="en-US" sz="2400" b="1" u="sng" dirty="0">
                <a:solidFill>
                  <a:schemeClr val="bg1"/>
                </a:solidFill>
                <a:effectLst>
                  <a:outerShdw blurRad="38100" dist="38100" dir="2700000" algn="tl">
                    <a:srgbClr val="000000">
                      <a:alpha val="43137"/>
                    </a:srgbClr>
                  </a:outerShdw>
                </a:effectLst>
                <a:latin typeface="+mn-lt"/>
              </a:rPr>
              <a:t>;</a:t>
            </a:r>
            <a:r>
              <a:rPr lang="en-GB" altLang="en-US" sz="2400" b="1" u="sng" dirty="0">
                <a:solidFill>
                  <a:schemeClr val="bg1"/>
                </a:solidFill>
                <a:effectLst>
                  <a:outerShdw blurRad="38100" dist="38100" dir="2700000" algn="tl">
                    <a:srgbClr val="000000">
                      <a:alpha val="43137"/>
                    </a:srgbClr>
                  </a:outerShdw>
                </a:effectLst>
                <a:latin typeface="+mn-lt"/>
              </a:rPr>
              <a:t> </a:t>
            </a:r>
            <a:endParaRPr lang="el-GR" altLang="en-US" sz="2400" b="1" u="sng" dirty="0">
              <a:solidFill>
                <a:schemeClr val="bg1"/>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type="body" idx="1"/>
          </p:nvPr>
        </p:nvSpPr>
        <p:spPr>
          <a:xfrm>
            <a:off x="256032" y="546628"/>
            <a:ext cx="11679936" cy="6174212"/>
          </a:xfrm>
        </p:spPr>
        <p:txBody>
          <a:bodyPr rtlCol="0">
            <a:noAutofit/>
          </a:bodyPr>
          <a:lstStyle/>
          <a:p>
            <a:pPr marL="274320" indent="-274320" algn="just">
              <a:buClr>
                <a:schemeClr val="accent3"/>
              </a:buClr>
              <a:buFont typeface="Wingdings 2"/>
              <a:buChar char=""/>
              <a:defRPr/>
            </a:pPr>
            <a:r>
              <a:rPr lang="el-GR" sz="2400" dirty="0">
                <a:solidFill>
                  <a:schemeClr val="bg1"/>
                </a:solidFill>
              </a:rPr>
              <a:t>Αιτηθείτε για σχέδιο </a:t>
            </a:r>
            <a:r>
              <a:rPr lang="el-GR" sz="2400" dirty="0">
                <a:solidFill>
                  <a:srgbClr val="C00000"/>
                </a:solidFill>
              </a:rPr>
              <a:t>μέσω του οργανισμού σας ή λάβετε μέρος ως εταίρος</a:t>
            </a:r>
            <a:r>
              <a:rPr lang="el-GR" sz="2400" dirty="0">
                <a:solidFill>
                  <a:schemeClr val="bg1"/>
                </a:solidFill>
              </a:rPr>
              <a:t> σε σχέδιο άλλου οργανισμού</a:t>
            </a:r>
            <a:r>
              <a:rPr lang="en-US" sz="2400" dirty="0">
                <a:solidFill>
                  <a:schemeClr val="bg1"/>
                </a:solidFill>
              </a:rPr>
              <a:t>.</a:t>
            </a:r>
            <a:endParaRPr lang="el-GR" sz="2400" dirty="0">
              <a:solidFill>
                <a:schemeClr val="bg1"/>
              </a:solidFill>
            </a:endParaRPr>
          </a:p>
          <a:p>
            <a:pPr marL="274320" indent="-274320" algn="just">
              <a:buClr>
                <a:schemeClr val="accent3"/>
              </a:buClr>
              <a:buFont typeface="Wingdings 2"/>
              <a:buChar char=""/>
              <a:defRPr/>
            </a:pPr>
            <a:r>
              <a:rPr lang="el-GR" sz="2400" dirty="0">
                <a:solidFill>
                  <a:schemeClr val="bg1"/>
                </a:solidFill>
              </a:rPr>
              <a:t>Βρείτε κενές θέσεις σε σχέδια</a:t>
            </a:r>
            <a:r>
              <a:rPr lang="en-US" sz="2400" dirty="0">
                <a:solidFill>
                  <a:schemeClr val="bg1"/>
                </a:solidFill>
              </a:rPr>
              <a:t>.</a:t>
            </a:r>
            <a:r>
              <a:rPr lang="el-GR" sz="2400" dirty="0">
                <a:solidFill>
                  <a:schemeClr val="bg1"/>
                </a:solidFill>
              </a:rPr>
              <a:t> (το πρόγραμμα δεν επιχορηγεί απευθείας άτομα)</a:t>
            </a:r>
            <a:endParaRPr lang="en-US" sz="2400" dirty="0">
              <a:solidFill>
                <a:schemeClr val="bg1"/>
              </a:solidFill>
            </a:endParaRPr>
          </a:p>
          <a:p>
            <a:pPr marL="0" indent="0">
              <a:buClr>
                <a:schemeClr val="accent3"/>
              </a:buClr>
              <a:buNone/>
              <a:defRPr/>
            </a:pPr>
            <a:r>
              <a:rPr lang="el-GR" sz="2400" b="1" u="sng" dirty="0">
                <a:solidFill>
                  <a:schemeClr val="bg1"/>
                </a:solidFill>
              </a:rPr>
              <a:t>Πώς;</a:t>
            </a:r>
          </a:p>
          <a:p>
            <a:pPr marL="395478" indent="-285750">
              <a:spcBef>
                <a:spcPts val="0"/>
              </a:spcBef>
              <a:buClr>
                <a:schemeClr val="accent3"/>
              </a:buClr>
              <a:buFont typeface="Arial" panose="020B0604020202020204" pitchFamily="34" charset="0"/>
              <a:buChar char="•"/>
              <a:defRPr/>
            </a:pPr>
            <a:r>
              <a:rPr lang="el-GR" sz="2400" dirty="0">
                <a:solidFill>
                  <a:schemeClr val="bg1"/>
                </a:solidFill>
              </a:rPr>
              <a:t>Για ιδέες και εταίρους: </a:t>
            </a:r>
            <a:r>
              <a:rPr lang="en-US" sz="2400" b="1" dirty="0">
                <a:solidFill>
                  <a:srgbClr val="C00000"/>
                </a:solidFill>
              </a:rPr>
              <a:t>Erasmus+ Projects Results Platform</a:t>
            </a:r>
            <a:endParaRPr lang="en-GB" sz="2400" b="1" dirty="0">
              <a:solidFill>
                <a:srgbClr val="C00000"/>
              </a:solidFill>
            </a:endParaRPr>
          </a:p>
          <a:p>
            <a:pPr marL="852678" lvl="1" indent="-285750">
              <a:spcBef>
                <a:spcPts val="0"/>
              </a:spcBef>
              <a:buClr>
                <a:schemeClr val="accent3"/>
              </a:buClr>
              <a:buFont typeface="Arial" panose="020B0604020202020204" pitchFamily="34" charset="0"/>
              <a:buChar char="•"/>
              <a:defRPr/>
            </a:pPr>
            <a:r>
              <a:rPr lang="en-GB" sz="2400" dirty="0">
                <a:solidFill>
                  <a:schemeClr val="bg1"/>
                </a:solidFill>
                <a:hlinkClick r:id="rId3">
                  <a:extLst>
                    <a:ext uri="{A12FA001-AC4F-418D-AE19-62706E023703}">
                      <ahyp:hlinkClr xmlns:ahyp="http://schemas.microsoft.com/office/drawing/2018/hyperlinkcolor" xmlns="" val="tx"/>
                    </a:ext>
                  </a:extLst>
                </a:hlinkClick>
              </a:rPr>
              <a:t>http:// ec.europa.eu/programmes/erasmus-plus/projects/</a:t>
            </a:r>
            <a:endParaRPr lang="el-GR" sz="2400" dirty="0">
              <a:solidFill>
                <a:schemeClr val="bg1"/>
              </a:solidFill>
            </a:endParaRPr>
          </a:p>
          <a:p>
            <a:pPr marL="852678" lvl="1" indent="-285750">
              <a:spcBef>
                <a:spcPts val="0"/>
              </a:spcBef>
              <a:buClr>
                <a:schemeClr val="accent3"/>
              </a:buClr>
              <a:buFont typeface="Arial" panose="020B0604020202020204" pitchFamily="34" charset="0"/>
              <a:buChar char="•"/>
              <a:defRPr/>
            </a:pPr>
            <a:endParaRPr lang="el-GR" sz="2400" dirty="0">
              <a:solidFill>
                <a:schemeClr val="bg1"/>
              </a:solidFill>
            </a:endParaRPr>
          </a:p>
          <a:p>
            <a:pPr marL="395478" indent="-285750">
              <a:spcBef>
                <a:spcPts val="0"/>
              </a:spcBef>
              <a:buClr>
                <a:schemeClr val="accent3"/>
              </a:buClr>
              <a:buFont typeface="Arial" panose="020B0604020202020204" pitchFamily="34" charset="0"/>
              <a:buChar char="•"/>
              <a:defRPr/>
            </a:pPr>
            <a:r>
              <a:rPr lang="el-GR" sz="2400" dirty="0">
                <a:solidFill>
                  <a:schemeClr val="bg1"/>
                </a:solidFill>
              </a:rPr>
              <a:t>Για εταίρους: </a:t>
            </a:r>
            <a:r>
              <a:rPr lang="en-US" sz="2400" b="1" dirty="0">
                <a:solidFill>
                  <a:srgbClr val="C00000"/>
                </a:solidFill>
              </a:rPr>
              <a:t>Partner finding tool “</a:t>
            </a:r>
            <a:r>
              <a:rPr lang="en-GB" sz="2400" b="1" dirty="0">
                <a:solidFill>
                  <a:srgbClr val="C00000"/>
                </a:solidFill>
              </a:rPr>
              <a:t>OTLAS”</a:t>
            </a:r>
          </a:p>
          <a:p>
            <a:pPr marL="827088" indent="-285750">
              <a:spcBef>
                <a:spcPts val="0"/>
              </a:spcBef>
              <a:buClr>
                <a:schemeClr val="accent3"/>
              </a:buClr>
              <a:buFont typeface="Arial" panose="020B0604020202020204" pitchFamily="34" charset="0"/>
              <a:buChar char="•"/>
              <a:defRPr/>
            </a:pPr>
            <a:r>
              <a:rPr lang="en-GB" sz="2400" dirty="0">
                <a:solidFill>
                  <a:schemeClr val="bg1"/>
                </a:solidFill>
                <a:hlinkClick r:id="rId4">
                  <a:extLst>
                    <a:ext uri="{A12FA001-AC4F-418D-AE19-62706E023703}">
                      <ahyp:hlinkClr xmlns:ahyp="http://schemas.microsoft.com/office/drawing/2018/hyperlinkcolor" xmlns="" val="tx"/>
                    </a:ext>
                  </a:extLst>
                </a:hlinkClick>
              </a:rPr>
              <a:t>https://www.salto-youth.net/tools/otlas-partner-finding/</a:t>
            </a:r>
            <a:endParaRPr lang="el-GR" sz="2400" dirty="0">
              <a:solidFill>
                <a:schemeClr val="bg1"/>
              </a:solidFill>
            </a:endParaRPr>
          </a:p>
          <a:p>
            <a:pPr marL="827088" indent="-285750">
              <a:spcBef>
                <a:spcPts val="0"/>
              </a:spcBef>
              <a:buClr>
                <a:schemeClr val="accent3"/>
              </a:buClr>
              <a:buFont typeface="Arial" panose="020B0604020202020204" pitchFamily="34" charset="0"/>
              <a:buChar char="•"/>
              <a:defRPr/>
            </a:pPr>
            <a:endParaRPr lang="el-GR" sz="2400" b="1" dirty="0">
              <a:solidFill>
                <a:schemeClr val="bg1"/>
              </a:solidFill>
            </a:endParaRPr>
          </a:p>
          <a:p>
            <a:pPr marL="395478" indent="-285750">
              <a:spcBef>
                <a:spcPts val="0"/>
              </a:spcBef>
              <a:buClr>
                <a:schemeClr val="accent3"/>
              </a:buClr>
              <a:buFont typeface="Arial" panose="020B0604020202020204" pitchFamily="34" charset="0"/>
              <a:buChar char="•"/>
              <a:defRPr/>
            </a:pPr>
            <a:r>
              <a:rPr lang="el-GR" sz="2400" dirty="0">
                <a:solidFill>
                  <a:schemeClr val="bg1"/>
                </a:solidFill>
              </a:rPr>
              <a:t>Για </a:t>
            </a:r>
            <a:r>
              <a:rPr lang="el-GR" sz="2400" dirty="0">
                <a:solidFill>
                  <a:srgbClr val="C00000"/>
                </a:solidFill>
              </a:rPr>
              <a:t>κενές θέσεις σε σχέδια:</a:t>
            </a:r>
          </a:p>
          <a:p>
            <a:pPr marL="395478" indent="-285750">
              <a:spcBef>
                <a:spcPts val="0"/>
              </a:spcBef>
              <a:buClr>
                <a:schemeClr val="accent3"/>
              </a:buClr>
              <a:buFont typeface="Arial" panose="020B0604020202020204" pitchFamily="34" charset="0"/>
              <a:buChar char="•"/>
              <a:defRPr/>
            </a:pPr>
            <a:r>
              <a:rPr lang="el-GR" sz="2400" dirty="0">
                <a:solidFill>
                  <a:schemeClr val="bg1"/>
                </a:solidFill>
              </a:rPr>
              <a:t>          οργανισμοί από «αποτελέσματα επιχορήγησης», ανεπίσημες σελίδες και ομάδες στα μέσα κοινωνικής δικτύωσης</a:t>
            </a:r>
            <a:endParaRPr lang="en-GB" sz="2400" b="1" dirty="0">
              <a:solidFill>
                <a:schemeClr val="bg1"/>
              </a:solidFill>
            </a:endParaRPr>
          </a:p>
          <a:p>
            <a:pPr marL="281178" indent="-171450">
              <a:spcBef>
                <a:spcPts val="0"/>
              </a:spcBef>
              <a:buClr>
                <a:schemeClr val="accent3"/>
              </a:buClr>
              <a:buFont typeface="Arial" panose="020B0604020202020204" pitchFamily="34" charset="0"/>
              <a:buChar char="•"/>
              <a:defRPr/>
            </a:pPr>
            <a:endParaRPr lang="el-GR" sz="2400" b="1" dirty="0">
              <a:solidFill>
                <a:schemeClr val="bg1"/>
              </a:solidFill>
            </a:endParaRPr>
          </a:p>
          <a:p>
            <a:pPr marL="395478" indent="-285750">
              <a:spcBef>
                <a:spcPts val="0"/>
              </a:spcBef>
              <a:buClr>
                <a:schemeClr val="accent3"/>
              </a:buClr>
              <a:buFont typeface="Arial" panose="020B0604020202020204" pitchFamily="34" charset="0"/>
              <a:buChar char="•"/>
              <a:defRPr/>
            </a:pPr>
            <a:r>
              <a:rPr lang="el-GR" sz="2400" dirty="0">
                <a:solidFill>
                  <a:schemeClr val="bg1"/>
                </a:solidFill>
              </a:rPr>
              <a:t>Για </a:t>
            </a:r>
            <a:r>
              <a:rPr lang="el-GR" sz="2400" dirty="0">
                <a:solidFill>
                  <a:srgbClr val="C00000"/>
                </a:solidFill>
              </a:rPr>
              <a:t>ευκαιρίες συμμετοχής ως άτομα αλλά και ως οργανισμοί</a:t>
            </a:r>
            <a:r>
              <a:rPr lang="el-GR" sz="2400" dirty="0">
                <a:solidFill>
                  <a:schemeClr val="bg1"/>
                </a:solidFill>
              </a:rPr>
              <a:t>: </a:t>
            </a:r>
            <a:r>
              <a:rPr lang="en-GB" sz="2400" b="1" dirty="0" err="1">
                <a:solidFill>
                  <a:schemeClr val="bg1"/>
                </a:solidFill>
              </a:rPr>
              <a:t>Eurodesk</a:t>
            </a:r>
            <a:endParaRPr lang="en-GB" sz="2400" b="1" dirty="0">
              <a:solidFill>
                <a:schemeClr val="bg1"/>
              </a:solidFill>
            </a:endParaRPr>
          </a:p>
          <a:p>
            <a:pPr marL="827088" indent="-285750">
              <a:spcBef>
                <a:spcPts val="0"/>
              </a:spcBef>
              <a:buClr>
                <a:schemeClr val="accent3"/>
              </a:buClr>
              <a:buFont typeface="Arial" panose="020B0604020202020204" pitchFamily="34" charset="0"/>
              <a:buChar char="•"/>
              <a:defRPr/>
            </a:pPr>
            <a:r>
              <a:rPr lang="en-GB" sz="2400" dirty="0">
                <a:solidFill>
                  <a:schemeClr val="bg1"/>
                </a:solidFill>
                <a:hlinkClick r:id="rId5">
                  <a:extLst>
                    <a:ext uri="{A12FA001-AC4F-418D-AE19-62706E023703}">
                      <ahyp:hlinkClr xmlns:ahyp="http://schemas.microsoft.com/office/drawing/2018/hyperlinkcolor" xmlns="" val="tx"/>
                    </a:ext>
                  </a:extLst>
                </a:hlinkClick>
              </a:rPr>
              <a:t>https://erasmusplusyouth.gr/eurodesk/</a:t>
            </a:r>
            <a:r>
              <a:rPr lang="en-GB" sz="2400" dirty="0">
                <a:solidFill>
                  <a:schemeClr val="bg1"/>
                </a:solidFill>
              </a:rPr>
              <a:t> </a:t>
            </a:r>
            <a:endParaRPr lang="en-US" sz="2400" dirty="0">
              <a:solidFill>
                <a:schemeClr val="bg1"/>
              </a:solidFill>
              <a:highlight>
                <a:srgbClr val="FFFF00"/>
              </a:highlight>
              <a:latin typeface="+mj-lt"/>
            </a:endParaRPr>
          </a:p>
        </p:txBody>
      </p:sp>
      <p:sp>
        <p:nvSpPr>
          <p:cNvPr id="26628" name="Slide Number Placeholder 3"/>
          <p:cNvSpPr>
            <a:spLocks noGrp="1"/>
          </p:cNvSpPr>
          <p:nvPr>
            <p:ph type="sldNum" sz="quarter" idx="7"/>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buFontTx/>
              <a:buNone/>
            </a:pPr>
            <a:fld id="{7DD8CC07-643B-2542-B997-E701F3204907}" type="slidenum">
              <a:rPr lang="en-US" smtClean="0"/>
              <a:pPr>
                <a:lnSpc>
                  <a:spcPct val="100000"/>
                </a:lnSpc>
                <a:spcBef>
                  <a:spcPct val="0"/>
                </a:spcBef>
                <a:buFontTx/>
                <a:buNone/>
              </a:pPr>
              <a:t>28</a:t>
            </a:fld>
            <a:endParaRPr lang="en-US" altLang="en-US" sz="1200">
              <a:solidFill>
                <a:srgbClr val="045C75"/>
              </a:solidFill>
              <a:latin typeface="Constantia" panose="02030602050306030303" pitchFamily="18" charset="0"/>
            </a:endParaRPr>
          </a:p>
        </p:txBody>
      </p:sp>
      <p:cxnSp>
        <p:nvCxnSpPr>
          <p:cNvPr id="10" name="Straight Connector 9">
            <a:extLst>
              <a:ext uri="{FF2B5EF4-FFF2-40B4-BE49-F238E27FC236}">
                <a16:creationId xmlns:a16="http://schemas.microsoft.com/office/drawing/2014/main" id="{3AD2305B-E074-4580-888F-B96E9EDD18DB}"/>
              </a:ext>
            </a:extLst>
          </p:cNvPr>
          <p:cNvCxnSpPr/>
          <p:nvPr/>
        </p:nvCxnSpPr>
        <p:spPr>
          <a:xfrm flipH="1">
            <a:off x="1775520" y="6165304"/>
            <a:ext cx="739148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8E37292-BD9D-4BC4-9D01-DB6EE8E7532F}"/>
              </a:ext>
            </a:extLst>
          </p:cNvPr>
          <p:cNvSpPr txBox="1"/>
          <p:nvPr/>
        </p:nvSpPr>
        <p:spPr>
          <a:xfrm>
            <a:off x="1215743" y="1844824"/>
            <a:ext cx="9760514" cy="957955"/>
          </a:xfrm>
          <a:prstGeom prst="rect">
            <a:avLst/>
          </a:prstGeom>
          <a:noFill/>
        </p:spPr>
        <p:txBody>
          <a:bodyPr wrap="square" rtlCol="0">
            <a:spAutoFit/>
          </a:bodyPr>
          <a:lstStyle/>
          <a:p>
            <a:pPr algn="ctr"/>
            <a:r>
              <a:rPr lang="el-GR" sz="5625" b="1" u="sng" dirty="0">
                <a:solidFill>
                  <a:schemeClr val="bg1"/>
                </a:solidFill>
                <a:effectLst>
                  <a:outerShdw blurRad="38100" dist="38100" dir="2700000" algn="tl">
                    <a:srgbClr val="000000">
                      <a:alpha val="43137"/>
                    </a:srgbClr>
                  </a:outerShdw>
                </a:effectLst>
                <a:latin typeface="Verdana Pro Cond SemiBold" panose="020B0706030504040204" pitchFamily="34" charset="0"/>
              </a:rPr>
              <a:t>ΒΑΣΙΚΗ ΔΡΑΣΗ 2</a:t>
            </a:r>
            <a:endParaRPr lang="en-CY" sz="5625" b="1" u="sng" dirty="0">
              <a:solidFill>
                <a:schemeClr val="bg1"/>
              </a:solidFill>
              <a:effectLst>
                <a:outerShdw blurRad="38100" dist="38100" dir="2700000" algn="tl">
                  <a:srgbClr val="000000">
                    <a:alpha val="43137"/>
                  </a:srgbClr>
                </a:outerShdw>
              </a:effectLst>
              <a:latin typeface="Verdana Pro Cond SemiBold" panose="020B0706030504040204" pitchFamily="34" charset="0"/>
            </a:endParaRPr>
          </a:p>
        </p:txBody>
      </p:sp>
    </p:spTree>
    <p:extLst>
      <p:ext uri="{BB962C8B-B14F-4D97-AF65-F5344CB8AC3E}">
        <p14:creationId xmlns:p14="http://schemas.microsoft.com/office/powerpoint/2010/main" val="1682545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CB9C29-E2B6-4290-AF3B-9152F2DE4172}"/>
              </a:ext>
            </a:extLst>
          </p:cNvPr>
          <p:cNvSpPr txBox="1"/>
          <p:nvPr/>
        </p:nvSpPr>
        <p:spPr>
          <a:xfrm>
            <a:off x="952500" y="1077395"/>
            <a:ext cx="10287000" cy="3425681"/>
          </a:xfrm>
          <a:prstGeom prst="rect">
            <a:avLst/>
          </a:prstGeom>
          <a:noFill/>
        </p:spPr>
        <p:txBody>
          <a:bodyPr wrap="square" rtlCol="0">
            <a:spAutoFit/>
          </a:bodyPr>
          <a:lstStyle/>
          <a:p>
            <a:r>
              <a:rPr lang="el-GR" sz="1969" dirty="0">
                <a:solidFill>
                  <a:schemeClr val="bg1"/>
                </a:solidFill>
              </a:rPr>
              <a:t>Η συγκεκριμένη Βασική Δράση παρέχει στήριξη για τα ακόλουθα:</a:t>
            </a:r>
          </a:p>
          <a:p>
            <a:endParaRPr lang="el-GR" sz="1969" dirty="0">
              <a:solidFill>
                <a:schemeClr val="bg1"/>
              </a:solidFill>
            </a:endParaRPr>
          </a:p>
          <a:p>
            <a:pPr marL="267891" indent="-267891" algn="just">
              <a:buFont typeface="Wingdings" panose="05000000000000000000" pitchFamily="2" charset="2"/>
              <a:buChar char="q"/>
            </a:pPr>
            <a:r>
              <a:rPr lang="el-GR" sz="1969" b="1" dirty="0">
                <a:solidFill>
                  <a:schemeClr val="bg1"/>
                </a:solidFill>
              </a:rPr>
              <a:t>Συμπράξεις για Συνεργασία, στις οποίες περιλαμβάνονται οι Συμπράξεις Συνεργασίας και οι Συμπράξεις Μικρής Κλίμακας·</a:t>
            </a:r>
          </a:p>
          <a:p>
            <a:endParaRPr lang="el-GR" sz="1969" dirty="0">
              <a:solidFill>
                <a:schemeClr val="bg1"/>
              </a:solidFill>
            </a:endParaRPr>
          </a:p>
          <a:p>
            <a:pPr algn="just"/>
            <a:r>
              <a:rPr lang="el-GR" sz="1969" dirty="0">
                <a:solidFill>
                  <a:schemeClr val="bg1"/>
                </a:solidFill>
              </a:rPr>
              <a:t>Οι δράσεις που υποστηρίζονται στο πλαίσιο της συγκεκριμένης Βασικής Δράσης αναμένεται να συμβάλουν σημαντικά στις </a:t>
            </a:r>
            <a:r>
              <a:rPr lang="el-GR" sz="1969" b="1" dirty="0">
                <a:solidFill>
                  <a:schemeClr val="bg1"/>
                </a:solidFill>
              </a:rPr>
              <a:t>προτεραιότητες του Προγράμματος</a:t>
            </a:r>
            <a:r>
              <a:rPr lang="el-GR" sz="1969" dirty="0">
                <a:solidFill>
                  <a:schemeClr val="bg1"/>
                </a:solidFill>
              </a:rPr>
              <a:t>, ώστε να αποφέρουν θετικά και μακροπρόθεσμα αποτελέσματα στους συμμετέχοντες οργανισμούς, στα συστήματα των ασκούμενων πολιτικών που πλαισιώνουν αυτές τις δράσεις, καθώς και στους οργανισμούς και στα πρόσωπα που συμμετέχουν άμεσα ή έμμεσα στις προγραμματισμένες δραστηριότητες.</a:t>
            </a:r>
            <a:endParaRPr lang="en-CY" sz="1969" dirty="0">
              <a:solidFill>
                <a:schemeClr val="bg1"/>
              </a:solidFill>
            </a:endParaRPr>
          </a:p>
          <a:p>
            <a:pPr algn="just"/>
            <a:endParaRPr lang="en-CY" sz="1969" dirty="0">
              <a:solidFill>
                <a:schemeClr val="bg1"/>
              </a:solidFill>
            </a:endParaRPr>
          </a:p>
        </p:txBody>
      </p:sp>
      <p:sp>
        <p:nvSpPr>
          <p:cNvPr id="3" name="TextBox 2">
            <a:extLst>
              <a:ext uri="{FF2B5EF4-FFF2-40B4-BE49-F238E27FC236}">
                <a16:creationId xmlns:a16="http://schemas.microsoft.com/office/drawing/2014/main" id="{C1340D40-654A-4169-9955-5419E399AD33}"/>
              </a:ext>
            </a:extLst>
          </p:cNvPr>
          <p:cNvSpPr txBox="1"/>
          <p:nvPr/>
        </p:nvSpPr>
        <p:spPr>
          <a:xfrm>
            <a:off x="1215741" y="428401"/>
            <a:ext cx="9760514" cy="438582"/>
          </a:xfrm>
          <a:prstGeom prst="rect">
            <a:avLst/>
          </a:prstGeom>
          <a:noFill/>
        </p:spPr>
        <p:txBody>
          <a:bodyPr wrap="square" rtlCol="0">
            <a:spAutoFit/>
          </a:bodyPr>
          <a:lstStyle/>
          <a:p>
            <a:pPr algn="ctr"/>
            <a:r>
              <a:rPr lang="el-GR" sz="2250" b="1" u="sng" dirty="0">
                <a:solidFill>
                  <a:srgbClr val="0070C0"/>
                </a:solidFill>
                <a:effectLst>
                  <a:outerShdw blurRad="38100" dist="38100" dir="2700000" algn="tl">
                    <a:srgbClr val="000000">
                      <a:alpha val="43137"/>
                    </a:srgbClr>
                  </a:outerShdw>
                </a:effectLst>
                <a:latin typeface="Verdana Pro Cond SemiBold" panose="020B0706030504040204" pitchFamily="34" charset="0"/>
              </a:rPr>
              <a:t>ΒΑΣΙΚΗ ΔΡΑΣΗ 2 - ΣΥΝΕΡΓΑΣΙΑ ΜΕΤΑΞΥ ΟΡΓΑΝΙΣΜΩΝ ΚΑΙ ΙΔΡΥΜΑΤΩΝ</a:t>
            </a:r>
            <a:endParaRPr lang="en-CY" sz="2250" b="1" u="sng" dirty="0">
              <a:solidFill>
                <a:srgbClr val="0070C0"/>
              </a:solidFill>
              <a:effectLst>
                <a:outerShdw blurRad="38100" dist="38100" dir="2700000" algn="tl">
                  <a:srgbClr val="000000">
                    <a:alpha val="43137"/>
                  </a:srgbClr>
                </a:outerShdw>
              </a:effectLst>
              <a:latin typeface="Verdana Pro Cond SemiBold" panose="020B0706030504040204" pitchFamily="34" charset="0"/>
            </a:endParaRPr>
          </a:p>
        </p:txBody>
      </p:sp>
    </p:spTree>
    <p:extLst>
      <p:ext uri="{BB962C8B-B14F-4D97-AF65-F5344CB8AC3E}">
        <p14:creationId xmlns:p14="http://schemas.microsoft.com/office/powerpoint/2010/main" val="3233755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5" name="Group 14">
            <a:extLst>
              <a:ext uri="{FF2B5EF4-FFF2-40B4-BE49-F238E27FC236}">
                <a16:creationId xmlns:a16="http://schemas.microsoft.com/office/drawing/2014/main"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6" name="Freeform: Shape 15">
              <a:extLst>
                <a:ext uri="{FF2B5EF4-FFF2-40B4-BE49-F238E27FC236}">
                  <a16:creationId xmlns:a16="http://schemas.microsoft.com/office/drawing/2014/main"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C1340D40-654A-4169-9955-5419E399AD33}"/>
              </a:ext>
            </a:extLst>
          </p:cNvPr>
          <p:cNvSpPr txBox="1"/>
          <p:nvPr/>
        </p:nvSpPr>
        <p:spPr>
          <a:xfrm>
            <a:off x="640080" y="1243013"/>
            <a:ext cx="3855720" cy="437197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u="sng" kern="1200">
                <a:solidFill>
                  <a:schemeClr val="tx2"/>
                </a:solidFill>
                <a:effectLst>
                  <a:outerShdw blurRad="38100" dist="38100" dir="2700000" algn="tl">
                    <a:srgbClr val="000000">
                      <a:alpha val="43137"/>
                    </a:srgbClr>
                  </a:outerShdw>
                </a:effectLst>
                <a:latin typeface="+mj-lt"/>
                <a:ea typeface="+mj-ea"/>
                <a:cs typeface="+mj-cs"/>
              </a:rPr>
              <a:t>ΑΛΛΕΣ ΣΥΜΠΡΑΞΕΙΣ</a:t>
            </a:r>
          </a:p>
        </p:txBody>
      </p:sp>
      <p:sp>
        <p:nvSpPr>
          <p:cNvPr id="6" name="TextBox 5">
            <a:extLst>
              <a:ext uri="{FF2B5EF4-FFF2-40B4-BE49-F238E27FC236}">
                <a16:creationId xmlns:a16="http://schemas.microsoft.com/office/drawing/2014/main" id="{0E9CD356-4E4A-4CC4-AB53-F92FC89413DA}"/>
              </a:ext>
            </a:extLst>
          </p:cNvPr>
          <p:cNvSpPr txBox="1"/>
          <p:nvPr/>
        </p:nvSpPr>
        <p:spPr>
          <a:xfrm>
            <a:off x="4943872" y="813816"/>
            <a:ext cx="6445360" cy="5230368"/>
          </a:xfrm>
          <a:prstGeom prst="rect">
            <a:avLst/>
          </a:prstGeom>
        </p:spPr>
        <p:txBody>
          <a:bodyPr vert="horz" lIns="91440" tIns="45720" rIns="91440" bIns="45720" rtlCol="0" anchor="ctr">
            <a:noAutofit/>
          </a:bodyPr>
          <a:lstStyle/>
          <a:p>
            <a:pPr marL="267891" indent="-228600">
              <a:lnSpc>
                <a:spcPct val="90000"/>
              </a:lnSpc>
              <a:spcAft>
                <a:spcPts val="600"/>
              </a:spcAft>
              <a:buFont typeface="Arial" panose="020B0604020202020204" pitchFamily="34" charset="0"/>
              <a:buChar char="•"/>
            </a:pPr>
            <a:r>
              <a:rPr lang="en-US" sz="2400" dirty="0" err="1">
                <a:solidFill>
                  <a:schemeClr val="tx2"/>
                </a:solidFill>
              </a:rPr>
              <a:t>Συμ</a:t>
            </a:r>
            <a:r>
              <a:rPr lang="en-US" sz="2400" dirty="0">
                <a:solidFill>
                  <a:schemeClr val="tx2"/>
                </a:solidFill>
              </a:rPr>
              <a:t>π</a:t>
            </a:r>
            <a:r>
              <a:rPr lang="en-US" sz="2400" dirty="0" err="1">
                <a:solidFill>
                  <a:schemeClr val="tx2"/>
                </a:solidFill>
              </a:rPr>
              <a:t>ράξεις</a:t>
            </a:r>
            <a:r>
              <a:rPr lang="en-US" sz="2400" dirty="0">
                <a:solidFill>
                  <a:schemeClr val="tx2"/>
                </a:solidFill>
              </a:rPr>
              <a:t> </a:t>
            </a:r>
            <a:r>
              <a:rPr lang="en-US" sz="2400" dirty="0" err="1">
                <a:solidFill>
                  <a:schemeClr val="tx2"/>
                </a:solidFill>
              </a:rPr>
              <a:t>γι</a:t>
            </a:r>
            <a:r>
              <a:rPr lang="en-US" sz="2400" dirty="0">
                <a:solidFill>
                  <a:schemeClr val="tx2"/>
                </a:solidFill>
              </a:rPr>
              <a:t>α </a:t>
            </a:r>
            <a:r>
              <a:rPr lang="en-US" sz="2400" dirty="0" err="1">
                <a:solidFill>
                  <a:schemeClr val="tx2"/>
                </a:solidFill>
              </a:rPr>
              <a:t>Αριστεί</a:t>
            </a:r>
            <a:r>
              <a:rPr lang="en-US" sz="2400" dirty="0">
                <a:solidFill>
                  <a:schemeClr val="tx2"/>
                </a:solidFill>
              </a:rPr>
              <a:t>α</a:t>
            </a:r>
          </a:p>
          <a:p>
            <a:pPr marL="267891" indent="-228600">
              <a:lnSpc>
                <a:spcPct val="90000"/>
              </a:lnSpc>
              <a:spcAft>
                <a:spcPts val="600"/>
              </a:spcAft>
              <a:buFont typeface="Arial" panose="020B0604020202020204" pitchFamily="34" charset="0"/>
              <a:buChar char="•"/>
            </a:pPr>
            <a:r>
              <a:rPr lang="en-US" sz="2400" dirty="0" err="1">
                <a:solidFill>
                  <a:schemeClr val="tx2"/>
                </a:solidFill>
              </a:rPr>
              <a:t>Συμ</a:t>
            </a:r>
            <a:r>
              <a:rPr lang="en-US" sz="2400" dirty="0">
                <a:solidFill>
                  <a:schemeClr val="tx2"/>
                </a:solidFill>
              </a:rPr>
              <a:t>π</a:t>
            </a:r>
            <a:r>
              <a:rPr lang="en-US" sz="2400" dirty="0" err="1">
                <a:solidFill>
                  <a:schemeClr val="tx2"/>
                </a:solidFill>
              </a:rPr>
              <a:t>ράξεις</a:t>
            </a:r>
            <a:r>
              <a:rPr lang="en-US" sz="2400" dirty="0">
                <a:solidFill>
                  <a:schemeClr val="tx2"/>
                </a:solidFill>
              </a:rPr>
              <a:t> </a:t>
            </a:r>
            <a:r>
              <a:rPr lang="en-US" sz="2400" dirty="0" err="1">
                <a:solidFill>
                  <a:schemeClr val="tx2"/>
                </a:solidFill>
              </a:rPr>
              <a:t>γι</a:t>
            </a:r>
            <a:r>
              <a:rPr lang="en-US" sz="2400" dirty="0">
                <a:solidFill>
                  <a:schemeClr val="tx2"/>
                </a:solidFill>
              </a:rPr>
              <a:t>α </a:t>
            </a:r>
            <a:r>
              <a:rPr lang="en-US" sz="2400" dirty="0" err="1">
                <a:solidFill>
                  <a:schemeClr val="tx2"/>
                </a:solidFill>
              </a:rPr>
              <a:t>τη</a:t>
            </a:r>
            <a:r>
              <a:rPr lang="en-US" sz="2400" dirty="0">
                <a:solidFill>
                  <a:schemeClr val="tx2"/>
                </a:solidFill>
              </a:rPr>
              <a:t> </a:t>
            </a:r>
            <a:r>
              <a:rPr lang="en-US" sz="2400" dirty="0" err="1">
                <a:solidFill>
                  <a:schemeClr val="tx2"/>
                </a:solidFill>
              </a:rPr>
              <a:t>Στήριξη</a:t>
            </a:r>
            <a:r>
              <a:rPr lang="en-US" sz="2400" dirty="0">
                <a:solidFill>
                  <a:schemeClr val="tx2"/>
                </a:solidFill>
              </a:rPr>
              <a:t> </a:t>
            </a:r>
            <a:r>
              <a:rPr lang="en-US" sz="2400" dirty="0" err="1">
                <a:solidFill>
                  <a:schemeClr val="tx2"/>
                </a:solidFill>
              </a:rPr>
              <a:t>της</a:t>
            </a:r>
            <a:r>
              <a:rPr lang="en-US" sz="2400" dirty="0">
                <a:solidFill>
                  <a:schemeClr val="tx2"/>
                </a:solidFill>
              </a:rPr>
              <a:t> </a:t>
            </a:r>
            <a:r>
              <a:rPr lang="en-US" sz="2400" dirty="0" err="1">
                <a:solidFill>
                  <a:schemeClr val="tx2"/>
                </a:solidFill>
              </a:rPr>
              <a:t>Κ</a:t>
            </a:r>
            <a:r>
              <a:rPr lang="en-US" sz="2400" dirty="0">
                <a:solidFill>
                  <a:schemeClr val="tx2"/>
                </a:solidFill>
              </a:rPr>
              <a:t>α</a:t>
            </a:r>
            <a:r>
              <a:rPr lang="en-US" sz="2400" dirty="0" err="1">
                <a:solidFill>
                  <a:schemeClr val="tx2"/>
                </a:solidFill>
              </a:rPr>
              <a:t>ινοτομί</a:t>
            </a:r>
            <a:r>
              <a:rPr lang="en-US" sz="2400" dirty="0">
                <a:solidFill>
                  <a:schemeClr val="tx2"/>
                </a:solidFill>
              </a:rPr>
              <a:t>α</a:t>
            </a:r>
            <a:r>
              <a:rPr lang="en-US" sz="2400" dirty="0" err="1">
                <a:solidFill>
                  <a:schemeClr val="tx2"/>
                </a:solidFill>
              </a:rPr>
              <a:t>ς</a:t>
            </a:r>
            <a:endParaRPr lang="en-US" sz="2400" dirty="0">
              <a:solidFill>
                <a:schemeClr val="tx2"/>
              </a:solidFill>
            </a:endParaRPr>
          </a:p>
          <a:p>
            <a:pPr marL="267891" indent="-228600">
              <a:lnSpc>
                <a:spcPct val="90000"/>
              </a:lnSpc>
              <a:spcAft>
                <a:spcPts val="600"/>
              </a:spcAft>
              <a:buFont typeface="Arial" panose="020B0604020202020204" pitchFamily="34" charset="0"/>
              <a:buChar char="•"/>
            </a:pPr>
            <a:r>
              <a:rPr lang="en-US" sz="2400" dirty="0" err="1">
                <a:solidFill>
                  <a:schemeClr val="tx2"/>
                </a:solidFill>
              </a:rPr>
              <a:t>Συμμ</a:t>
            </a:r>
            <a:r>
              <a:rPr lang="en-US" sz="2400" dirty="0">
                <a:solidFill>
                  <a:schemeClr val="tx2"/>
                </a:solidFill>
              </a:rPr>
              <a:t>α</a:t>
            </a:r>
            <a:r>
              <a:rPr lang="en-US" sz="2400" dirty="0" err="1">
                <a:solidFill>
                  <a:schemeClr val="tx2"/>
                </a:solidFill>
              </a:rPr>
              <a:t>χίες</a:t>
            </a:r>
            <a:r>
              <a:rPr lang="en-US" sz="2400" dirty="0">
                <a:solidFill>
                  <a:schemeClr val="tx2"/>
                </a:solidFill>
              </a:rPr>
              <a:t> </a:t>
            </a:r>
            <a:r>
              <a:rPr lang="en-US" sz="2400" dirty="0" err="1">
                <a:solidFill>
                  <a:schemeClr val="tx2"/>
                </a:solidFill>
              </a:rPr>
              <a:t>γι</a:t>
            </a:r>
            <a:r>
              <a:rPr lang="en-US" sz="2400" dirty="0">
                <a:solidFill>
                  <a:schemeClr val="tx2"/>
                </a:solidFill>
              </a:rPr>
              <a:t>α </a:t>
            </a:r>
            <a:r>
              <a:rPr lang="en-US" sz="2400" dirty="0" err="1">
                <a:solidFill>
                  <a:schemeClr val="tx2"/>
                </a:solidFill>
              </a:rPr>
              <a:t>τη</a:t>
            </a:r>
            <a:r>
              <a:rPr lang="en-US" sz="2400" dirty="0">
                <a:solidFill>
                  <a:schemeClr val="tx2"/>
                </a:solidFill>
              </a:rPr>
              <a:t> </a:t>
            </a:r>
            <a:r>
              <a:rPr lang="en-US" sz="2400" dirty="0" err="1">
                <a:solidFill>
                  <a:schemeClr val="tx2"/>
                </a:solidFill>
              </a:rPr>
              <a:t>Στήριξη</a:t>
            </a:r>
            <a:r>
              <a:rPr lang="en-US" sz="2400" dirty="0">
                <a:solidFill>
                  <a:schemeClr val="tx2"/>
                </a:solidFill>
              </a:rPr>
              <a:t> </a:t>
            </a:r>
            <a:r>
              <a:rPr lang="en-US" sz="2400" dirty="0" err="1">
                <a:solidFill>
                  <a:schemeClr val="tx2"/>
                </a:solidFill>
              </a:rPr>
              <a:t>της</a:t>
            </a:r>
            <a:r>
              <a:rPr lang="en-US" sz="2400" dirty="0">
                <a:solidFill>
                  <a:schemeClr val="tx2"/>
                </a:solidFill>
              </a:rPr>
              <a:t> </a:t>
            </a:r>
            <a:r>
              <a:rPr lang="en-US" sz="2400" dirty="0" err="1">
                <a:solidFill>
                  <a:schemeClr val="tx2"/>
                </a:solidFill>
              </a:rPr>
              <a:t>Κ</a:t>
            </a:r>
            <a:r>
              <a:rPr lang="en-US" sz="2400" dirty="0">
                <a:solidFill>
                  <a:schemeClr val="tx2"/>
                </a:solidFill>
              </a:rPr>
              <a:t>α</a:t>
            </a:r>
            <a:r>
              <a:rPr lang="en-US" sz="2400" dirty="0" err="1">
                <a:solidFill>
                  <a:schemeClr val="tx2"/>
                </a:solidFill>
              </a:rPr>
              <a:t>ινοτομί</a:t>
            </a:r>
            <a:r>
              <a:rPr lang="en-US" sz="2400" dirty="0">
                <a:solidFill>
                  <a:schemeClr val="tx2"/>
                </a:solidFill>
              </a:rPr>
              <a:t>α</a:t>
            </a:r>
            <a:r>
              <a:rPr lang="en-US" sz="2400" dirty="0" err="1">
                <a:solidFill>
                  <a:schemeClr val="tx2"/>
                </a:solidFill>
              </a:rPr>
              <a:t>ς</a:t>
            </a:r>
            <a:endParaRPr lang="en-US" sz="2400" dirty="0">
              <a:solidFill>
                <a:schemeClr val="tx2"/>
              </a:solidFill>
            </a:endParaRPr>
          </a:p>
          <a:p>
            <a:pPr marL="267891" indent="-228600">
              <a:lnSpc>
                <a:spcPct val="90000"/>
              </a:lnSpc>
              <a:spcAft>
                <a:spcPts val="600"/>
              </a:spcAft>
              <a:buFont typeface="Arial" panose="020B0604020202020204" pitchFamily="34" charset="0"/>
              <a:buChar char="•"/>
            </a:pPr>
            <a:r>
              <a:rPr lang="en-US" sz="2400" dirty="0" err="1">
                <a:solidFill>
                  <a:schemeClr val="tx2"/>
                </a:solidFill>
              </a:rPr>
              <a:t>Ανά</a:t>
            </a:r>
            <a:r>
              <a:rPr lang="en-US" sz="2400" dirty="0">
                <a:solidFill>
                  <a:schemeClr val="tx2"/>
                </a:solidFill>
              </a:rPr>
              <a:t>π</a:t>
            </a:r>
            <a:r>
              <a:rPr lang="en-US" sz="2400" dirty="0" err="1">
                <a:solidFill>
                  <a:schemeClr val="tx2"/>
                </a:solidFill>
              </a:rPr>
              <a:t>τυξη</a:t>
            </a:r>
            <a:r>
              <a:rPr lang="en-US" sz="2400" dirty="0">
                <a:solidFill>
                  <a:schemeClr val="tx2"/>
                </a:solidFill>
              </a:rPr>
              <a:t> </a:t>
            </a:r>
            <a:r>
              <a:rPr lang="en-US" sz="2400" dirty="0" err="1">
                <a:solidFill>
                  <a:schemeClr val="tx2"/>
                </a:solidFill>
              </a:rPr>
              <a:t>ικ</a:t>
            </a:r>
            <a:r>
              <a:rPr lang="en-US" sz="2400" dirty="0">
                <a:solidFill>
                  <a:schemeClr val="tx2"/>
                </a:solidFill>
              </a:rPr>
              <a:t>α</a:t>
            </a:r>
            <a:r>
              <a:rPr lang="en-US" sz="2400" dirty="0" err="1">
                <a:solidFill>
                  <a:schemeClr val="tx2"/>
                </a:solidFill>
              </a:rPr>
              <a:t>νοτήτων</a:t>
            </a:r>
            <a:r>
              <a:rPr lang="en-US" sz="2400" dirty="0">
                <a:solidFill>
                  <a:schemeClr val="tx2"/>
                </a:solidFill>
              </a:rPr>
              <a:t> </a:t>
            </a:r>
            <a:r>
              <a:rPr lang="en-US" sz="2400" dirty="0" err="1">
                <a:solidFill>
                  <a:schemeClr val="tx2"/>
                </a:solidFill>
              </a:rPr>
              <a:t>στον</a:t>
            </a:r>
            <a:r>
              <a:rPr lang="en-US" sz="2400" dirty="0">
                <a:solidFill>
                  <a:schemeClr val="tx2"/>
                </a:solidFill>
              </a:rPr>
              <a:t> </a:t>
            </a:r>
            <a:r>
              <a:rPr lang="en-US" sz="2400" dirty="0" err="1">
                <a:solidFill>
                  <a:schemeClr val="tx2"/>
                </a:solidFill>
              </a:rPr>
              <a:t>Τομέ</a:t>
            </a:r>
            <a:r>
              <a:rPr lang="en-US" sz="2400" dirty="0">
                <a:solidFill>
                  <a:schemeClr val="tx2"/>
                </a:solidFill>
              </a:rPr>
              <a:t>α </a:t>
            </a:r>
            <a:r>
              <a:rPr lang="en-US" sz="2400" dirty="0" err="1">
                <a:solidFill>
                  <a:schemeClr val="tx2"/>
                </a:solidFill>
              </a:rPr>
              <a:t>της</a:t>
            </a:r>
            <a:r>
              <a:rPr lang="en-US" sz="2400" dirty="0">
                <a:solidFill>
                  <a:schemeClr val="tx2"/>
                </a:solidFill>
              </a:rPr>
              <a:t> </a:t>
            </a:r>
            <a:r>
              <a:rPr lang="en-US" sz="2400" dirty="0" err="1">
                <a:solidFill>
                  <a:schemeClr val="tx2"/>
                </a:solidFill>
              </a:rPr>
              <a:t>Νεολ</a:t>
            </a:r>
            <a:r>
              <a:rPr lang="en-US" sz="2400" dirty="0">
                <a:solidFill>
                  <a:schemeClr val="tx2"/>
                </a:solidFill>
              </a:rPr>
              <a:t>α</a:t>
            </a:r>
            <a:r>
              <a:rPr lang="en-US" sz="2400" dirty="0" err="1">
                <a:solidFill>
                  <a:schemeClr val="tx2"/>
                </a:solidFill>
              </a:rPr>
              <a:t>ί</a:t>
            </a:r>
            <a:r>
              <a:rPr lang="en-US" sz="2400" dirty="0">
                <a:solidFill>
                  <a:schemeClr val="tx2"/>
                </a:solidFill>
              </a:rPr>
              <a:t>α</a:t>
            </a:r>
            <a:r>
              <a:rPr lang="en-US" sz="2400" dirty="0" err="1">
                <a:solidFill>
                  <a:schemeClr val="tx2"/>
                </a:solidFill>
              </a:rPr>
              <a:t>ς</a:t>
            </a:r>
            <a:endParaRPr lang="en-US" sz="2400" dirty="0">
              <a:solidFill>
                <a:schemeClr val="tx2"/>
              </a:solidFill>
            </a:endParaRPr>
          </a:p>
          <a:p>
            <a:pPr marL="267891" indent="-228600">
              <a:lnSpc>
                <a:spcPct val="90000"/>
              </a:lnSpc>
              <a:spcAft>
                <a:spcPts val="600"/>
              </a:spcAft>
              <a:buFont typeface="Arial" panose="020B0604020202020204" pitchFamily="34" charset="0"/>
              <a:buChar char="•"/>
            </a:pPr>
            <a:r>
              <a:rPr lang="en-US" sz="2400" dirty="0" err="1">
                <a:solidFill>
                  <a:schemeClr val="tx2"/>
                </a:solidFill>
              </a:rPr>
              <a:t>Ευρω</a:t>
            </a:r>
            <a:r>
              <a:rPr lang="en-US" sz="2400" dirty="0">
                <a:solidFill>
                  <a:schemeClr val="tx2"/>
                </a:solidFill>
              </a:rPr>
              <a:t>πα</a:t>
            </a:r>
            <a:r>
              <a:rPr lang="en-US" sz="2400" dirty="0" err="1">
                <a:solidFill>
                  <a:schemeClr val="tx2"/>
                </a:solidFill>
              </a:rPr>
              <a:t>ϊκές</a:t>
            </a:r>
            <a:r>
              <a:rPr lang="en-US" sz="2400" dirty="0">
                <a:solidFill>
                  <a:schemeClr val="tx2"/>
                </a:solidFill>
              </a:rPr>
              <a:t> </a:t>
            </a:r>
            <a:r>
              <a:rPr lang="en-US" sz="2400" dirty="0" err="1">
                <a:solidFill>
                  <a:schemeClr val="tx2"/>
                </a:solidFill>
              </a:rPr>
              <a:t>Αθλητικές</a:t>
            </a:r>
            <a:r>
              <a:rPr lang="en-US" sz="2400" dirty="0">
                <a:solidFill>
                  <a:schemeClr val="tx2"/>
                </a:solidFill>
              </a:rPr>
              <a:t> </a:t>
            </a:r>
            <a:r>
              <a:rPr lang="en-US" sz="2400" dirty="0" err="1">
                <a:solidFill>
                  <a:schemeClr val="tx2"/>
                </a:solidFill>
              </a:rPr>
              <a:t>διοργ</a:t>
            </a:r>
            <a:r>
              <a:rPr lang="en-US" sz="2400" dirty="0">
                <a:solidFill>
                  <a:schemeClr val="tx2"/>
                </a:solidFill>
              </a:rPr>
              <a:t>α</a:t>
            </a:r>
            <a:r>
              <a:rPr lang="en-US" sz="2400" dirty="0" err="1">
                <a:solidFill>
                  <a:schemeClr val="tx2"/>
                </a:solidFill>
              </a:rPr>
              <a:t>νώσεις</a:t>
            </a:r>
            <a:r>
              <a:rPr lang="en-US" sz="2400" dirty="0">
                <a:solidFill>
                  <a:schemeClr val="tx2"/>
                </a:solidFill>
              </a:rPr>
              <a:t> </a:t>
            </a:r>
            <a:r>
              <a:rPr lang="en-US" sz="2400" dirty="0" err="1">
                <a:solidFill>
                  <a:schemeClr val="tx2"/>
                </a:solidFill>
              </a:rPr>
              <a:t>μη</a:t>
            </a:r>
            <a:r>
              <a:rPr lang="en-US" sz="2400" dirty="0">
                <a:solidFill>
                  <a:schemeClr val="tx2"/>
                </a:solidFill>
              </a:rPr>
              <a:t> </a:t>
            </a:r>
            <a:r>
              <a:rPr lang="en-US" sz="2400" dirty="0" err="1">
                <a:solidFill>
                  <a:schemeClr val="tx2"/>
                </a:solidFill>
              </a:rPr>
              <a:t>κερδοσκο</a:t>
            </a:r>
            <a:r>
              <a:rPr lang="en-US" sz="2400" dirty="0">
                <a:solidFill>
                  <a:schemeClr val="tx2"/>
                </a:solidFill>
              </a:rPr>
              <a:t>π</a:t>
            </a:r>
            <a:r>
              <a:rPr lang="en-US" sz="2400" dirty="0" err="1">
                <a:solidFill>
                  <a:schemeClr val="tx2"/>
                </a:solidFill>
              </a:rPr>
              <a:t>ικού</a:t>
            </a:r>
            <a:r>
              <a:rPr lang="en-US" sz="2400" dirty="0">
                <a:solidFill>
                  <a:schemeClr val="tx2"/>
                </a:solidFill>
              </a:rPr>
              <a:t> </a:t>
            </a:r>
            <a:r>
              <a:rPr lang="en-US" sz="2400" dirty="0" err="1">
                <a:solidFill>
                  <a:schemeClr val="tx2"/>
                </a:solidFill>
              </a:rPr>
              <a:t>χ</a:t>
            </a:r>
            <a:r>
              <a:rPr lang="en-US" sz="2400" dirty="0">
                <a:solidFill>
                  <a:schemeClr val="tx2"/>
                </a:solidFill>
              </a:rPr>
              <a:t>α</a:t>
            </a:r>
            <a:r>
              <a:rPr lang="en-US" sz="2400" dirty="0" err="1">
                <a:solidFill>
                  <a:schemeClr val="tx2"/>
                </a:solidFill>
              </a:rPr>
              <a:t>ρ</a:t>
            </a:r>
            <a:r>
              <a:rPr lang="en-US" sz="2400" dirty="0">
                <a:solidFill>
                  <a:schemeClr val="tx2"/>
                </a:solidFill>
              </a:rPr>
              <a:t>α</a:t>
            </a:r>
            <a:r>
              <a:rPr lang="en-US" sz="2400" dirty="0" err="1">
                <a:solidFill>
                  <a:schemeClr val="tx2"/>
                </a:solidFill>
              </a:rPr>
              <a:t>κτήρ</a:t>
            </a:r>
            <a:r>
              <a:rPr lang="en-US" sz="2400" dirty="0">
                <a:solidFill>
                  <a:schemeClr val="tx2"/>
                </a:solidFill>
              </a:rPr>
              <a:t>α</a:t>
            </a:r>
          </a:p>
          <a:p>
            <a:pPr marL="267891" indent="-228600">
              <a:lnSpc>
                <a:spcPct val="90000"/>
              </a:lnSpc>
              <a:spcAft>
                <a:spcPts val="600"/>
              </a:spcAft>
              <a:buFont typeface="Arial" panose="020B0604020202020204" pitchFamily="34" charset="0"/>
              <a:buChar char="•"/>
            </a:pPr>
            <a:endParaRPr lang="en-US" sz="2400" dirty="0">
              <a:solidFill>
                <a:schemeClr val="tx2"/>
              </a:solidFill>
            </a:endParaRPr>
          </a:p>
          <a:p>
            <a:pPr indent="-228600">
              <a:lnSpc>
                <a:spcPct val="90000"/>
              </a:lnSpc>
              <a:spcAft>
                <a:spcPts val="600"/>
              </a:spcAft>
              <a:buFont typeface="Arial" panose="020B0604020202020204" pitchFamily="34" charset="0"/>
              <a:buChar char="•"/>
            </a:pPr>
            <a:r>
              <a:rPr lang="en-US" sz="2400" dirty="0" err="1">
                <a:solidFill>
                  <a:schemeClr val="tx2"/>
                </a:solidFill>
              </a:rPr>
              <a:t>Όλες</a:t>
            </a:r>
            <a:r>
              <a:rPr lang="en-US" sz="2400" dirty="0">
                <a:solidFill>
                  <a:schemeClr val="tx2"/>
                </a:solidFill>
              </a:rPr>
              <a:t> </a:t>
            </a:r>
            <a:r>
              <a:rPr lang="en-US" sz="2400" dirty="0" err="1">
                <a:solidFill>
                  <a:schemeClr val="tx2"/>
                </a:solidFill>
              </a:rPr>
              <a:t>οι</a:t>
            </a:r>
            <a:r>
              <a:rPr lang="en-US" sz="2400" dirty="0">
                <a:solidFill>
                  <a:schemeClr val="tx2"/>
                </a:solidFill>
              </a:rPr>
              <a:t> π</a:t>
            </a:r>
            <a:r>
              <a:rPr lang="en-US" sz="2400" dirty="0" err="1">
                <a:solidFill>
                  <a:schemeClr val="tx2"/>
                </a:solidFill>
              </a:rPr>
              <a:t>ιο</a:t>
            </a:r>
            <a:r>
              <a:rPr lang="en-US" sz="2400" dirty="0">
                <a:solidFill>
                  <a:schemeClr val="tx2"/>
                </a:solidFill>
              </a:rPr>
              <a:t> π</a:t>
            </a:r>
            <a:r>
              <a:rPr lang="en-US" sz="2400" dirty="0" err="1">
                <a:solidFill>
                  <a:schemeClr val="tx2"/>
                </a:solidFill>
              </a:rPr>
              <a:t>άνω</a:t>
            </a:r>
            <a:r>
              <a:rPr lang="en-US" sz="2400" dirty="0">
                <a:solidFill>
                  <a:schemeClr val="tx2"/>
                </a:solidFill>
              </a:rPr>
              <a:t> </a:t>
            </a:r>
            <a:r>
              <a:rPr lang="en-US" sz="2400" dirty="0" err="1">
                <a:solidFill>
                  <a:schemeClr val="tx2"/>
                </a:solidFill>
              </a:rPr>
              <a:t>υ</a:t>
            </a:r>
            <a:r>
              <a:rPr lang="en-US" sz="2400" dirty="0">
                <a:solidFill>
                  <a:schemeClr val="tx2"/>
                </a:solidFill>
              </a:rPr>
              <a:t>π</a:t>
            </a:r>
            <a:r>
              <a:rPr lang="en-US" sz="2400" dirty="0" err="1">
                <a:solidFill>
                  <a:schemeClr val="tx2"/>
                </a:solidFill>
              </a:rPr>
              <a:t>οδράσεις</a:t>
            </a:r>
            <a:r>
              <a:rPr lang="en-US" sz="2400" dirty="0">
                <a:solidFill>
                  <a:schemeClr val="tx2"/>
                </a:solidFill>
              </a:rPr>
              <a:t> </a:t>
            </a:r>
            <a:r>
              <a:rPr lang="en-US" sz="2400" dirty="0" err="1">
                <a:solidFill>
                  <a:schemeClr val="tx2"/>
                </a:solidFill>
              </a:rPr>
              <a:t>της</a:t>
            </a:r>
            <a:r>
              <a:rPr lang="en-US" sz="2400" dirty="0">
                <a:solidFill>
                  <a:schemeClr val="tx2"/>
                </a:solidFill>
              </a:rPr>
              <a:t> ΒΔ2 </a:t>
            </a:r>
            <a:r>
              <a:rPr lang="en-US" sz="2400" dirty="0" err="1">
                <a:solidFill>
                  <a:schemeClr val="tx2"/>
                </a:solidFill>
              </a:rPr>
              <a:t>τελούν</a:t>
            </a:r>
            <a:r>
              <a:rPr lang="en-US" sz="2400" dirty="0">
                <a:solidFill>
                  <a:schemeClr val="tx2"/>
                </a:solidFill>
              </a:rPr>
              <a:t> </a:t>
            </a:r>
            <a:r>
              <a:rPr lang="en-US" sz="2400" dirty="0" err="1">
                <a:solidFill>
                  <a:schemeClr val="tx2"/>
                </a:solidFill>
              </a:rPr>
              <a:t>υ</a:t>
            </a:r>
            <a:r>
              <a:rPr lang="en-US" sz="2400" dirty="0">
                <a:solidFill>
                  <a:schemeClr val="tx2"/>
                </a:solidFill>
              </a:rPr>
              <a:t>π</a:t>
            </a:r>
            <a:r>
              <a:rPr lang="en-US" sz="2400" dirty="0" err="1">
                <a:solidFill>
                  <a:schemeClr val="tx2"/>
                </a:solidFill>
              </a:rPr>
              <a:t>ό</a:t>
            </a:r>
            <a:r>
              <a:rPr lang="en-US" sz="2400" dirty="0">
                <a:solidFill>
                  <a:schemeClr val="tx2"/>
                </a:solidFill>
              </a:rPr>
              <a:t> </a:t>
            </a:r>
            <a:r>
              <a:rPr lang="en-US" sz="2400" dirty="0" err="1">
                <a:solidFill>
                  <a:schemeClr val="tx2"/>
                </a:solidFill>
              </a:rPr>
              <a:t>τη</a:t>
            </a:r>
            <a:r>
              <a:rPr lang="en-US" sz="2400" dirty="0">
                <a:solidFill>
                  <a:schemeClr val="tx2"/>
                </a:solidFill>
              </a:rPr>
              <a:t> </a:t>
            </a:r>
            <a:r>
              <a:rPr lang="en-US" sz="2400" dirty="0" err="1">
                <a:solidFill>
                  <a:schemeClr val="tx2"/>
                </a:solidFill>
              </a:rPr>
              <a:t>δι</a:t>
            </a:r>
            <a:r>
              <a:rPr lang="en-US" sz="2400" dirty="0">
                <a:solidFill>
                  <a:schemeClr val="tx2"/>
                </a:solidFill>
              </a:rPr>
              <a:t>α</a:t>
            </a:r>
            <a:r>
              <a:rPr lang="en-US" sz="2400" dirty="0" err="1">
                <a:solidFill>
                  <a:schemeClr val="tx2"/>
                </a:solidFill>
              </a:rPr>
              <a:t>χείριση</a:t>
            </a:r>
            <a:r>
              <a:rPr lang="en-US" sz="2400" dirty="0">
                <a:solidFill>
                  <a:schemeClr val="tx2"/>
                </a:solidFill>
              </a:rPr>
              <a:t> </a:t>
            </a:r>
            <a:r>
              <a:rPr lang="en-US" sz="2400" dirty="0" err="1">
                <a:solidFill>
                  <a:schemeClr val="tx2"/>
                </a:solidFill>
              </a:rPr>
              <a:t>του</a:t>
            </a:r>
            <a:r>
              <a:rPr lang="en-US" sz="2400" dirty="0">
                <a:solidFill>
                  <a:schemeClr val="tx2"/>
                </a:solidFill>
              </a:rPr>
              <a:t> </a:t>
            </a:r>
            <a:r>
              <a:rPr lang="en-US" sz="2400" dirty="0" err="1">
                <a:solidFill>
                  <a:schemeClr val="tx2"/>
                </a:solidFill>
              </a:rPr>
              <a:t>Εκτελεστικού</a:t>
            </a:r>
            <a:r>
              <a:rPr lang="en-US" sz="2400" dirty="0">
                <a:solidFill>
                  <a:schemeClr val="tx2"/>
                </a:solidFill>
              </a:rPr>
              <a:t> </a:t>
            </a:r>
            <a:r>
              <a:rPr lang="en-US" sz="2400" dirty="0" err="1">
                <a:solidFill>
                  <a:schemeClr val="tx2"/>
                </a:solidFill>
              </a:rPr>
              <a:t>Οργ</a:t>
            </a:r>
            <a:r>
              <a:rPr lang="en-US" sz="2400" dirty="0">
                <a:solidFill>
                  <a:schemeClr val="tx2"/>
                </a:solidFill>
              </a:rPr>
              <a:t>α</a:t>
            </a:r>
            <a:r>
              <a:rPr lang="en-US" sz="2400" dirty="0" err="1">
                <a:solidFill>
                  <a:schemeClr val="tx2"/>
                </a:solidFill>
              </a:rPr>
              <a:t>νισμού</a:t>
            </a:r>
            <a:r>
              <a:rPr lang="en-US" sz="2400" dirty="0">
                <a:solidFill>
                  <a:schemeClr val="tx2"/>
                </a:solidFill>
              </a:rPr>
              <a:t> </a:t>
            </a:r>
            <a:r>
              <a:rPr lang="en-US" sz="2400" dirty="0" err="1">
                <a:solidFill>
                  <a:schemeClr val="tx2"/>
                </a:solidFill>
              </a:rPr>
              <a:t>Εκ</a:t>
            </a:r>
            <a:r>
              <a:rPr lang="en-US" sz="2400" dirty="0">
                <a:solidFill>
                  <a:schemeClr val="tx2"/>
                </a:solidFill>
              </a:rPr>
              <a:t>πα</a:t>
            </a:r>
            <a:r>
              <a:rPr lang="en-US" sz="2400" dirty="0" err="1">
                <a:solidFill>
                  <a:schemeClr val="tx2"/>
                </a:solidFill>
              </a:rPr>
              <a:t>ίδευσης</a:t>
            </a:r>
            <a:r>
              <a:rPr lang="en-US" sz="2400" dirty="0">
                <a:solidFill>
                  <a:schemeClr val="tx2"/>
                </a:solidFill>
              </a:rPr>
              <a:t>, </a:t>
            </a:r>
            <a:r>
              <a:rPr lang="en-US" sz="2400" dirty="0" err="1">
                <a:solidFill>
                  <a:schemeClr val="tx2"/>
                </a:solidFill>
              </a:rPr>
              <a:t>Ο</a:t>
            </a:r>
            <a:r>
              <a:rPr lang="en-US" sz="2400" dirty="0">
                <a:solidFill>
                  <a:schemeClr val="tx2"/>
                </a:solidFill>
              </a:rPr>
              <a:t>π</a:t>
            </a:r>
            <a:r>
              <a:rPr lang="en-US" sz="2400" dirty="0" err="1">
                <a:solidFill>
                  <a:schemeClr val="tx2"/>
                </a:solidFill>
              </a:rPr>
              <a:t>τικο</a:t>
            </a:r>
            <a:r>
              <a:rPr lang="en-US" sz="2400" dirty="0">
                <a:solidFill>
                  <a:schemeClr val="tx2"/>
                </a:solidFill>
              </a:rPr>
              <a:t>α</a:t>
            </a:r>
            <a:r>
              <a:rPr lang="en-US" sz="2400" dirty="0" err="1">
                <a:solidFill>
                  <a:schemeClr val="tx2"/>
                </a:solidFill>
              </a:rPr>
              <a:t>κουστικών</a:t>
            </a:r>
            <a:r>
              <a:rPr lang="en-US" sz="2400" dirty="0">
                <a:solidFill>
                  <a:schemeClr val="tx2"/>
                </a:solidFill>
              </a:rPr>
              <a:t> </a:t>
            </a:r>
            <a:r>
              <a:rPr lang="en-US" sz="2400" dirty="0" err="1">
                <a:solidFill>
                  <a:schemeClr val="tx2"/>
                </a:solidFill>
              </a:rPr>
              <a:t>Θεμάτων</a:t>
            </a:r>
            <a:r>
              <a:rPr lang="en-US" sz="2400" dirty="0">
                <a:solidFill>
                  <a:schemeClr val="tx2"/>
                </a:solidFill>
              </a:rPr>
              <a:t> </a:t>
            </a:r>
            <a:r>
              <a:rPr lang="en-US" sz="2400" dirty="0" err="1">
                <a:solidFill>
                  <a:schemeClr val="tx2"/>
                </a:solidFill>
              </a:rPr>
              <a:t>κ</a:t>
            </a:r>
            <a:r>
              <a:rPr lang="en-US" sz="2400" dirty="0">
                <a:solidFill>
                  <a:schemeClr val="tx2"/>
                </a:solidFill>
              </a:rPr>
              <a:t>α</a:t>
            </a:r>
            <a:r>
              <a:rPr lang="en-US" sz="2400" dirty="0" err="1">
                <a:solidFill>
                  <a:schemeClr val="tx2"/>
                </a:solidFill>
              </a:rPr>
              <a:t>ι</a:t>
            </a:r>
            <a:r>
              <a:rPr lang="en-US" sz="2400" dirty="0">
                <a:solidFill>
                  <a:schemeClr val="tx2"/>
                </a:solidFill>
              </a:rPr>
              <a:t> </a:t>
            </a:r>
            <a:r>
              <a:rPr lang="en-US" sz="2400" dirty="0" err="1">
                <a:solidFill>
                  <a:schemeClr val="tx2"/>
                </a:solidFill>
              </a:rPr>
              <a:t>Πολιτισμού</a:t>
            </a:r>
            <a:r>
              <a:rPr lang="en-US" sz="2400" dirty="0">
                <a:solidFill>
                  <a:schemeClr val="tx2"/>
                </a:solidFill>
              </a:rPr>
              <a:t> </a:t>
            </a:r>
            <a:r>
              <a:rPr lang="en-US" sz="2400" b="1" dirty="0">
                <a:solidFill>
                  <a:schemeClr val="tx2"/>
                </a:solidFill>
              </a:rPr>
              <a:t>(EACEA) </a:t>
            </a:r>
            <a:r>
              <a:rPr lang="en-US" sz="2400" dirty="0" err="1">
                <a:solidFill>
                  <a:schemeClr val="tx2"/>
                </a:solidFill>
              </a:rPr>
              <a:t>της</a:t>
            </a:r>
            <a:r>
              <a:rPr lang="en-US" sz="2400" dirty="0">
                <a:solidFill>
                  <a:schemeClr val="tx2"/>
                </a:solidFill>
              </a:rPr>
              <a:t> </a:t>
            </a:r>
            <a:r>
              <a:rPr lang="en-US" sz="2400" b="1" dirty="0" err="1">
                <a:solidFill>
                  <a:schemeClr val="tx2"/>
                </a:solidFill>
              </a:rPr>
              <a:t>Ευρω</a:t>
            </a:r>
            <a:r>
              <a:rPr lang="en-US" sz="2400" b="1" dirty="0">
                <a:solidFill>
                  <a:schemeClr val="tx2"/>
                </a:solidFill>
              </a:rPr>
              <a:t>πα</a:t>
            </a:r>
            <a:r>
              <a:rPr lang="en-US" sz="2400" b="1" dirty="0" err="1">
                <a:solidFill>
                  <a:schemeClr val="tx2"/>
                </a:solidFill>
              </a:rPr>
              <a:t>ϊκής</a:t>
            </a:r>
            <a:r>
              <a:rPr lang="en-US" sz="2400" b="1" dirty="0">
                <a:solidFill>
                  <a:schemeClr val="tx2"/>
                </a:solidFill>
              </a:rPr>
              <a:t> </a:t>
            </a:r>
            <a:r>
              <a:rPr lang="en-US" sz="2400" b="1" dirty="0" err="1">
                <a:solidFill>
                  <a:schemeClr val="tx2"/>
                </a:solidFill>
              </a:rPr>
              <a:t>Ε</a:t>
            </a:r>
            <a:r>
              <a:rPr lang="en-US" sz="2400" b="1" dirty="0">
                <a:solidFill>
                  <a:schemeClr val="tx2"/>
                </a:solidFill>
              </a:rPr>
              <a:t>π</a:t>
            </a:r>
            <a:r>
              <a:rPr lang="en-US" sz="2400" b="1" dirty="0" err="1">
                <a:solidFill>
                  <a:schemeClr val="tx2"/>
                </a:solidFill>
              </a:rPr>
              <a:t>ιτρο</a:t>
            </a:r>
            <a:r>
              <a:rPr lang="en-US" sz="2400" b="1" dirty="0">
                <a:solidFill>
                  <a:schemeClr val="tx2"/>
                </a:solidFill>
              </a:rPr>
              <a:t>π</a:t>
            </a:r>
            <a:r>
              <a:rPr lang="en-US" sz="2400" b="1" dirty="0" err="1">
                <a:solidFill>
                  <a:schemeClr val="tx2"/>
                </a:solidFill>
              </a:rPr>
              <a:t>ής</a:t>
            </a:r>
            <a:r>
              <a:rPr lang="en-US" sz="2400" dirty="0">
                <a:solidFill>
                  <a:schemeClr val="tx2"/>
                </a:solidFill>
              </a:rPr>
              <a:t>. </a:t>
            </a:r>
            <a:r>
              <a:rPr lang="en-US" sz="2400" dirty="0" err="1">
                <a:solidFill>
                  <a:schemeClr val="tx2"/>
                </a:solidFill>
              </a:rPr>
              <a:t>Αιτήσεις</a:t>
            </a:r>
            <a:r>
              <a:rPr lang="en-US" sz="2400" dirty="0">
                <a:solidFill>
                  <a:schemeClr val="tx2"/>
                </a:solidFill>
              </a:rPr>
              <a:t> </a:t>
            </a:r>
            <a:r>
              <a:rPr lang="en-US" sz="2400" dirty="0" err="1">
                <a:solidFill>
                  <a:schemeClr val="tx2"/>
                </a:solidFill>
              </a:rPr>
              <a:t>στο</a:t>
            </a:r>
            <a:r>
              <a:rPr lang="en-US" sz="2400" dirty="0">
                <a:solidFill>
                  <a:schemeClr val="tx2"/>
                </a:solidFill>
              </a:rPr>
              <a:t> π</a:t>
            </a:r>
            <a:r>
              <a:rPr lang="en-US" sz="2400" dirty="0" err="1">
                <a:solidFill>
                  <a:schemeClr val="tx2"/>
                </a:solidFill>
              </a:rPr>
              <a:t>λ</a:t>
            </a:r>
            <a:r>
              <a:rPr lang="en-US" sz="2400" dirty="0">
                <a:solidFill>
                  <a:schemeClr val="tx2"/>
                </a:solidFill>
              </a:rPr>
              <a:t>α</a:t>
            </a:r>
            <a:r>
              <a:rPr lang="en-US" sz="2400" dirty="0" err="1">
                <a:solidFill>
                  <a:schemeClr val="tx2"/>
                </a:solidFill>
              </a:rPr>
              <a:t>ίσιο</a:t>
            </a:r>
            <a:r>
              <a:rPr lang="en-US" sz="2400" dirty="0">
                <a:solidFill>
                  <a:schemeClr val="tx2"/>
                </a:solidFill>
              </a:rPr>
              <a:t> </a:t>
            </a:r>
            <a:r>
              <a:rPr lang="en-US" sz="2400" dirty="0" err="1">
                <a:solidFill>
                  <a:schemeClr val="tx2"/>
                </a:solidFill>
              </a:rPr>
              <a:t>των</a:t>
            </a:r>
            <a:r>
              <a:rPr lang="en-US" sz="2400" dirty="0">
                <a:solidFill>
                  <a:schemeClr val="tx2"/>
                </a:solidFill>
              </a:rPr>
              <a:t> </a:t>
            </a:r>
            <a:r>
              <a:rPr lang="en-US" sz="2400" dirty="0" err="1">
                <a:solidFill>
                  <a:schemeClr val="tx2"/>
                </a:solidFill>
              </a:rPr>
              <a:t>Δράσεων</a:t>
            </a:r>
            <a:r>
              <a:rPr lang="en-US" sz="2400" dirty="0">
                <a:solidFill>
                  <a:schemeClr val="tx2"/>
                </a:solidFill>
              </a:rPr>
              <a:t> α</a:t>
            </a:r>
            <a:r>
              <a:rPr lang="en-US" sz="2400" dirty="0" err="1">
                <a:solidFill>
                  <a:schemeClr val="tx2"/>
                </a:solidFill>
              </a:rPr>
              <a:t>υτών</a:t>
            </a:r>
            <a:r>
              <a:rPr lang="en-US" sz="2400" dirty="0">
                <a:solidFill>
                  <a:schemeClr val="tx2"/>
                </a:solidFill>
              </a:rPr>
              <a:t> </a:t>
            </a:r>
            <a:r>
              <a:rPr lang="en-US" sz="2400" dirty="0" err="1">
                <a:solidFill>
                  <a:schemeClr val="tx2"/>
                </a:solidFill>
              </a:rPr>
              <a:t>υ</a:t>
            </a:r>
            <a:r>
              <a:rPr lang="en-US" sz="2400" dirty="0">
                <a:solidFill>
                  <a:schemeClr val="tx2"/>
                </a:solidFill>
              </a:rPr>
              <a:t>π</a:t>
            </a:r>
            <a:r>
              <a:rPr lang="en-US" sz="2400" dirty="0" err="1">
                <a:solidFill>
                  <a:schemeClr val="tx2"/>
                </a:solidFill>
              </a:rPr>
              <a:t>ο</a:t>
            </a:r>
            <a:r>
              <a:rPr lang="en-US" sz="2400" dirty="0">
                <a:solidFill>
                  <a:schemeClr val="tx2"/>
                </a:solidFill>
              </a:rPr>
              <a:t>β</a:t>
            </a:r>
            <a:r>
              <a:rPr lang="en-US" sz="2400" dirty="0" err="1">
                <a:solidFill>
                  <a:schemeClr val="tx2"/>
                </a:solidFill>
              </a:rPr>
              <a:t>άλλοντ</a:t>
            </a:r>
            <a:r>
              <a:rPr lang="en-US" sz="2400" dirty="0">
                <a:solidFill>
                  <a:schemeClr val="tx2"/>
                </a:solidFill>
              </a:rPr>
              <a:t>α</a:t>
            </a:r>
            <a:r>
              <a:rPr lang="en-US" sz="2400" dirty="0" err="1">
                <a:solidFill>
                  <a:schemeClr val="tx2"/>
                </a:solidFill>
              </a:rPr>
              <a:t>ι</a:t>
            </a:r>
            <a:r>
              <a:rPr lang="en-US" sz="2400" dirty="0">
                <a:solidFill>
                  <a:schemeClr val="tx2"/>
                </a:solidFill>
              </a:rPr>
              <a:t> απ</a:t>
            </a:r>
            <a:r>
              <a:rPr lang="en-US" sz="2400" dirty="0" err="1">
                <a:solidFill>
                  <a:schemeClr val="tx2"/>
                </a:solidFill>
              </a:rPr>
              <a:t>ευθεί</a:t>
            </a:r>
            <a:r>
              <a:rPr lang="en-US" sz="2400" dirty="0">
                <a:solidFill>
                  <a:schemeClr val="tx2"/>
                </a:solidFill>
              </a:rPr>
              <a:t>α</a:t>
            </a:r>
            <a:r>
              <a:rPr lang="en-US" sz="2400" dirty="0" err="1">
                <a:solidFill>
                  <a:schemeClr val="tx2"/>
                </a:solidFill>
              </a:rPr>
              <a:t>ς</a:t>
            </a:r>
            <a:r>
              <a:rPr lang="en-US" sz="2400" dirty="0">
                <a:solidFill>
                  <a:schemeClr val="tx2"/>
                </a:solidFill>
              </a:rPr>
              <a:t> </a:t>
            </a:r>
            <a:r>
              <a:rPr lang="en-US" sz="2400" dirty="0" err="1">
                <a:solidFill>
                  <a:schemeClr val="tx2"/>
                </a:solidFill>
              </a:rPr>
              <a:t>στον</a:t>
            </a:r>
            <a:r>
              <a:rPr lang="en-US" sz="2400" dirty="0">
                <a:solidFill>
                  <a:schemeClr val="tx2"/>
                </a:solidFill>
              </a:rPr>
              <a:t> EACEA </a:t>
            </a:r>
            <a:r>
              <a:rPr lang="en-US" sz="2400" dirty="0" err="1">
                <a:solidFill>
                  <a:schemeClr val="tx2"/>
                </a:solidFill>
              </a:rPr>
              <a:t>στις</a:t>
            </a:r>
            <a:r>
              <a:rPr lang="en-US" sz="2400" dirty="0">
                <a:solidFill>
                  <a:schemeClr val="tx2"/>
                </a:solidFill>
              </a:rPr>
              <a:t> </a:t>
            </a:r>
            <a:r>
              <a:rPr lang="en-US" sz="2400" dirty="0" err="1">
                <a:solidFill>
                  <a:schemeClr val="tx2"/>
                </a:solidFill>
              </a:rPr>
              <a:t>Βρυξέλλες</a:t>
            </a:r>
            <a:r>
              <a:rPr lang="en-US" sz="2400" dirty="0">
                <a:solidFill>
                  <a:schemeClr val="tx2"/>
                </a:solidFill>
              </a:rPr>
              <a:t>. </a:t>
            </a:r>
          </a:p>
        </p:txBody>
      </p:sp>
    </p:spTree>
    <p:extLst>
      <p:ext uri="{BB962C8B-B14F-4D97-AF65-F5344CB8AC3E}">
        <p14:creationId xmlns:p14="http://schemas.microsoft.com/office/powerpoint/2010/main" val="3053686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87CC-20BD-941A-C593-B300778CD241}"/>
              </a:ext>
            </a:extLst>
          </p:cNvPr>
          <p:cNvSpPr>
            <a:spLocks noGrp="1"/>
          </p:cNvSpPr>
          <p:nvPr>
            <p:ph type="title"/>
          </p:nvPr>
        </p:nvSpPr>
        <p:spPr>
          <a:xfrm>
            <a:off x="3863752" y="6165304"/>
            <a:ext cx="5354681" cy="492443"/>
          </a:xfrm>
        </p:spPr>
        <p:txBody>
          <a:bodyPr/>
          <a:lstStyle/>
          <a:p>
            <a:r>
              <a:rPr lang="en-GB" dirty="0">
                <a:solidFill>
                  <a:schemeClr val="bg1"/>
                </a:solidFill>
              </a:rPr>
              <a:t>https://</a:t>
            </a:r>
            <a:r>
              <a:rPr lang="en-GB" dirty="0" err="1">
                <a:solidFill>
                  <a:schemeClr val="bg1"/>
                </a:solidFill>
              </a:rPr>
              <a:t>www.salto-youth.net</a:t>
            </a:r>
            <a:r>
              <a:rPr lang="en-GB" dirty="0">
                <a:solidFill>
                  <a:schemeClr val="bg1"/>
                </a:solidFill>
              </a:rPr>
              <a:t>/</a:t>
            </a:r>
            <a:endParaRPr lang="en-GR" dirty="0">
              <a:solidFill>
                <a:schemeClr val="bg1"/>
              </a:solidFill>
            </a:endParaRPr>
          </a:p>
        </p:txBody>
      </p:sp>
      <p:pic>
        <p:nvPicPr>
          <p:cNvPr id="7" name="Picture 6">
            <a:extLst>
              <a:ext uri="{FF2B5EF4-FFF2-40B4-BE49-F238E27FC236}">
                <a16:creationId xmlns:a16="http://schemas.microsoft.com/office/drawing/2014/main" id="{C52EE24A-34B9-2B53-1A61-7936CD71A7D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339"/>
          <a:stretch/>
        </p:blipFill>
        <p:spPr>
          <a:xfrm>
            <a:off x="1343472" y="105995"/>
            <a:ext cx="10079882" cy="5843285"/>
          </a:xfrm>
          <a:prstGeom prst="rect">
            <a:avLst/>
          </a:prstGeom>
        </p:spPr>
      </p:pic>
    </p:spTree>
    <p:extLst>
      <p:ext uri="{BB962C8B-B14F-4D97-AF65-F5344CB8AC3E}">
        <p14:creationId xmlns:p14="http://schemas.microsoft.com/office/powerpoint/2010/main" val="3168016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txBox="1">
            <a:spLocks/>
          </p:cNvSpPr>
          <p:nvPr/>
        </p:nvSpPr>
        <p:spPr>
          <a:xfrm>
            <a:off x="5314391" y="850605"/>
            <a:ext cx="6405035" cy="5613992"/>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l-GR" dirty="0">
              <a:solidFill>
                <a:schemeClr val="bg1"/>
              </a:solidFill>
              <a:latin typeface="Century Gothic" panose="020B0502020202020204" pitchFamily="34" charset="0"/>
            </a:endParaRPr>
          </a:p>
          <a:p>
            <a:pPr marL="514350" indent="-514350" algn="l">
              <a:buFont typeface="+mj-lt"/>
              <a:buAutoNum type="arabicPeriod"/>
            </a:pPr>
            <a:r>
              <a:rPr lang="el-GR" sz="2933" dirty="0">
                <a:solidFill>
                  <a:schemeClr val="bg1"/>
                </a:solidFill>
              </a:rPr>
              <a:t>Τι είναι η Διαπίστευση </a:t>
            </a:r>
            <a:r>
              <a:rPr lang="en-US" sz="2933" dirty="0">
                <a:solidFill>
                  <a:schemeClr val="bg1"/>
                </a:solidFill>
              </a:rPr>
              <a:t>Erasmus</a:t>
            </a:r>
            <a:endParaRPr lang="el-GR" sz="2933" dirty="0">
              <a:solidFill>
                <a:schemeClr val="bg1"/>
              </a:solidFill>
            </a:endParaRPr>
          </a:p>
          <a:p>
            <a:pPr marL="514350" indent="-514350" algn="l">
              <a:buFont typeface="+mj-lt"/>
              <a:buAutoNum type="arabicPeriod"/>
            </a:pPr>
            <a:endParaRPr lang="en-US" sz="2933" dirty="0">
              <a:solidFill>
                <a:schemeClr val="bg1"/>
              </a:solidFill>
            </a:endParaRPr>
          </a:p>
          <a:p>
            <a:pPr marL="514350" indent="-514350" algn="l">
              <a:buFont typeface="+mj-lt"/>
              <a:buAutoNum type="arabicPeriod"/>
            </a:pPr>
            <a:r>
              <a:rPr lang="el-GR" sz="2933" dirty="0">
                <a:solidFill>
                  <a:schemeClr val="bg1"/>
                </a:solidFill>
              </a:rPr>
              <a:t>Οφέλη</a:t>
            </a:r>
          </a:p>
          <a:p>
            <a:pPr marL="514350" indent="-514350" algn="l">
              <a:buFont typeface="+mj-lt"/>
              <a:buAutoNum type="arabicPeriod"/>
            </a:pPr>
            <a:endParaRPr lang="el-GR" sz="2933" dirty="0">
              <a:solidFill>
                <a:schemeClr val="bg1"/>
              </a:solidFill>
            </a:endParaRPr>
          </a:p>
          <a:p>
            <a:pPr marL="514350" indent="-514350" algn="l">
              <a:buFont typeface="+mj-lt"/>
              <a:buAutoNum type="arabicPeriod"/>
            </a:pPr>
            <a:r>
              <a:rPr lang="el-GR" sz="2933" dirty="0">
                <a:solidFill>
                  <a:schemeClr val="bg1"/>
                </a:solidFill>
              </a:rPr>
              <a:t>Επιλέξιμοι οργανισμοί</a:t>
            </a:r>
          </a:p>
          <a:p>
            <a:pPr marL="514350" indent="-514350" algn="l">
              <a:buFont typeface="+mj-lt"/>
              <a:buAutoNum type="arabicPeriod"/>
            </a:pPr>
            <a:endParaRPr lang="el-GR" sz="2933" dirty="0">
              <a:solidFill>
                <a:schemeClr val="bg1"/>
              </a:solidFill>
            </a:endParaRPr>
          </a:p>
          <a:p>
            <a:pPr marL="514350" indent="-514350" algn="l">
              <a:buFont typeface="+mj-lt"/>
              <a:buAutoNum type="arabicPeriod"/>
            </a:pPr>
            <a:r>
              <a:rPr lang="el-GR" sz="2933" dirty="0">
                <a:solidFill>
                  <a:schemeClr val="bg1"/>
                </a:solidFill>
              </a:rPr>
              <a:t>Είδη διαπίστευσης</a:t>
            </a:r>
          </a:p>
          <a:p>
            <a:pPr marL="514350" indent="-514350" algn="l">
              <a:buFont typeface="+mj-lt"/>
              <a:buAutoNum type="arabicPeriod"/>
            </a:pPr>
            <a:endParaRPr lang="el-GR" sz="2933" dirty="0">
              <a:solidFill>
                <a:schemeClr val="bg1"/>
              </a:solidFill>
            </a:endParaRPr>
          </a:p>
          <a:p>
            <a:pPr marL="514350" indent="-514350" algn="l">
              <a:buFont typeface="+mj-lt"/>
              <a:buAutoNum type="arabicPeriod"/>
            </a:pPr>
            <a:r>
              <a:rPr lang="el-GR" sz="2933" dirty="0">
                <a:solidFill>
                  <a:schemeClr val="bg1"/>
                </a:solidFill>
              </a:rPr>
              <a:t>Χρονοδιαγράμματα</a:t>
            </a:r>
          </a:p>
          <a:p>
            <a:pPr algn="l"/>
            <a:endParaRPr lang="en-GB" dirty="0">
              <a:solidFill>
                <a:schemeClr val="bg1"/>
              </a:solidFill>
            </a:endParaRPr>
          </a:p>
        </p:txBody>
      </p:sp>
      <p:cxnSp>
        <p:nvCxnSpPr>
          <p:cNvPr id="7" name="Straight Connector 6"/>
          <p:cNvCxnSpPr/>
          <p:nvPr/>
        </p:nvCxnSpPr>
        <p:spPr>
          <a:xfrm>
            <a:off x="4853355" y="1644163"/>
            <a:ext cx="8792" cy="3516923"/>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Google Shape;8813;p69">
            <a:extLst>
              <a:ext uri="{FF2B5EF4-FFF2-40B4-BE49-F238E27FC236}">
                <a16:creationId xmlns:a16="http://schemas.microsoft.com/office/drawing/2014/main" id="{DFAA1B28-353F-4083-92B8-DEC92D511B95}"/>
              </a:ext>
            </a:extLst>
          </p:cNvPr>
          <p:cNvSpPr txBox="1">
            <a:spLocks/>
          </p:cNvSpPr>
          <p:nvPr/>
        </p:nvSpPr>
        <p:spPr>
          <a:xfrm>
            <a:off x="438701" y="2204864"/>
            <a:ext cx="3962410" cy="17124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accent3"/>
              </a:buClr>
              <a:buSzPts val="1200"/>
              <a:buFont typeface="Raleway"/>
              <a:buChar char="●"/>
              <a:defRPr sz="1800" b="0" i="0" u="none" strike="noStrike" cap="none">
                <a:solidFill>
                  <a:schemeClr val="accent3"/>
                </a:solidFill>
                <a:latin typeface="Raleway"/>
                <a:ea typeface="Raleway"/>
                <a:cs typeface="Raleway"/>
                <a:sym typeface="Raleway"/>
              </a:defRPr>
            </a:lvl1pPr>
            <a:lvl2pPr marL="914400" marR="0" lvl="1" indent="-304800" algn="l" rtl="0">
              <a:lnSpc>
                <a:spcPct val="115000"/>
              </a:lnSpc>
              <a:spcBef>
                <a:spcPts val="0"/>
              </a:spcBef>
              <a:spcAft>
                <a:spcPts val="0"/>
              </a:spcAft>
              <a:buClr>
                <a:schemeClr val="accent3"/>
              </a:buClr>
              <a:buSzPts val="1200"/>
              <a:buFont typeface="Raleway"/>
              <a:buChar char="○"/>
              <a:defRPr sz="1200" b="0" i="0" u="none" strike="noStrike" cap="none">
                <a:solidFill>
                  <a:schemeClr val="accent3"/>
                </a:solidFill>
                <a:latin typeface="Raleway"/>
                <a:ea typeface="Raleway"/>
                <a:cs typeface="Raleway"/>
                <a:sym typeface="Raleway"/>
              </a:defRPr>
            </a:lvl2pPr>
            <a:lvl3pPr marL="1371600" marR="0" lvl="2" indent="-304800" algn="l" rtl="0">
              <a:lnSpc>
                <a:spcPct val="115000"/>
              </a:lnSpc>
              <a:spcBef>
                <a:spcPts val="1600"/>
              </a:spcBef>
              <a:spcAft>
                <a:spcPts val="0"/>
              </a:spcAft>
              <a:buClr>
                <a:schemeClr val="accent3"/>
              </a:buClr>
              <a:buSzPts val="1200"/>
              <a:buFont typeface="Raleway"/>
              <a:buChar char="■"/>
              <a:defRPr sz="1200" b="0" i="0" u="none" strike="noStrike" cap="none">
                <a:solidFill>
                  <a:schemeClr val="accent3"/>
                </a:solidFill>
                <a:latin typeface="Raleway"/>
                <a:ea typeface="Raleway"/>
                <a:cs typeface="Raleway"/>
                <a:sym typeface="Raleway"/>
              </a:defRPr>
            </a:lvl3pPr>
            <a:lvl4pPr marL="1828800" marR="0" lvl="3" indent="-304800" algn="l" rtl="0">
              <a:lnSpc>
                <a:spcPct val="115000"/>
              </a:lnSpc>
              <a:spcBef>
                <a:spcPts val="1600"/>
              </a:spcBef>
              <a:spcAft>
                <a:spcPts val="0"/>
              </a:spcAft>
              <a:buClr>
                <a:schemeClr val="accent3"/>
              </a:buClr>
              <a:buSzPts val="1200"/>
              <a:buFont typeface="Raleway"/>
              <a:buChar char="●"/>
              <a:defRPr sz="1200" b="0" i="0" u="none" strike="noStrike" cap="none">
                <a:solidFill>
                  <a:schemeClr val="accent3"/>
                </a:solidFill>
                <a:latin typeface="Raleway"/>
                <a:ea typeface="Raleway"/>
                <a:cs typeface="Raleway"/>
                <a:sym typeface="Raleway"/>
              </a:defRPr>
            </a:lvl4pPr>
            <a:lvl5pPr marL="2286000" marR="0" lvl="4" indent="-304800" algn="l" rtl="0">
              <a:lnSpc>
                <a:spcPct val="115000"/>
              </a:lnSpc>
              <a:spcBef>
                <a:spcPts val="1600"/>
              </a:spcBef>
              <a:spcAft>
                <a:spcPts val="0"/>
              </a:spcAft>
              <a:buClr>
                <a:schemeClr val="accent3"/>
              </a:buClr>
              <a:buSzPts val="1200"/>
              <a:buFont typeface="Raleway"/>
              <a:buChar char="○"/>
              <a:defRPr sz="1200" b="0" i="0" u="none" strike="noStrike" cap="none">
                <a:solidFill>
                  <a:schemeClr val="accent3"/>
                </a:solidFill>
                <a:latin typeface="Raleway"/>
                <a:ea typeface="Raleway"/>
                <a:cs typeface="Raleway"/>
                <a:sym typeface="Raleway"/>
              </a:defRPr>
            </a:lvl5pPr>
            <a:lvl6pPr marL="2743200" marR="0" lvl="5" indent="-304800" algn="l" rtl="0">
              <a:lnSpc>
                <a:spcPct val="115000"/>
              </a:lnSpc>
              <a:spcBef>
                <a:spcPts val="1600"/>
              </a:spcBef>
              <a:spcAft>
                <a:spcPts val="0"/>
              </a:spcAft>
              <a:buClr>
                <a:schemeClr val="accent3"/>
              </a:buClr>
              <a:buSzPts val="1200"/>
              <a:buFont typeface="Raleway"/>
              <a:buChar char="■"/>
              <a:defRPr sz="1200" b="0" i="0" u="none" strike="noStrike" cap="none">
                <a:solidFill>
                  <a:schemeClr val="accent3"/>
                </a:solidFill>
                <a:latin typeface="Raleway"/>
                <a:ea typeface="Raleway"/>
                <a:cs typeface="Raleway"/>
                <a:sym typeface="Raleway"/>
              </a:defRPr>
            </a:lvl6pPr>
            <a:lvl7pPr marL="3200400" marR="0" lvl="6" indent="-304800" algn="l" rtl="0">
              <a:lnSpc>
                <a:spcPct val="115000"/>
              </a:lnSpc>
              <a:spcBef>
                <a:spcPts val="1600"/>
              </a:spcBef>
              <a:spcAft>
                <a:spcPts val="0"/>
              </a:spcAft>
              <a:buClr>
                <a:schemeClr val="accent3"/>
              </a:buClr>
              <a:buSzPts val="1200"/>
              <a:buFont typeface="Raleway"/>
              <a:buChar char="●"/>
              <a:defRPr sz="1200" b="0" i="0" u="none" strike="noStrike" cap="none">
                <a:solidFill>
                  <a:schemeClr val="accent3"/>
                </a:solidFill>
                <a:latin typeface="Raleway"/>
                <a:ea typeface="Raleway"/>
                <a:cs typeface="Raleway"/>
                <a:sym typeface="Raleway"/>
              </a:defRPr>
            </a:lvl7pPr>
            <a:lvl8pPr marL="3657600" marR="0" lvl="7" indent="-304800" algn="l" rtl="0">
              <a:lnSpc>
                <a:spcPct val="115000"/>
              </a:lnSpc>
              <a:spcBef>
                <a:spcPts val="1600"/>
              </a:spcBef>
              <a:spcAft>
                <a:spcPts val="0"/>
              </a:spcAft>
              <a:buClr>
                <a:schemeClr val="accent3"/>
              </a:buClr>
              <a:buSzPts val="1200"/>
              <a:buFont typeface="Raleway"/>
              <a:buChar char="○"/>
              <a:defRPr sz="1200" b="0" i="0" u="none" strike="noStrike" cap="none">
                <a:solidFill>
                  <a:schemeClr val="accent3"/>
                </a:solidFill>
                <a:latin typeface="Raleway"/>
                <a:ea typeface="Raleway"/>
                <a:cs typeface="Raleway"/>
                <a:sym typeface="Raleway"/>
              </a:defRPr>
            </a:lvl8pPr>
            <a:lvl9pPr marL="4114800" marR="0" lvl="8" indent="-304800" algn="l" rtl="0">
              <a:lnSpc>
                <a:spcPct val="115000"/>
              </a:lnSpc>
              <a:spcBef>
                <a:spcPts val="1600"/>
              </a:spcBef>
              <a:spcAft>
                <a:spcPts val="1600"/>
              </a:spcAft>
              <a:buClr>
                <a:schemeClr val="accent3"/>
              </a:buClr>
              <a:buSzPts val="1200"/>
              <a:buFont typeface="Raleway"/>
              <a:buChar char="■"/>
              <a:defRPr sz="1200" b="0" i="0" u="none" strike="noStrike" cap="none">
                <a:solidFill>
                  <a:schemeClr val="accent3"/>
                </a:solidFill>
                <a:latin typeface="Raleway"/>
                <a:ea typeface="Raleway"/>
                <a:cs typeface="Raleway"/>
                <a:sym typeface="Raleway"/>
              </a:defRPr>
            </a:lvl9pPr>
          </a:lstStyle>
          <a:p>
            <a:pPr marL="0" indent="0" algn="l">
              <a:buNone/>
            </a:pPr>
            <a:r>
              <a:rPr lang="el-GR" sz="2400" dirty="0">
                <a:latin typeface="Raleway" panose="020B0604020202020204" charset="0"/>
              </a:rPr>
              <a:t> </a:t>
            </a:r>
          </a:p>
          <a:p>
            <a:pPr marL="0" indent="0" algn="l">
              <a:buNone/>
            </a:pPr>
            <a:r>
              <a:rPr lang="el-GR" sz="3733" b="1" dirty="0">
                <a:solidFill>
                  <a:schemeClr val="accent4">
                    <a:lumMod val="75000"/>
                  </a:schemeClr>
                </a:solidFill>
                <a:latin typeface="Calibri" panose="020F0502020204030204" pitchFamily="34" charset="0"/>
                <a:cs typeface="Calibri" panose="020F0502020204030204" pitchFamily="34" charset="0"/>
              </a:rPr>
              <a:t>Β.</a:t>
            </a:r>
            <a:r>
              <a:rPr lang="en-US" sz="3733" b="1" dirty="0">
                <a:solidFill>
                  <a:schemeClr val="accent4">
                    <a:lumMod val="75000"/>
                  </a:schemeClr>
                </a:solidFill>
                <a:latin typeface="Calibri" panose="020F0502020204030204" pitchFamily="34" charset="0"/>
                <a:cs typeface="Calibri" panose="020F0502020204030204" pitchFamily="34" charset="0"/>
              </a:rPr>
              <a:t> </a:t>
            </a:r>
            <a:r>
              <a:rPr lang="el-GR" sz="3733" b="1" dirty="0">
                <a:solidFill>
                  <a:schemeClr val="accent4">
                    <a:lumMod val="75000"/>
                  </a:schemeClr>
                </a:solidFill>
                <a:latin typeface="Calibri" panose="020F0502020204030204" pitchFamily="34" charset="0"/>
                <a:cs typeface="Calibri" panose="020F0502020204030204" pitchFamily="34" charset="0"/>
              </a:rPr>
              <a:t>Διαπίστευση</a:t>
            </a:r>
          </a:p>
          <a:p>
            <a:pPr marL="0" indent="0" algn="l">
              <a:buNone/>
            </a:pPr>
            <a:endParaRPr lang="el-GR" sz="2400" dirty="0">
              <a:latin typeface="Arial Nova Light" panose="020B0304020202020204" pitchFamily="34" charset="0"/>
            </a:endParaRPr>
          </a:p>
        </p:txBody>
      </p:sp>
    </p:spTree>
    <p:extLst>
      <p:ext uri="{BB962C8B-B14F-4D97-AF65-F5344CB8AC3E}">
        <p14:creationId xmlns:p14="http://schemas.microsoft.com/office/powerpoint/2010/main" val="4252766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C21BAE-6866-4C7A-A7EC-C1B2E572D5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341019D-23E8-7345-3316-710B6F4E89DB}"/>
              </a:ext>
            </a:extLst>
          </p:cNvPr>
          <p:cNvPicPr>
            <a:picLocks noChangeAspect="1"/>
          </p:cNvPicPr>
          <p:nvPr/>
        </p:nvPicPr>
        <p:blipFill rotWithShape="1">
          <a:blip r:embed="rId2"/>
          <a:srcRect r="10666" b="-1"/>
          <a:stretch/>
        </p:blipFill>
        <p:spPr>
          <a:xfrm>
            <a:off x="0" y="0"/>
            <a:ext cx="12192000" cy="6857999"/>
          </a:xfrm>
          <a:prstGeom prst="rect">
            <a:avLst/>
          </a:prstGeom>
        </p:spPr>
      </p:pic>
      <p:sp useBgFill="1">
        <p:nvSpPr>
          <p:cNvPr id="11" name="Freeform: Shape 10">
            <a:extLst>
              <a:ext uri="{FF2B5EF4-FFF2-40B4-BE49-F238E27FC236}">
                <a16:creationId xmlns:a16="http://schemas.microsoft.com/office/drawing/2014/main" id="{7E7D0C94-08B4-48AE-8813-CC4D60294F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89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extBox 1">
            <a:extLst>
              <a:ext uri="{FF2B5EF4-FFF2-40B4-BE49-F238E27FC236}">
                <a16:creationId xmlns:a16="http://schemas.microsoft.com/office/drawing/2014/main" id="{CC6F8AAC-2DAA-0346-B3D2-B832D159BF4C}"/>
              </a:ext>
            </a:extLst>
          </p:cNvPr>
          <p:cNvSpPr txBox="1"/>
          <p:nvPr/>
        </p:nvSpPr>
        <p:spPr>
          <a:xfrm>
            <a:off x="2711624" y="145402"/>
            <a:ext cx="7578471" cy="133938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dirty="0" err="1">
                <a:latin typeface="+mj-lt"/>
                <a:ea typeface="+mj-ea"/>
                <a:cs typeface="+mj-cs"/>
              </a:rPr>
              <a:t>Τι</a:t>
            </a:r>
            <a:r>
              <a:rPr lang="en-US" sz="3600" b="1" dirty="0">
                <a:latin typeface="+mj-lt"/>
                <a:ea typeface="+mj-ea"/>
                <a:cs typeface="+mj-cs"/>
              </a:rPr>
              <a:t> </a:t>
            </a:r>
            <a:r>
              <a:rPr lang="en-US" sz="3600" b="1" dirty="0" err="1">
                <a:latin typeface="+mj-lt"/>
                <a:ea typeface="+mj-ea"/>
                <a:cs typeface="+mj-cs"/>
              </a:rPr>
              <a:t>είν</a:t>
            </a:r>
            <a:r>
              <a:rPr lang="en-US" sz="3600" b="1" dirty="0">
                <a:latin typeface="+mj-lt"/>
                <a:ea typeface="+mj-ea"/>
                <a:cs typeface="+mj-cs"/>
              </a:rPr>
              <a:t>α</a:t>
            </a:r>
            <a:r>
              <a:rPr lang="en-US" sz="3600" b="1" dirty="0" err="1">
                <a:latin typeface="+mj-lt"/>
                <a:ea typeface="+mj-ea"/>
                <a:cs typeface="+mj-cs"/>
              </a:rPr>
              <a:t>ι</a:t>
            </a:r>
            <a:r>
              <a:rPr lang="en-US" sz="3600" b="1" dirty="0">
                <a:latin typeface="+mj-lt"/>
                <a:ea typeface="+mj-ea"/>
                <a:cs typeface="+mj-cs"/>
              </a:rPr>
              <a:t> </a:t>
            </a:r>
            <a:r>
              <a:rPr lang="en-US" sz="3600" b="1" dirty="0" err="1">
                <a:latin typeface="+mj-lt"/>
                <a:ea typeface="+mj-ea"/>
                <a:cs typeface="+mj-cs"/>
              </a:rPr>
              <a:t>η</a:t>
            </a:r>
            <a:r>
              <a:rPr lang="en-US" sz="3600" b="1" dirty="0">
                <a:latin typeface="+mj-lt"/>
                <a:ea typeface="+mj-ea"/>
                <a:cs typeface="+mj-cs"/>
              </a:rPr>
              <a:t> </a:t>
            </a:r>
            <a:r>
              <a:rPr lang="en-US" sz="3600" b="1" dirty="0" err="1">
                <a:latin typeface="+mj-lt"/>
                <a:ea typeface="+mj-ea"/>
                <a:cs typeface="+mj-cs"/>
              </a:rPr>
              <a:t>Δι</a:t>
            </a:r>
            <a:r>
              <a:rPr lang="en-US" sz="3600" b="1" dirty="0">
                <a:latin typeface="+mj-lt"/>
                <a:ea typeface="+mj-ea"/>
                <a:cs typeface="+mj-cs"/>
              </a:rPr>
              <a:t>απ</a:t>
            </a:r>
            <a:r>
              <a:rPr lang="en-US" sz="3600" b="1" dirty="0" err="1">
                <a:latin typeface="+mj-lt"/>
                <a:ea typeface="+mj-ea"/>
                <a:cs typeface="+mj-cs"/>
              </a:rPr>
              <a:t>ίστευση</a:t>
            </a:r>
            <a:r>
              <a:rPr lang="en-US" sz="3600" b="1" dirty="0">
                <a:latin typeface="+mj-lt"/>
                <a:ea typeface="+mj-ea"/>
                <a:cs typeface="+mj-cs"/>
              </a:rPr>
              <a:t> </a:t>
            </a:r>
            <a:r>
              <a:rPr lang="en-US" sz="3600" b="1" dirty="0" err="1">
                <a:latin typeface="+mj-lt"/>
                <a:ea typeface="+mj-ea"/>
                <a:cs typeface="+mj-cs"/>
              </a:rPr>
              <a:t>Εrasmus</a:t>
            </a:r>
            <a:r>
              <a:rPr lang="en-US" sz="3600" b="1" dirty="0">
                <a:latin typeface="+mj-lt"/>
                <a:ea typeface="+mj-ea"/>
                <a:cs typeface="+mj-cs"/>
              </a:rPr>
              <a:t>;</a:t>
            </a:r>
          </a:p>
        </p:txBody>
      </p:sp>
      <p:sp>
        <p:nvSpPr>
          <p:cNvPr id="13"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64666" y="399531"/>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553293" y="1304345"/>
            <a:ext cx="11085413" cy="5112568"/>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p>
            <a:pPr indent="-228600">
              <a:lnSpc>
                <a:spcPct val="90000"/>
              </a:lnSpc>
              <a:buFont typeface="Arial" panose="020B0604020202020204" pitchFamily="34" charset="0"/>
              <a:buChar char="•"/>
            </a:pPr>
            <a:r>
              <a:rPr lang="en-US" sz="2800" dirty="0" err="1"/>
              <a:t>Η</a:t>
            </a:r>
            <a:r>
              <a:rPr lang="en-US" sz="2800" dirty="0"/>
              <a:t> </a:t>
            </a:r>
            <a:r>
              <a:rPr lang="en-US" sz="2800" dirty="0" err="1"/>
              <a:t>δι</a:t>
            </a:r>
            <a:r>
              <a:rPr lang="en-US" sz="2800" dirty="0"/>
              <a:t>απ</a:t>
            </a:r>
            <a:r>
              <a:rPr lang="en-US" sz="2800" dirty="0" err="1"/>
              <a:t>ίστευση</a:t>
            </a:r>
            <a:r>
              <a:rPr lang="en-US" sz="2800" dirty="0"/>
              <a:t> Erasmus </a:t>
            </a:r>
            <a:r>
              <a:rPr lang="en-US" sz="2800" dirty="0" err="1"/>
              <a:t>είν</a:t>
            </a:r>
            <a:r>
              <a:rPr lang="en-US" sz="2800" dirty="0"/>
              <a:t>α</a:t>
            </a:r>
            <a:r>
              <a:rPr lang="en-US" sz="2800" dirty="0" err="1"/>
              <a:t>ι</a:t>
            </a:r>
            <a:r>
              <a:rPr lang="en-US" sz="2800" dirty="0"/>
              <a:t> </a:t>
            </a:r>
            <a:r>
              <a:rPr lang="en-US" sz="2800" dirty="0" err="1"/>
              <a:t>έν</a:t>
            </a:r>
            <a:r>
              <a:rPr lang="en-US" sz="2800" dirty="0"/>
              <a:t>α </a:t>
            </a:r>
            <a:r>
              <a:rPr lang="en-US" sz="2800" dirty="0" err="1"/>
              <a:t>εργ</a:t>
            </a:r>
            <a:r>
              <a:rPr lang="en-US" sz="2800" dirty="0"/>
              <a:t>α</a:t>
            </a:r>
            <a:r>
              <a:rPr lang="en-US" sz="2800" dirty="0" err="1"/>
              <a:t>λείο</a:t>
            </a:r>
            <a:r>
              <a:rPr lang="en-US" sz="2800" dirty="0"/>
              <a:t> π</a:t>
            </a:r>
            <a:r>
              <a:rPr lang="en-US" sz="2800" dirty="0" err="1"/>
              <a:t>ιστο</a:t>
            </a:r>
            <a:r>
              <a:rPr lang="en-US" sz="2800" dirty="0"/>
              <a:t>π</a:t>
            </a:r>
            <a:r>
              <a:rPr lang="en-US" sz="2800" dirty="0" err="1"/>
              <a:t>οίησης</a:t>
            </a:r>
            <a:r>
              <a:rPr lang="en-US" sz="2800" dirty="0"/>
              <a:t> </a:t>
            </a:r>
            <a:r>
              <a:rPr lang="en-US" sz="2800" dirty="0" err="1"/>
              <a:t>των</a:t>
            </a:r>
            <a:r>
              <a:rPr lang="en-US" sz="2800" dirty="0"/>
              <a:t> </a:t>
            </a:r>
            <a:r>
              <a:rPr lang="en-US" sz="2800" dirty="0" err="1"/>
              <a:t>οργ</a:t>
            </a:r>
            <a:r>
              <a:rPr lang="en-US" sz="2800" dirty="0"/>
              <a:t>α</a:t>
            </a:r>
            <a:r>
              <a:rPr lang="en-US" sz="2800" dirty="0" err="1"/>
              <a:t>νισμών</a:t>
            </a:r>
            <a:r>
              <a:rPr lang="en-US" sz="2800" dirty="0"/>
              <a:t> π</a:t>
            </a:r>
            <a:r>
              <a:rPr lang="en-US" sz="2800" dirty="0" err="1"/>
              <a:t>ου</a:t>
            </a:r>
            <a:r>
              <a:rPr lang="en-US" sz="2800" dirty="0"/>
              <a:t> απ</a:t>
            </a:r>
            <a:r>
              <a:rPr lang="en-US" sz="2800" dirty="0" err="1"/>
              <a:t>οδεικνύουν</a:t>
            </a:r>
            <a:r>
              <a:rPr lang="en-US" sz="2800" dirty="0"/>
              <a:t> </a:t>
            </a:r>
            <a:r>
              <a:rPr lang="en-US" sz="2800" dirty="0" err="1"/>
              <a:t>μέσω</a:t>
            </a:r>
            <a:r>
              <a:rPr lang="en-US" sz="2800" dirty="0"/>
              <a:t> </a:t>
            </a:r>
            <a:r>
              <a:rPr lang="en-US" sz="2800" dirty="0" err="1"/>
              <a:t>της</a:t>
            </a:r>
            <a:r>
              <a:rPr lang="en-US" sz="2800" dirty="0"/>
              <a:t> α</a:t>
            </a:r>
            <a:r>
              <a:rPr lang="en-US" sz="2800" dirty="0" err="1"/>
              <a:t>ίτησής</a:t>
            </a:r>
            <a:r>
              <a:rPr lang="en-US" sz="2800" dirty="0"/>
              <a:t> </a:t>
            </a:r>
            <a:r>
              <a:rPr lang="en-US" sz="2800" dirty="0" err="1"/>
              <a:t>τους</a:t>
            </a:r>
            <a:r>
              <a:rPr lang="en-US" sz="2800" dirty="0"/>
              <a:t> </a:t>
            </a:r>
            <a:r>
              <a:rPr lang="en-US" sz="2800" dirty="0" err="1"/>
              <a:t>ότι</a:t>
            </a:r>
            <a:r>
              <a:rPr lang="en-US" sz="2800" dirty="0"/>
              <a:t> </a:t>
            </a:r>
            <a:r>
              <a:rPr lang="en-US" sz="2800" dirty="0" err="1"/>
              <a:t>έχουν</a:t>
            </a:r>
            <a:r>
              <a:rPr lang="en-US" sz="2800" dirty="0"/>
              <a:t> </a:t>
            </a:r>
            <a:r>
              <a:rPr lang="en-US" sz="2800" dirty="0" err="1"/>
              <a:t>την</a:t>
            </a:r>
            <a:r>
              <a:rPr lang="en-US" sz="2800" dirty="0"/>
              <a:t> π</a:t>
            </a:r>
            <a:r>
              <a:rPr lang="en-US" sz="2800" dirty="0" err="1"/>
              <a:t>ρόθεση</a:t>
            </a:r>
            <a:r>
              <a:rPr lang="en-US" sz="2800" dirty="0"/>
              <a:t> </a:t>
            </a:r>
            <a:r>
              <a:rPr lang="en-US" sz="2800" dirty="0" err="1"/>
              <a:t>ν</a:t>
            </a:r>
            <a:r>
              <a:rPr lang="en-US" sz="2800" dirty="0"/>
              <a:t>α </a:t>
            </a:r>
            <a:r>
              <a:rPr lang="en-US" sz="2800" dirty="0" err="1"/>
              <a:t>συμμετάσχουν</a:t>
            </a:r>
            <a:r>
              <a:rPr lang="en-US" sz="2800" dirty="0"/>
              <a:t> </a:t>
            </a:r>
            <a:r>
              <a:rPr lang="en-US" sz="2800" dirty="0" err="1"/>
              <a:t>σε</a:t>
            </a:r>
            <a:r>
              <a:rPr lang="en-US" sz="2800" dirty="0"/>
              <a:t> </a:t>
            </a:r>
            <a:r>
              <a:rPr lang="en-US" sz="2800" b="1" dirty="0"/>
              <a:t>π</a:t>
            </a:r>
            <a:r>
              <a:rPr lang="en-US" sz="2800" b="1" dirty="0" err="1"/>
              <a:t>οιοτικές</a:t>
            </a:r>
            <a:r>
              <a:rPr lang="en-US" sz="2800" b="1" dirty="0"/>
              <a:t> </a:t>
            </a:r>
            <a:r>
              <a:rPr lang="en-US" sz="2800" b="1" dirty="0" err="1"/>
              <a:t>δι</a:t>
            </a:r>
            <a:r>
              <a:rPr lang="en-US" sz="2800" b="1" dirty="0"/>
              <a:t>α</a:t>
            </a:r>
            <a:r>
              <a:rPr lang="en-US" sz="2800" b="1" dirty="0" err="1"/>
              <a:t>συνορι</a:t>
            </a:r>
            <a:r>
              <a:rPr lang="en-US" sz="2800" b="1" dirty="0"/>
              <a:t>α</a:t>
            </a:r>
            <a:r>
              <a:rPr lang="en-US" sz="2800" b="1" dirty="0" err="1"/>
              <a:t>κές</a:t>
            </a:r>
            <a:r>
              <a:rPr lang="en-US" sz="2800" b="1" dirty="0"/>
              <a:t> </a:t>
            </a:r>
            <a:r>
              <a:rPr lang="en-US" sz="2800" b="1" dirty="0" err="1"/>
              <a:t>κινητικότητες</a:t>
            </a:r>
            <a:r>
              <a:rPr lang="en-US" sz="2800" b="1" dirty="0"/>
              <a:t> </a:t>
            </a:r>
            <a:r>
              <a:rPr lang="en-US" sz="2800" dirty="0" err="1"/>
              <a:t>στ</a:t>
            </a:r>
            <a:r>
              <a:rPr lang="en-US" sz="2800" dirty="0"/>
              <a:t>α π</a:t>
            </a:r>
            <a:r>
              <a:rPr lang="en-US" sz="2800" dirty="0" err="1"/>
              <a:t>λ</a:t>
            </a:r>
            <a:r>
              <a:rPr lang="en-US" sz="2800" dirty="0"/>
              <a:t>α</a:t>
            </a:r>
            <a:r>
              <a:rPr lang="en-US" sz="2800" dirty="0" err="1"/>
              <a:t>ίσι</a:t>
            </a:r>
            <a:r>
              <a:rPr lang="en-US" sz="2800" dirty="0"/>
              <a:t>α </a:t>
            </a:r>
            <a:r>
              <a:rPr lang="en-US" sz="2800" dirty="0" err="1"/>
              <a:t>της</a:t>
            </a:r>
            <a:r>
              <a:rPr lang="en-US" sz="2800" dirty="0"/>
              <a:t> </a:t>
            </a:r>
            <a:r>
              <a:rPr lang="en-US" sz="2800" dirty="0" err="1"/>
              <a:t>Β</a:t>
            </a:r>
            <a:r>
              <a:rPr lang="en-US" sz="2800" dirty="0"/>
              <a:t> </a:t>
            </a:r>
            <a:r>
              <a:rPr lang="en-US" sz="2800" dirty="0" err="1"/>
              <a:t>Δ</a:t>
            </a:r>
            <a:r>
              <a:rPr lang="en-US" sz="2800" dirty="0"/>
              <a:t>.</a:t>
            </a:r>
          </a:p>
          <a:p>
            <a:pPr indent="-228600">
              <a:lnSpc>
                <a:spcPct val="90000"/>
              </a:lnSpc>
              <a:buFont typeface="Arial" panose="020B0604020202020204" pitchFamily="34" charset="0"/>
              <a:buChar char="•"/>
            </a:pPr>
            <a:r>
              <a:rPr lang="en-US" sz="2800" dirty="0" err="1"/>
              <a:t>Οι</a:t>
            </a:r>
            <a:r>
              <a:rPr lang="en-US" sz="2800" dirty="0"/>
              <a:t> </a:t>
            </a:r>
            <a:r>
              <a:rPr lang="en-US" sz="2800" dirty="0" err="1"/>
              <a:t>δι</a:t>
            </a:r>
            <a:r>
              <a:rPr lang="en-US" sz="2800" dirty="0"/>
              <a:t>απ</a:t>
            </a:r>
            <a:r>
              <a:rPr lang="en-US" sz="2800" dirty="0" err="1"/>
              <a:t>ιστευμένοι</a:t>
            </a:r>
            <a:r>
              <a:rPr lang="en-US" sz="2800" dirty="0"/>
              <a:t> </a:t>
            </a:r>
            <a:r>
              <a:rPr lang="en-US" sz="2800" dirty="0" err="1"/>
              <a:t>οργ</a:t>
            </a:r>
            <a:r>
              <a:rPr lang="en-US" sz="2800" dirty="0"/>
              <a:t>α</a:t>
            </a:r>
            <a:r>
              <a:rPr lang="en-US" sz="2800" dirty="0" err="1"/>
              <a:t>νισμοί</a:t>
            </a:r>
            <a:r>
              <a:rPr lang="en-US" sz="2800" dirty="0"/>
              <a:t> Erasmus α</a:t>
            </a:r>
            <a:r>
              <a:rPr lang="en-US" sz="2800" dirty="0" err="1"/>
              <a:t>ν</a:t>
            </a:r>
            <a:r>
              <a:rPr lang="en-US" sz="2800" dirty="0"/>
              <a:t> </a:t>
            </a:r>
            <a:r>
              <a:rPr lang="en-US" sz="2800" dirty="0" err="1"/>
              <a:t>κ</a:t>
            </a:r>
            <a:r>
              <a:rPr lang="en-US" sz="2800" dirty="0"/>
              <a:t>α</a:t>
            </a:r>
            <a:r>
              <a:rPr lang="en-US" sz="2800" dirty="0" err="1"/>
              <a:t>ι</a:t>
            </a:r>
            <a:r>
              <a:rPr lang="en-US" sz="2800" dirty="0"/>
              <a:t> </a:t>
            </a:r>
            <a:r>
              <a:rPr lang="en-US" sz="2800" dirty="0" err="1"/>
              <a:t>θ</a:t>
            </a:r>
            <a:r>
              <a:rPr lang="en-US" sz="2800" dirty="0"/>
              <a:t>α </a:t>
            </a:r>
            <a:r>
              <a:rPr lang="en-US" sz="2800" dirty="0" err="1"/>
              <a:t>υ</a:t>
            </a:r>
            <a:r>
              <a:rPr lang="en-US" sz="2800" dirty="0"/>
              <a:t>π</a:t>
            </a:r>
            <a:r>
              <a:rPr lang="en-US" sz="2800" dirty="0" err="1"/>
              <a:t>ο</a:t>
            </a:r>
            <a:r>
              <a:rPr lang="en-US" sz="2800" dirty="0"/>
              <a:t>β</a:t>
            </a:r>
            <a:r>
              <a:rPr lang="en-US" sz="2800" dirty="0" err="1"/>
              <a:t>άλλoυν</a:t>
            </a:r>
            <a:r>
              <a:rPr lang="en-US" sz="2800" dirty="0"/>
              <a:t> α</a:t>
            </a:r>
            <a:r>
              <a:rPr lang="en-US" sz="2800" dirty="0" err="1"/>
              <a:t>ίτηση</a:t>
            </a:r>
            <a:r>
              <a:rPr lang="en-US" sz="2800" dirty="0"/>
              <a:t> </a:t>
            </a:r>
            <a:r>
              <a:rPr lang="en-US" sz="2800" dirty="0" err="1"/>
              <a:t>γι</a:t>
            </a:r>
            <a:r>
              <a:rPr lang="en-US" sz="2800" dirty="0"/>
              <a:t>α </a:t>
            </a:r>
            <a:r>
              <a:rPr lang="en-US" sz="2800" dirty="0" err="1"/>
              <a:t>χρημ</a:t>
            </a:r>
            <a:r>
              <a:rPr lang="en-US" sz="2800" dirty="0"/>
              <a:t>α</a:t>
            </a:r>
            <a:r>
              <a:rPr lang="en-US" sz="2800" dirty="0" err="1"/>
              <a:t>τοδότηση</a:t>
            </a:r>
            <a:r>
              <a:rPr lang="en-US" sz="2800" dirty="0"/>
              <a:t> </a:t>
            </a:r>
            <a:r>
              <a:rPr lang="en-US" sz="2800" dirty="0" err="1"/>
              <a:t>κάθε</a:t>
            </a:r>
            <a:r>
              <a:rPr lang="en-US" sz="2800" dirty="0"/>
              <a:t> </a:t>
            </a:r>
            <a:r>
              <a:rPr lang="en-US" sz="2800" dirty="0" err="1"/>
              <a:t>χρόνο</a:t>
            </a:r>
            <a:r>
              <a:rPr lang="en-US" sz="2800" dirty="0"/>
              <a:t>, </a:t>
            </a:r>
            <a:r>
              <a:rPr lang="en-US" sz="2800" dirty="0" err="1"/>
              <a:t>λόγω</a:t>
            </a:r>
            <a:r>
              <a:rPr lang="en-US" sz="2800" dirty="0"/>
              <a:t> </a:t>
            </a:r>
            <a:r>
              <a:rPr lang="en-US" sz="2800" dirty="0" err="1"/>
              <a:t>της</a:t>
            </a:r>
            <a:r>
              <a:rPr lang="en-US" sz="2800" dirty="0"/>
              <a:t> π</a:t>
            </a:r>
            <a:r>
              <a:rPr lang="en-US" sz="2800" dirty="0" err="1"/>
              <a:t>ιστο</a:t>
            </a:r>
            <a:r>
              <a:rPr lang="en-US" sz="2800" dirty="0"/>
              <a:t>π</a:t>
            </a:r>
            <a:r>
              <a:rPr lang="en-US" sz="2800" dirty="0" err="1"/>
              <a:t>οίησης</a:t>
            </a:r>
            <a:r>
              <a:rPr lang="en-US" sz="2800" dirty="0"/>
              <a:t> </a:t>
            </a:r>
            <a:r>
              <a:rPr lang="en-US" sz="2800" dirty="0" err="1"/>
              <a:t>τους</a:t>
            </a:r>
            <a:r>
              <a:rPr lang="en-US" sz="2800" dirty="0"/>
              <a:t> </a:t>
            </a:r>
            <a:r>
              <a:rPr lang="en-US" sz="2800" dirty="0" err="1"/>
              <a:t>σε</a:t>
            </a:r>
            <a:r>
              <a:rPr lang="en-US" sz="2800" dirty="0"/>
              <a:t> </a:t>
            </a:r>
            <a:r>
              <a:rPr lang="en-US" sz="2800" dirty="0" err="1"/>
              <a:t>θέμ</a:t>
            </a:r>
            <a:r>
              <a:rPr lang="en-US" sz="2800" dirty="0"/>
              <a:t>α</a:t>
            </a:r>
            <a:r>
              <a:rPr lang="en-US" sz="2800" dirty="0" err="1"/>
              <a:t>τ</a:t>
            </a:r>
            <a:r>
              <a:rPr lang="en-US" sz="2800" dirty="0"/>
              <a:t>α π</a:t>
            </a:r>
            <a:r>
              <a:rPr lang="en-US" sz="2800" dirty="0" err="1"/>
              <a:t>οιότητ</a:t>
            </a:r>
            <a:r>
              <a:rPr lang="en-US" sz="2800" dirty="0"/>
              <a:t>α</a:t>
            </a:r>
            <a:r>
              <a:rPr lang="en-US" sz="2800" dirty="0" err="1"/>
              <a:t>ς</a:t>
            </a:r>
            <a:r>
              <a:rPr lang="en-US" sz="2800" dirty="0"/>
              <a:t> </a:t>
            </a:r>
            <a:r>
              <a:rPr lang="en-US" sz="2800" dirty="0" err="1"/>
              <a:t>θ</a:t>
            </a:r>
            <a:r>
              <a:rPr lang="en-US" sz="2800" dirty="0"/>
              <a:t>α :</a:t>
            </a:r>
          </a:p>
          <a:p>
            <a:pPr indent="-228600">
              <a:lnSpc>
                <a:spcPct val="90000"/>
              </a:lnSpc>
              <a:buFont typeface="Arial" panose="020B0604020202020204" pitchFamily="34" charset="0"/>
              <a:buChar char="•"/>
            </a:pPr>
            <a:endParaRPr lang="en-US" sz="2800" dirty="0"/>
          </a:p>
          <a:p>
            <a:pPr marL="342891" indent="-228600">
              <a:lnSpc>
                <a:spcPct val="90000"/>
              </a:lnSpc>
              <a:buFont typeface="Arial" panose="020B0604020202020204" pitchFamily="34" charset="0"/>
              <a:buChar char="•"/>
            </a:pPr>
            <a:r>
              <a:rPr lang="en-US" sz="2800" dirty="0" err="1"/>
              <a:t>Έχουν</a:t>
            </a:r>
            <a:r>
              <a:rPr lang="en-US" sz="2800" dirty="0"/>
              <a:t> </a:t>
            </a:r>
            <a:r>
              <a:rPr lang="en-US" sz="2800" b="1" dirty="0" err="1"/>
              <a:t>εξ</a:t>
            </a:r>
            <a:r>
              <a:rPr lang="en-US" sz="2800" b="1" dirty="0"/>
              <a:t>α</a:t>
            </a:r>
            <a:r>
              <a:rPr lang="en-US" sz="2800" b="1" dirty="0" err="1"/>
              <a:t>σφ</a:t>
            </a:r>
            <a:r>
              <a:rPr lang="en-US" sz="2800" b="1" dirty="0"/>
              <a:t>α</a:t>
            </a:r>
            <a:r>
              <a:rPr lang="en-US" sz="2800" b="1" dirty="0" err="1"/>
              <a:t>λισμένη</a:t>
            </a:r>
            <a:r>
              <a:rPr lang="en-US" sz="2800" b="1" dirty="0"/>
              <a:t> </a:t>
            </a:r>
            <a:r>
              <a:rPr lang="en-US" sz="2800" b="1" dirty="0" err="1"/>
              <a:t>χρημ</a:t>
            </a:r>
            <a:r>
              <a:rPr lang="en-US" sz="2800" b="1" dirty="0"/>
              <a:t>α</a:t>
            </a:r>
            <a:r>
              <a:rPr lang="en-US" sz="2800" b="1" dirty="0" err="1"/>
              <a:t>τοδότηση</a:t>
            </a:r>
            <a:r>
              <a:rPr lang="en-US" sz="2800" b="1" dirty="0"/>
              <a:t> </a:t>
            </a:r>
            <a:r>
              <a:rPr lang="en-US" sz="2800" dirty="0" err="1"/>
              <a:t>δεδομένου</a:t>
            </a:r>
            <a:r>
              <a:rPr lang="en-US" sz="2800" dirty="0"/>
              <a:t> </a:t>
            </a:r>
            <a:r>
              <a:rPr lang="en-US" sz="2800" dirty="0" err="1"/>
              <a:t>ότι</a:t>
            </a:r>
            <a:r>
              <a:rPr lang="en-US" sz="2800" dirty="0"/>
              <a:t> </a:t>
            </a:r>
            <a:r>
              <a:rPr lang="en-US" sz="2800" dirty="0" err="1"/>
              <a:t>η</a:t>
            </a:r>
            <a:r>
              <a:rPr lang="en-US" sz="2800" dirty="0"/>
              <a:t> </a:t>
            </a:r>
            <a:r>
              <a:rPr lang="en-US" sz="2800" dirty="0" err="1"/>
              <a:t>υ</a:t>
            </a:r>
            <a:r>
              <a:rPr lang="en-US" sz="2800" dirty="0"/>
              <a:t>π</a:t>
            </a:r>
            <a:r>
              <a:rPr lang="en-US" sz="2800" dirty="0" err="1"/>
              <a:t>ο</a:t>
            </a:r>
            <a:r>
              <a:rPr lang="en-US" sz="2800" dirty="0"/>
              <a:t>β</a:t>
            </a:r>
            <a:r>
              <a:rPr lang="en-US" sz="2800" dirty="0" err="1"/>
              <a:t>ληθείσ</a:t>
            </a:r>
            <a:r>
              <a:rPr lang="en-US" sz="2800" dirty="0"/>
              <a:t>α α</a:t>
            </a:r>
            <a:r>
              <a:rPr lang="en-US" sz="2800" dirty="0" err="1"/>
              <a:t>ίτηση</a:t>
            </a:r>
            <a:r>
              <a:rPr lang="en-US" sz="2800" dirty="0"/>
              <a:t> </a:t>
            </a:r>
            <a:r>
              <a:rPr lang="en-US" sz="2800" dirty="0" err="1"/>
              <a:t>είν</a:t>
            </a:r>
            <a:r>
              <a:rPr lang="en-US" sz="2800" dirty="0"/>
              <a:t>α</a:t>
            </a:r>
            <a:r>
              <a:rPr lang="en-US" sz="2800" dirty="0" err="1"/>
              <a:t>ι</a:t>
            </a:r>
            <a:r>
              <a:rPr lang="en-US" sz="2800" dirty="0"/>
              <a:t> </a:t>
            </a:r>
            <a:r>
              <a:rPr lang="en-US" sz="2800" dirty="0" err="1"/>
              <a:t>ε</a:t>
            </a:r>
            <a:r>
              <a:rPr lang="en-US" sz="2800" dirty="0"/>
              <a:t>π</a:t>
            </a:r>
            <a:r>
              <a:rPr lang="en-US" sz="2800" dirty="0" err="1"/>
              <a:t>ιλέξιμη</a:t>
            </a:r>
            <a:endParaRPr lang="en-US" sz="2800" dirty="0"/>
          </a:p>
          <a:p>
            <a:pPr marL="171446" indent="-228600">
              <a:lnSpc>
                <a:spcPct val="90000"/>
              </a:lnSpc>
              <a:buFont typeface="Arial" panose="020B0604020202020204" pitchFamily="34" charset="0"/>
              <a:buChar char="•"/>
            </a:pPr>
            <a:endParaRPr lang="en-US" sz="2800" b="1" dirty="0"/>
          </a:p>
          <a:p>
            <a:pPr marL="342891" indent="-228600">
              <a:lnSpc>
                <a:spcPct val="90000"/>
              </a:lnSpc>
              <a:buFont typeface="Arial" panose="020B0604020202020204" pitchFamily="34" charset="0"/>
              <a:buChar char="•"/>
            </a:pPr>
            <a:r>
              <a:rPr lang="en-US" sz="2800" dirty="0" err="1"/>
              <a:t>Aκολουθούν</a:t>
            </a:r>
            <a:r>
              <a:rPr lang="en-US" sz="2800" dirty="0"/>
              <a:t> </a:t>
            </a:r>
            <a:r>
              <a:rPr lang="en-US" sz="2800" b="1" dirty="0"/>
              <a:t>απ</a:t>
            </a:r>
            <a:r>
              <a:rPr lang="en-US" sz="2800" b="1" dirty="0" err="1"/>
              <a:t>λουστευμένες</a:t>
            </a:r>
            <a:r>
              <a:rPr lang="en-US" sz="2800" b="1" dirty="0"/>
              <a:t> </a:t>
            </a:r>
            <a:r>
              <a:rPr lang="en-US" sz="2800" b="1" dirty="0" err="1"/>
              <a:t>δι</a:t>
            </a:r>
            <a:r>
              <a:rPr lang="en-US" sz="2800" b="1" dirty="0"/>
              <a:t>α</a:t>
            </a:r>
            <a:r>
              <a:rPr lang="en-US" sz="2800" b="1" dirty="0" err="1"/>
              <a:t>δικ</a:t>
            </a:r>
            <a:r>
              <a:rPr lang="en-US" sz="2800" b="1" dirty="0"/>
              <a:t>α</a:t>
            </a:r>
            <a:r>
              <a:rPr lang="en-US" sz="2800" b="1" dirty="0" err="1"/>
              <a:t>σίες</a:t>
            </a:r>
            <a:r>
              <a:rPr lang="en-US" sz="2800" b="1" dirty="0"/>
              <a:t> α</a:t>
            </a:r>
            <a:r>
              <a:rPr lang="en-US" sz="2800" b="1" dirty="0" err="1"/>
              <a:t>ίτησης</a:t>
            </a:r>
            <a:endParaRPr lang="en-US" sz="2800" b="1" dirty="0"/>
          </a:p>
          <a:p>
            <a:pPr lvl="1" indent="-228600">
              <a:lnSpc>
                <a:spcPct val="90000"/>
              </a:lnSpc>
              <a:spcBef>
                <a:spcPct val="0"/>
              </a:spcBef>
              <a:spcAft>
                <a:spcPct val="15000"/>
              </a:spcAft>
              <a:buFont typeface="Arial" panose="020B0604020202020204" pitchFamily="34" charset="0"/>
              <a:buChar char="•"/>
            </a:pPr>
            <a:endParaRPr lang="en-US" sz="2800" dirty="0"/>
          </a:p>
        </p:txBody>
      </p:sp>
    </p:spTree>
    <p:extLst>
      <p:ext uri="{BB962C8B-B14F-4D97-AF65-F5344CB8AC3E}">
        <p14:creationId xmlns:p14="http://schemas.microsoft.com/office/powerpoint/2010/main" val="674349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83FE3E9A-B9A3-4770-8901-8B4B4BC8CBBF}"/>
              </a:ext>
            </a:extLst>
          </p:cNvPr>
          <p:cNvSpPr>
            <a:spLocks noGrp="1"/>
          </p:cNvSpPr>
          <p:nvPr>
            <p:ph type="subTitle" idx="1"/>
          </p:nvPr>
        </p:nvSpPr>
        <p:spPr>
          <a:xfrm>
            <a:off x="6125467" y="4581128"/>
            <a:ext cx="5448139" cy="1693100"/>
          </a:xfrm>
        </p:spPr>
        <p:style>
          <a:lnRef idx="0">
            <a:schemeClr val="accent1"/>
          </a:lnRef>
          <a:fillRef idx="3">
            <a:schemeClr val="accent1"/>
          </a:fillRef>
          <a:effectRef idx="3">
            <a:schemeClr val="accent1"/>
          </a:effectRef>
          <a:fontRef idx="minor">
            <a:schemeClr val="lt1"/>
          </a:fontRef>
        </p:style>
        <p:txBody>
          <a:bodyPr/>
          <a:lstStyle/>
          <a:p>
            <a:r>
              <a:rPr lang="el-GR" sz="2133" dirty="0">
                <a:solidFill>
                  <a:schemeClr val="bg1"/>
                </a:solidFill>
              </a:rPr>
              <a:t>Δίνει δικαίωμα υποβολής σε κάθε ενδιαφερόμενο επιλέξιμο οργανισμό ανεξαρτήτως εμπειρίας στα προγράμματα</a:t>
            </a:r>
            <a:endParaRPr lang="fr-FR" sz="2133" dirty="0">
              <a:solidFill>
                <a:schemeClr val="bg1"/>
              </a:solidFill>
            </a:endParaRPr>
          </a:p>
        </p:txBody>
      </p:sp>
      <p:sp>
        <p:nvSpPr>
          <p:cNvPr id="5" name="Title 4">
            <a:extLst>
              <a:ext uri="{FF2B5EF4-FFF2-40B4-BE49-F238E27FC236}">
                <a16:creationId xmlns:a16="http://schemas.microsoft.com/office/drawing/2014/main" id="{73E9F4C3-8869-4FDF-B0E8-975448B0E9BD}"/>
              </a:ext>
            </a:extLst>
          </p:cNvPr>
          <p:cNvSpPr>
            <a:spLocks noGrp="1"/>
          </p:cNvSpPr>
          <p:nvPr>
            <p:ph type="title"/>
          </p:nvPr>
        </p:nvSpPr>
        <p:spPr>
          <a:xfrm>
            <a:off x="1096635" y="898595"/>
            <a:ext cx="10281200" cy="763600"/>
          </a:xfrm>
        </p:spPr>
        <p:txBody>
          <a:bodyPr/>
          <a:lstStyle/>
          <a:p>
            <a:r>
              <a:rPr lang="el-GR" dirty="0">
                <a:solidFill>
                  <a:schemeClr val="accent1">
                    <a:lumMod val="75000"/>
                  </a:schemeClr>
                </a:solidFill>
                <a:latin typeface="Calibri" panose="020F0502020204030204" pitchFamily="34" charset="0"/>
                <a:cs typeface="Calibri" panose="020F0502020204030204" pitchFamily="34" charset="0"/>
              </a:rPr>
              <a:t>Διαπίστευση</a:t>
            </a:r>
            <a:r>
              <a:rPr lang="fr-FR" dirty="0">
                <a:latin typeface="Calibri" panose="020F0502020204030204" pitchFamily="34" charset="0"/>
                <a:cs typeface="Calibri" panose="020F0502020204030204" pitchFamily="34" charset="0"/>
              </a:rPr>
              <a:t> : </a:t>
            </a:r>
            <a:br>
              <a:rPr lang="fr-FR" dirty="0">
                <a:latin typeface="Calibri" panose="020F0502020204030204" pitchFamily="34" charset="0"/>
                <a:cs typeface="Calibri" panose="020F0502020204030204" pitchFamily="34" charset="0"/>
              </a:rPr>
            </a:br>
            <a:r>
              <a:rPr lang="el-GR" sz="3733" dirty="0">
                <a:latin typeface="Calibri" panose="020F0502020204030204" pitchFamily="34" charset="0"/>
                <a:cs typeface="Calibri" panose="020F0502020204030204" pitchFamily="34" charset="0"/>
              </a:rPr>
              <a:t>κάρτα ελευθέρας για την κινητικότητα</a:t>
            </a:r>
            <a:endParaRPr lang="en-US" sz="3733"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192538B-9326-46E3-901C-D96002B0ADE9}"/>
              </a:ext>
            </a:extLst>
          </p:cNvPr>
          <p:cNvSpPr txBox="1"/>
          <p:nvPr/>
        </p:nvSpPr>
        <p:spPr>
          <a:xfrm>
            <a:off x="1487488" y="3226330"/>
            <a:ext cx="3839581" cy="243105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l-GR" sz="2133" dirty="0">
                <a:solidFill>
                  <a:schemeClr val="bg1"/>
                </a:solidFill>
                <a:latin typeface="Calibri" panose="020F0502020204030204" pitchFamily="34" charset="0"/>
                <a:cs typeface="Calibri" panose="020F0502020204030204" pitchFamily="34" charset="0"/>
              </a:rPr>
              <a:t>Έχει στόχο να διευκολύνει τη συμμετοχή των οργανισμών στις ΒΔ και την πρόσβαση στη χρηματοδότηση για τις κινητικότητες προσωπικού και εκπαιδευομένων</a:t>
            </a:r>
            <a:r>
              <a:rPr lang="el-GR" sz="2133" b="1" dirty="0">
                <a:solidFill>
                  <a:schemeClr val="bg1"/>
                </a:solidFill>
                <a:latin typeface="Calibri" panose="020F0502020204030204" pitchFamily="34" charset="0"/>
                <a:cs typeface="Calibri" panose="020F0502020204030204" pitchFamily="34" charset="0"/>
              </a:rPr>
              <a:t>.</a:t>
            </a:r>
            <a:endParaRPr lang="fr-FR" sz="2133" b="1" dirty="0">
              <a:solidFill>
                <a:schemeClr val="bg1"/>
              </a:solidFill>
              <a:latin typeface="Calibri" panose="020F0502020204030204" pitchFamily="34" charset="0"/>
              <a:cs typeface="Calibri" panose="020F0502020204030204" pitchFamily="34" charset="0"/>
            </a:endParaRPr>
          </a:p>
          <a:p>
            <a:endParaRPr lang="en-US" sz="2400" dirty="0">
              <a:solidFill>
                <a:schemeClr val="bg1"/>
              </a:solidFill>
            </a:endParaRPr>
          </a:p>
        </p:txBody>
      </p:sp>
      <p:sp>
        <p:nvSpPr>
          <p:cNvPr id="14" name="TextBox 13">
            <a:extLst>
              <a:ext uri="{FF2B5EF4-FFF2-40B4-BE49-F238E27FC236}">
                <a16:creationId xmlns:a16="http://schemas.microsoft.com/office/drawing/2014/main" id="{5618216F-F38A-4545-A5CE-1262725C5BFE}"/>
              </a:ext>
            </a:extLst>
          </p:cNvPr>
          <p:cNvSpPr txBox="1"/>
          <p:nvPr/>
        </p:nvSpPr>
        <p:spPr>
          <a:xfrm>
            <a:off x="7176120" y="2687817"/>
            <a:ext cx="2577571" cy="107702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l-GR" sz="2133" dirty="0">
                <a:solidFill>
                  <a:schemeClr val="bg1"/>
                </a:solidFill>
                <a:latin typeface="Calibri" panose="020F0502020204030204" pitchFamily="34" charset="0"/>
                <a:cs typeface="Calibri" panose="020F0502020204030204" pitchFamily="34" charset="0"/>
              </a:rPr>
              <a:t>Αφορά μικρούς και μεγάλους οργανισμούς</a:t>
            </a:r>
            <a:r>
              <a:rPr lang="el-GR" sz="2133" dirty="0">
                <a:solidFill>
                  <a:schemeClr val="bg1"/>
                </a:solidFill>
                <a:latin typeface="Raleway" panose="020B0604020202020204" charset="0"/>
              </a:rPr>
              <a:t>.</a:t>
            </a:r>
            <a:endParaRPr lang="en-US" sz="2400" dirty="0">
              <a:solidFill>
                <a:schemeClr val="bg1"/>
              </a:solidFill>
            </a:endParaRPr>
          </a:p>
        </p:txBody>
      </p:sp>
    </p:spTree>
    <p:extLst>
      <p:ext uri="{BB962C8B-B14F-4D97-AF65-F5344CB8AC3E}">
        <p14:creationId xmlns:p14="http://schemas.microsoft.com/office/powerpoint/2010/main" val="127713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animEffect transition="in" filter="fade">
                                      <p:cBhvr>
                                        <p:cTn id="13" dur="1000"/>
                                        <p:tgtEl>
                                          <p:spTgt spid="4">
                                            <p:bg/>
                                          </p:spTgt>
                                        </p:tgtEl>
                                      </p:cBhvr>
                                    </p:animEffect>
                                    <p:anim calcmode="lin" valueType="num">
                                      <p:cBhvr>
                                        <p:cTn id="14" dur="1000" fill="hold"/>
                                        <p:tgtEl>
                                          <p:spTgt spid="4">
                                            <p:bg/>
                                          </p:spTgt>
                                        </p:tgtEl>
                                        <p:attrNameLst>
                                          <p:attrName>ppt_x</p:attrName>
                                        </p:attrNameLst>
                                      </p:cBhvr>
                                      <p:tavLst>
                                        <p:tav tm="0">
                                          <p:val>
                                            <p:strVal val="#ppt_x"/>
                                          </p:val>
                                        </p:tav>
                                        <p:tav tm="100000">
                                          <p:val>
                                            <p:strVal val="#ppt_x"/>
                                          </p:val>
                                        </p:tav>
                                      </p:tavLst>
                                    </p:anim>
                                    <p:anim calcmode="lin" valueType="num">
                                      <p:cBhvr>
                                        <p:cTn id="15"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1000"/>
                                        <p:tgtEl>
                                          <p:spTgt spid="4">
                                            <p:txEl>
                                              <p:pRg st="0" end="0"/>
                                            </p:txEl>
                                          </p:spTgt>
                                        </p:tgtEl>
                                      </p:cBhvr>
                                    </p:animEffect>
                                    <p:anim calcmode="lin" valueType="num">
                                      <p:cBhvr>
                                        <p:cTn id="2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8" grpId="0" animBg="1"/>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a:off x="5868557" y="1138036"/>
            <a:ext cx="5444382" cy="140247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200">
                <a:latin typeface="+mj-lt"/>
                <a:ea typeface="+mj-ea"/>
                <a:cs typeface="+mj-cs"/>
              </a:rPr>
              <a:t>Στόχος της Διαπίστευσης Εrasmus</a:t>
            </a:r>
            <a:endParaRPr lang="en-US" sz="3200" b="1">
              <a:latin typeface="+mj-lt"/>
              <a:ea typeface="+mj-ea"/>
              <a:cs typeface="+mj-cs"/>
            </a:endParaRPr>
          </a:p>
        </p:txBody>
      </p:sp>
      <p:pic>
        <p:nvPicPr>
          <p:cNvPr id="5" name="Picture 4">
            <a:extLst>
              <a:ext uri="{FF2B5EF4-FFF2-40B4-BE49-F238E27FC236}">
                <a16:creationId xmlns:a16="http://schemas.microsoft.com/office/drawing/2014/main" id="{9B74D293-0216-CFAB-AD16-29CB6D4987B3}"/>
              </a:ext>
            </a:extLst>
          </p:cNvPr>
          <p:cNvPicPr>
            <a:picLocks noChangeAspect="1"/>
          </p:cNvPicPr>
          <p:nvPr/>
        </p:nvPicPr>
        <p:blipFill rotWithShape="1">
          <a:blip r:embed="rId2"/>
          <a:srcRect l="25800" r="27256"/>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663952" y="2128757"/>
            <a:ext cx="5832648" cy="3858097"/>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Autofit/>
          </a:bodyPr>
          <a:lstStyle/>
          <a:p>
            <a:pPr indent="-228600">
              <a:lnSpc>
                <a:spcPct val="90000"/>
              </a:lnSpc>
              <a:buFont typeface="Arial" panose="020B0604020202020204" pitchFamily="34" charset="0"/>
              <a:buChar char="•"/>
            </a:pPr>
            <a:endParaRPr lang="en-US" sz="2400" dirty="0"/>
          </a:p>
          <a:p>
            <a:pPr>
              <a:lnSpc>
                <a:spcPct val="90000"/>
              </a:lnSpc>
            </a:pPr>
            <a:r>
              <a:rPr lang="en-US" sz="2400" dirty="0" err="1"/>
              <a:t>Η</a:t>
            </a:r>
            <a:r>
              <a:rPr lang="en-US" sz="2400" dirty="0"/>
              <a:t> π</a:t>
            </a:r>
            <a:r>
              <a:rPr lang="en-US" sz="2400" dirty="0" err="1"/>
              <a:t>ροώθηση</a:t>
            </a:r>
            <a:r>
              <a:rPr lang="en-US" sz="2400" dirty="0"/>
              <a:t> </a:t>
            </a:r>
            <a:r>
              <a:rPr lang="en-US" sz="2400" dirty="0" err="1"/>
              <a:t>κ</a:t>
            </a:r>
            <a:r>
              <a:rPr lang="en-US" sz="2400" dirty="0"/>
              <a:t>α</a:t>
            </a:r>
            <a:r>
              <a:rPr lang="en-US" sz="2400" dirty="0" err="1"/>
              <a:t>ι</a:t>
            </a:r>
            <a:r>
              <a:rPr lang="en-US" sz="2400" dirty="0"/>
              <a:t> </a:t>
            </a:r>
            <a:r>
              <a:rPr lang="en-US" sz="2400" dirty="0" err="1"/>
              <a:t>υλο</a:t>
            </a:r>
            <a:r>
              <a:rPr lang="en-US" sz="2400" dirty="0"/>
              <a:t>π</a:t>
            </a:r>
            <a:r>
              <a:rPr lang="en-US" sz="2400" dirty="0" err="1"/>
              <a:t>οίηση</a:t>
            </a:r>
            <a:r>
              <a:rPr lang="en-US" sz="2400" dirty="0"/>
              <a:t> </a:t>
            </a:r>
            <a:r>
              <a:rPr lang="en-US" sz="2400" dirty="0" err="1"/>
              <a:t>σχεδίων</a:t>
            </a:r>
            <a:r>
              <a:rPr lang="en-US" sz="2400" dirty="0"/>
              <a:t> </a:t>
            </a:r>
            <a:r>
              <a:rPr lang="en-US" sz="2400" dirty="0" err="1"/>
              <a:t>με</a:t>
            </a:r>
            <a:r>
              <a:rPr lang="en-US" sz="2400" dirty="0"/>
              <a:t> </a:t>
            </a:r>
            <a:r>
              <a:rPr lang="en-US" sz="2400" dirty="0" err="1"/>
              <a:t>μεγ</a:t>
            </a:r>
            <a:r>
              <a:rPr lang="en-US" sz="2400" dirty="0"/>
              <a:t>α</a:t>
            </a:r>
            <a:r>
              <a:rPr lang="en-US" sz="2400" dirty="0" err="1"/>
              <a:t>λύτερο</a:t>
            </a:r>
            <a:r>
              <a:rPr lang="en-US" sz="2400" dirty="0"/>
              <a:t> α</a:t>
            </a:r>
            <a:r>
              <a:rPr lang="en-US" sz="2400" dirty="0" err="1"/>
              <a:t>ν</a:t>
            </a:r>
            <a:r>
              <a:rPr lang="en-US" sz="2400" dirty="0"/>
              <a:t>α</a:t>
            </a:r>
            <a:r>
              <a:rPr lang="en-US" sz="2400" dirty="0" err="1"/>
              <a:t>μενόμενο</a:t>
            </a:r>
            <a:r>
              <a:rPr lang="en-US" sz="2400" dirty="0"/>
              <a:t> α</a:t>
            </a:r>
            <a:r>
              <a:rPr lang="en-US" sz="2400" dirty="0" err="1"/>
              <a:t>ντίκτυ</a:t>
            </a:r>
            <a:r>
              <a:rPr lang="en-US" sz="2400" dirty="0"/>
              <a:t>π</a:t>
            </a:r>
            <a:r>
              <a:rPr lang="en-US" sz="2400" dirty="0" err="1"/>
              <a:t>ο</a:t>
            </a:r>
            <a:r>
              <a:rPr lang="en-US" sz="2400" dirty="0"/>
              <a:t> </a:t>
            </a:r>
            <a:r>
              <a:rPr lang="en-US" sz="2400" dirty="0" err="1"/>
              <a:t>σχεδίων</a:t>
            </a:r>
            <a:r>
              <a:rPr lang="en-US" sz="2400" dirty="0"/>
              <a:t> </a:t>
            </a:r>
            <a:r>
              <a:rPr lang="en-US" sz="2400" dirty="0" err="1"/>
              <a:t>με</a:t>
            </a:r>
            <a:r>
              <a:rPr lang="en-US" sz="2400" dirty="0"/>
              <a:t> </a:t>
            </a:r>
            <a:r>
              <a:rPr lang="en-US" sz="2400" dirty="0" err="1"/>
              <a:t>στρ</a:t>
            </a:r>
            <a:r>
              <a:rPr lang="en-US" sz="2400" dirty="0"/>
              <a:t>α</a:t>
            </a:r>
            <a:r>
              <a:rPr lang="en-US" sz="2400" dirty="0" err="1"/>
              <a:t>τηγικό</a:t>
            </a:r>
            <a:r>
              <a:rPr lang="en-US" sz="2400" dirty="0"/>
              <a:t> π</a:t>
            </a:r>
            <a:r>
              <a:rPr lang="en-US" sz="2400" dirty="0" err="1"/>
              <a:t>λάνο</a:t>
            </a:r>
            <a:r>
              <a:rPr lang="en-US" sz="2400" dirty="0"/>
              <a:t> π</a:t>
            </a:r>
            <a:r>
              <a:rPr lang="en-US" sz="2400" dirty="0" err="1"/>
              <a:t>ου</a:t>
            </a:r>
            <a:r>
              <a:rPr lang="en-US" sz="2400" dirty="0"/>
              <a:t> </a:t>
            </a:r>
            <a:r>
              <a:rPr lang="en-US" sz="2400" dirty="0" err="1"/>
              <a:t>ενθ</a:t>
            </a:r>
            <a:r>
              <a:rPr lang="en-US" sz="2400" dirty="0"/>
              <a:t>α</a:t>
            </a:r>
            <a:r>
              <a:rPr lang="en-US" sz="2400" dirty="0" err="1"/>
              <a:t>ρρύνουν</a:t>
            </a:r>
            <a:r>
              <a:rPr lang="en-US" sz="2400" dirty="0"/>
              <a:t> </a:t>
            </a:r>
            <a:r>
              <a:rPr lang="en-US" sz="2400" dirty="0" err="1"/>
              <a:t>τη</a:t>
            </a:r>
            <a:r>
              <a:rPr lang="en-US" sz="2400" dirty="0"/>
              <a:t> </a:t>
            </a:r>
            <a:r>
              <a:rPr lang="en-US" sz="2400" dirty="0" err="1"/>
              <a:t>μ</a:t>
            </a:r>
            <a:r>
              <a:rPr lang="en-US" sz="2400" dirty="0"/>
              <a:t>α</a:t>
            </a:r>
            <a:r>
              <a:rPr lang="en-US" sz="2400" dirty="0" err="1"/>
              <a:t>κροχρόνι</a:t>
            </a:r>
            <a:r>
              <a:rPr lang="en-US" sz="2400" dirty="0"/>
              <a:t>α </a:t>
            </a:r>
            <a:r>
              <a:rPr lang="en-US" sz="2400" dirty="0" err="1"/>
              <a:t>συνεργ</a:t>
            </a:r>
            <a:r>
              <a:rPr lang="en-US" sz="2400" dirty="0"/>
              <a:t>α</a:t>
            </a:r>
            <a:r>
              <a:rPr lang="en-US" sz="2400" dirty="0" err="1"/>
              <a:t>σί</a:t>
            </a:r>
            <a:r>
              <a:rPr lang="en-US" sz="2400" dirty="0"/>
              <a:t>α, </a:t>
            </a:r>
            <a:r>
              <a:rPr lang="en-US" sz="2400" dirty="0" err="1"/>
              <a:t>τη</a:t>
            </a:r>
            <a:r>
              <a:rPr lang="en-US" sz="2400" dirty="0"/>
              <a:t> </a:t>
            </a:r>
            <a:r>
              <a:rPr lang="en-US" sz="2400" dirty="0" err="1"/>
              <a:t>δημιουργί</a:t>
            </a:r>
            <a:r>
              <a:rPr lang="en-US" sz="2400" dirty="0"/>
              <a:t>α </a:t>
            </a:r>
            <a:r>
              <a:rPr lang="en-US" sz="2400" dirty="0" err="1"/>
              <a:t>μι</a:t>
            </a:r>
            <a:r>
              <a:rPr lang="en-US" sz="2400" dirty="0"/>
              <a:t>α</a:t>
            </a:r>
            <a:r>
              <a:rPr lang="en-US" sz="2400" dirty="0" err="1"/>
              <a:t>ς</a:t>
            </a:r>
            <a:r>
              <a:rPr lang="en-US" sz="2400" dirty="0"/>
              <a:t> </a:t>
            </a:r>
            <a:r>
              <a:rPr lang="en-US" sz="2400" dirty="0" err="1"/>
              <a:t>κοινότητ</a:t>
            </a:r>
            <a:r>
              <a:rPr lang="en-US" sz="2400" dirty="0"/>
              <a:t>α</a:t>
            </a:r>
            <a:r>
              <a:rPr lang="en-US" sz="2400" dirty="0" err="1"/>
              <a:t>ς</a:t>
            </a:r>
            <a:r>
              <a:rPr lang="en-US" sz="2400" dirty="0"/>
              <a:t> </a:t>
            </a:r>
            <a:r>
              <a:rPr lang="en-US" sz="2400" dirty="0" err="1"/>
              <a:t>οργ</a:t>
            </a:r>
            <a:r>
              <a:rPr lang="en-US" sz="2400" dirty="0"/>
              <a:t>α</a:t>
            </a:r>
            <a:r>
              <a:rPr lang="en-US" sz="2400" dirty="0" err="1"/>
              <a:t>νισμών</a:t>
            </a:r>
            <a:r>
              <a:rPr lang="en-US" sz="2400" dirty="0"/>
              <a:t> </a:t>
            </a:r>
            <a:r>
              <a:rPr lang="en-US" sz="2400" dirty="0" err="1"/>
              <a:t>με</a:t>
            </a:r>
            <a:r>
              <a:rPr lang="en-US" sz="2400" dirty="0"/>
              <a:t> </a:t>
            </a:r>
            <a:r>
              <a:rPr lang="en-US" sz="2400" dirty="0" err="1"/>
              <a:t>στενούς</a:t>
            </a:r>
            <a:r>
              <a:rPr lang="en-US" sz="2400" dirty="0"/>
              <a:t> </a:t>
            </a:r>
            <a:r>
              <a:rPr lang="en-US" sz="2400" dirty="0" err="1"/>
              <a:t>δεσμούς</a:t>
            </a:r>
            <a:r>
              <a:rPr lang="en-US" sz="2400" dirty="0"/>
              <a:t> π</a:t>
            </a:r>
            <a:r>
              <a:rPr lang="en-US" sz="2400" dirty="0" err="1"/>
              <a:t>ου</a:t>
            </a:r>
            <a:r>
              <a:rPr lang="en-US" sz="2400" dirty="0"/>
              <a:t> </a:t>
            </a:r>
            <a:r>
              <a:rPr lang="en-US" sz="2400" dirty="0" err="1"/>
              <a:t>εμ</a:t>
            </a:r>
            <a:r>
              <a:rPr lang="en-US" sz="2400" dirty="0"/>
              <a:t>π</a:t>
            </a:r>
            <a:r>
              <a:rPr lang="en-US" sz="2400" dirty="0" err="1"/>
              <a:t>λέκοντ</a:t>
            </a:r>
            <a:r>
              <a:rPr lang="en-US" sz="2400" dirty="0"/>
              <a:t>α</a:t>
            </a:r>
            <a:r>
              <a:rPr lang="en-US" sz="2400" dirty="0" err="1"/>
              <a:t>ι</a:t>
            </a:r>
            <a:r>
              <a:rPr lang="en-US" sz="2400" dirty="0"/>
              <a:t> </a:t>
            </a:r>
            <a:r>
              <a:rPr lang="en-US" sz="2400" dirty="0" err="1"/>
              <a:t>σε</a:t>
            </a:r>
            <a:r>
              <a:rPr lang="en-US" sz="2400" dirty="0"/>
              <a:t> </a:t>
            </a:r>
            <a:r>
              <a:rPr lang="en-US" sz="2400" dirty="0" err="1"/>
              <a:t>κινητικότητες</a:t>
            </a:r>
            <a:r>
              <a:rPr lang="en-US" sz="2400" dirty="0"/>
              <a:t> π</a:t>
            </a:r>
            <a:r>
              <a:rPr lang="en-US" sz="2400" dirty="0" err="1"/>
              <a:t>ροσω</a:t>
            </a:r>
            <a:r>
              <a:rPr lang="en-US" sz="2400" dirty="0"/>
              <a:t>π</a:t>
            </a:r>
            <a:r>
              <a:rPr lang="en-US" sz="2400" dirty="0" err="1"/>
              <a:t>ικού</a:t>
            </a:r>
            <a:r>
              <a:rPr lang="en-US" sz="2400" dirty="0"/>
              <a:t> </a:t>
            </a:r>
            <a:r>
              <a:rPr lang="en-US" sz="2400" dirty="0" err="1"/>
              <a:t>κ</a:t>
            </a:r>
            <a:r>
              <a:rPr lang="en-US" sz="2400" dirty="0"/>
              <a:t>α</a:t>
            </a:r>
            <a:r>
              <a:rPr lang="en-US" sz="2400" dirty="0" err="1"/>
              <a:t>ι</a:t>
            </a:r>
            <a:r>
              <a:rPr lang="en-US" sz="2400" dirty="0"/>
              <a:t> </a:t>
            </a:r>
            <a:r>
              <a:rPr lang="en-US" sz="2400" dirty="0" err="1"/>
              <a:t>εκ</a:t>
            </a:r>
            <a:r>
              <a:rPr lang="en-US" sz="2400" dirty="0"/>
              <a:t>πα</a:t>
            </a:r>
            <a:r>
              <a:rPr lang="en-US" sz="2400" dirty="0" err="1"/>
              <a:t>ιδευομένων</a:t>
            </a:r>
            <a:r>
              <a:rPr lang="en-US" sz="2400" dirty="0"/>
              <a:t> </a:t>
            </a:r>
            <a:r>
              <a:rPr lang="en-US" sz="2400" dirty="0" err="1"/>
              <a:t>κ</a:t>
            </a:r>
            <a:r>
              <a:rPr lang="en-US" sz="2400" dirty="0"/>
              <a:t>α</a:t>
            </a:r>
            <a:r>
              <a:rPr lang="en-US" sz="2400" dirty="0" err="1"/>
              <a:t>ι</a:t>
            </a:r>
            <a:r>
              <a:rPr lang="en-US" sz="2400" dirty="0"/>
              <a:t> π</a:t>
            </a:r>
            <a:r>
              <a:rPr lang="en-US" sz="2400" dirty="0" err="1"/>
              <a:t>ροωθούν</a:t>
            </a:r>
            <a:r>
              <a:rPr lang="en-US" sz="2400" dirty="0"/>
              <a:t> </a:t>
            </a:r>
            <a:r>
              <a:rPr lang="en-US" sz="2400" dirty="0" err="1"/>
              <a:t>την</a:t>
            </a:r>
            <a:r>
              <a:rPr lang="en-US" sz="2400" dirty="0"/>
              <a:t> α</a:t>
            </a:r>
            <a:r>
              <a:rPr lang="en-US" sz="2400" dirty="0" err="1"/>
              <a:t>ντ</a:t>
            </a:r>
            <a:r>
              <a:rPr lang="en-US" sz="2400" dirty="0"/>
              <a:t>α</a:t>
            </a:r>
            <a:r>
              <a:rPr lang="en-US" sz="2400" dirty="0" err="1"/>
              <a:t>λλ</a:t>
            </a:r>
            <a:r>
              <a:rPr lang="en-US" sz="2400" dirty="0"/>
              <a:t>α</a:t>
            </a:r>
            <a:r>
              <a:rPr lang="en-US" sz="2400" dirty="0" err="1"/>
              <a:t>γή</a:t>
            </a:r>
            <a:r>
              <a:rPr lang="en-US" sz="2400" dirty="0"/>
              <a:t> </a:t>
            </a:r>
            <a:r>
              <a:rPr lang="en-US" sz="2400" dirty="0" err="1"/>
              <a:t>γνώσεων</a:t>
            </a:r>
            <a:r>
              <a:rPr lang="en-US" sz="2400" dirty="0"/>
              <a:t> </a:t>
            </a:r>
            <a:r>
              <a:rPr lang="en-US" sz="2400" dirty="0" err="1"/>
              <a:t>κ</a:t>
            </a:r>
            <a:r>
              <a:rPr lang="en-US" sz="2400" dirty="0"/>
              <a:t>α</a:t>
            </a:r>
            <a:r>
              <a:rPr lang="en-US" sz="2400" dirty="0" err="1"/>
              <a:t>ι</a:t>
            </a:r>
            <a:r>
              <a:rPr lang="en-US" sz="2400" dirty="0"/>
              <a:t> </a:t>
            </a:r>
            <a:r>
              <a:rPr lang="en-US" sz="2400" dirty="0" err="1"/>
              <a:t>εμ</a:t>
            </a:r>
            <a:r>
              <a:rPr lang="en-US" sz="2400" dirty="0"/>
              <a:t>π</a:t>
            </a:r>
            <a:r>
              <a:rPr lang="en-US" sz="2400" dirty="0" err="1"/>
              <a:t>ειριών</a:t>
            </a:r>
            <a:r>
              <a:rPr lang="en-US" sz="2400" dirty="0"/>
              <a:t> </a:t>
            </a:r>
            <a:r>
              <a:rPr lang="en-US" sz="2400" dirty="0" err="1"/>
              <a:t>σε</a:t>
            </a:r>
            <a:r>
              <a:rPr lang="en-US" sz="2400" dirty="0"/>
              <a:t> </a:t>
            </a:r>
            <a:r>
              <a:rPr lang="en-US" sz="2400" dirty="0" err="1"/>
              <a:t>ε</a:t>
            </a:r>
            <a:r>
              <a:rPr lang="en-US" sz="2400" dirty="0"/>
              <a:t>π</a:t>
            </a:r>
            <a:r>
              <a:rPr lang="en-US" sz="2400" dirty="0" err="1"/>
              <a:t>ί</a:t>
            </a:r>
            <a:r>
              <a:rPr lang="en-US" sz="2400" dirty="0"/>
              <a:t>π</a:t>
            </a:r>
            <a:r>
              <a:rPr lang="en-US" sz="2400" dirty="0" err="1"/>
              <a:t>εδο</a:t>
            </a:r>
            <a:r>
              <a:rPr lang="en-US" sz="2400" dirty="0"/>
              <a:t> </a:t>
            </a:r>
            <a:r>
              <a:rPr lang="en-US" sz="2400" dirty="0" err="1"/>
              <a:t>οργ</a:t>
            </a:r>
            <a:r>
              <a:rPr lang="en-US" sz="2400" dirty="0"/>
              <a:t>α</a:t>
            </a:r>
            <a:r>
              <a:rPr lang="en-US" sz="2400" dirty="0" err="1"/>
              <a:t>νισμού</a:t>
            </a:r>
            <a:endParaRPr lang="en-US" sz="2400" dirty="0"/>
          </a:p>
          <a:p>
            <a:pPr lvl="1" indent="-228600">
              <a:lnSpc>
                <a:spcPct val="90000"/>
              </a:lnSpc>
              <a:spcBef>
                <a:spcPct val="0"/>
              </a:spcBef>
              <a:spcAft>
                <a:spcPct val="15000"/>
              </a:spcAft>
              <a:buFont typeface="Arial" panose="020B0604020202020204" pitchFamily="34" charset="0"/>
              <a:buChar char="•"/>
            </a:pPr>
            <a:endParaRPr lang="en-US" sz="2400" b="1" dirty="0"/>
          </a:p>
          <a:p>
            <a:pPr lvl="1" indent="-228600">
              <a:lnSpc>
                <a:spcPct val="90000"/>
              </a:lnSpc>
              <a:spcBef>
                <a:spcPct val="0"/>
              </a:spcBef>
              <a:spcAft>
                <a:spcPct val="15000"/>
              </a:spcAft>
              <a:buFont typeface="Arial" panose="020B0604020202020204" pitchFamily="34" charset="0"/>
              <a:buChar char="•"/>
            </a:pPr>
            <a:endParaRPr lang="en-US" sz="2400" dirty="0"/>
          </a:p>
          <a:p>
            <a:pPr lvl="1" indent="-228600">
              <a:lnSpc>
                <a:spcPct val="90000"/>
              </a:lnSpc>
              <a:spcBef>
                <a:spcPct val="0"/>
              </a:spcBef>
              <a:spcAft>
                <a:spcPct val="150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871147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7820"/>
        <p:cNvGrpSpPr/>
        <p:nvPr/>
      </p:nvGrpSpPr>
      <p:grpSpPr>
        <a:xfrm>
          <a:off x="0" y="0"/>
          <a:ext cx="0" cy="0"/>
          <a:chOff x="0" y="0"/>
          <a:chExt cx="0" cy="0"/>
        </a:xfrm>
      </p:grpSpPr>
      <p:pic>
        <p:nvPicPr>
          <p:cNvPr id="7821" name="Google Shape;7821;p54"/>
          <p:cNvPicPr preferRelativeResize="0"/>
          <p:nvPr/>
        </p:nvPicPr>
        <p:blipFill>
          <a:blip r:embed="rId3">
            <a:alphaModFix amt="73000"/>
          </a:blip>
          <a:stretch>
            <a:fillRect/>
          </a:stretch>
        </p:blipFill>
        <p:spPr>
          <a:xfrm rot="10800000">
            <a:off x="2712718" y="2176318"/>
            <a:ext cx="1553767" cy="1085233"/>
          </a:xfrm>
          <a:prstGeom prst="rect">
            <a:avLst/>
          </a:prstGeom>
          <a:noFill/>
          <a:ln>
            <a:noFill/>
          </a:ln>
        </p:spPr>
      </p:pic>
      <p:pic>
        <p:nvPicPr>
          <p:cNvPr id="7822" name="Google Shape;7822;p54"/>
          <p:cNvPicPr preferRelativeResize="0"/>
          <p:nvPr/>
        </p:nvPicPr>
        <p:blipFill>
          <a:blip r:embed="rId4">
            <a:alphaModFix amt="73000"/>
          </a:blip>
          <a:stretch>
            <a:fillRect/>
          </a:stretch>
        </p:blipFill>
        <p:spPr>
          <a:xfrm rot="10800000">
            <a:off x="7889501" y="2176318"/>
            <a:ext cx="1553767" cy="1085233"/>
          </a:xfrm>
          <a:prstGeom prst="rect">
            <a:avLst/>
          </a:prstGeom>
          <a:noFill/>
          <a:ln>
            <a:noFill/>
          </a:ln>
        </p:spPr>
      </p:pic>
      <p:pic>
        <p:nvPicPr>
          <p:cNvPr id="7823" name="Google Shape;7823;p54"/>
          <p:cNvPicPr preferRelativeResize="0"/>
          <p:nvPr/>
        </p:nvPicPr>
        <p:blipFill>
          <a:blip r:embed="rId5">
            <a:alphaModFix amt="73000"/>
          </a:blip>
          <a:stretch>
            <a:fillRect/>
          </a:stretch>
        </p:blipFill>
        <p:spPr>
          <a:xfrm rot="10800000">
            <a:off x="8021037" y="4264953"/>
            <a:ext cx="1553767" cy="1085233"/>
          </a:xfrm>
          <a:prstGeom prst="rect">
            <a:avLst/>
          </a:prstGeom>
          <a:noFill/>
          <a:ln>
            <a:noFill/>
          </a:ln>
        </p:spPr>
      </p:pic>
      <p:pic>
        <p:nvPicPr>
          <p:cNvPr id="7824" name="Google Shape;7824;p54"/>
          <p:cNvPicPr preferRelativeResize="0"/>
          <p:nvPr/>
        </p:nvPicPr>
        <p:blipFill>
          <a:blip r:embed="rId6">
            <a:alphaModFix amt="73000"/>
          </a:blip>
          <a:stretch>
            <a:fillRect/>
          </a:stretch>
        </p:blipFill>
        <p:spPr>
          <a:xfrm rot="10800000">
            <a:off x="2712718" y="4184901"/>
            <a:ext cx="1553767" cy="1085233"/>
          </a:xfrm>
          <a:prstGeom prst="rect">
            <a:avLst/>
          </a:prstGeom>
          <a:noFill/>
          <a:ln>
            <a:noFill/>
          </a:ln>
        </p:spPr>
      </p:pic>
      <p:sp>
        <p:nvSpPr>
          <p:cNvPr id="7830" name="Google Shape;7830;p54"/>
          <p:cNvSpPr txBox="1">
            <a:spLocks noGrp="1"/>
          </p:cNvSpPr>
          <p:nvPr>
            <p:ph type="subTitle" idx="1"/>
          </p:nvPr>
        </p:nvSpPr>
        <p:spPr>
          <a:xfrm>
            <a:off x="1766290" y="4411615"/>
            <a:ext cx="3341600" cy="454400"/>
          </a:xfrm>
          <a:prstGeom prst="rect">
            <a:avLst/>
          </a:prstGeom>
        </p:spPr>
        <p:txBody>
          <a:bodyPr spcFirstLastPara="1" wrap="square" lIns="121900" tIns="121900" rIns="121900" bIns="121900" anchor="ctr" anchorCtr="0">
            <a:noAutofit/>
          </a:bodyPr>
          <a:lstStyle/>
          <a:p>
            <a:r>
              <a:rPr lang="el-GR" dirty="0">
                <a:solidFill>
                  <a:srgbClr val="FFFF00"/>
                </a:solidFill>
                <a:latin typeface="Calibri" panose="020F0502020204030204" pitchFamily="34" charset="0"/>
                <a:cs typeface="Calibri" panose="020F0502020204030204" pitchFamily="34" charset="0"/>
              </a:rPr>
              <a:t>Στρατηγική επικεντρωμένη στο δικό σας φορέα</a:t>
            </a:r>
            <a:endParaRPr dirty="0">
              <a:solidFill>
                <a:srgbClr val="FFFF00"/>
              </a:solidFill>
              <a:latin typeface="Calibri" panose="020F0502020204030204" pitchFamily="34" charset="0"/>
              <a:cs typeface="Calibri" panose="020F0502020204030204" pitchFamily="34" charset="0"/>
            </a:endParaRPr>
          </a:p>
        </p:txBody>
      </p:sp>
      <p:sp>
        <p:nvSpPr>
          <p:cNvPr id="7831" name="Google Shape;7831;p54"/>
          <p:cNvSpPr txBox="1">
            <a:spLocks noGrp="1"/>
          </p:cNvSpPr>
          <p:nvPr>
            <p:ph type="subTitle" idx="2"/>
          </p:nvPr>
        </p:nvSpPr>
        <p:spPr>
          <a:xfrm>
            <a:off x="7228709" y="4397244"/>
            <a:ext cx="3341600" cy="454400"/>
          </a:xfrm>
          <a:prstGeom prst="rect">
            <a:avLst/>
          </a:prstGeom>
        </p:spPr>
        <p:txBody>
          <a:bodyPr spcFirstLastPara="1" wrap="square" lIns="121900" tIns="121900" rIns="121900" bIns="121900" anchor="ctr" anchorCtr="0">
            <a:noAutofit/>
          </a:bodyPr>
          <a:lstStyle/>
          <a:p>
            <a:r>
              <a:rPr lang="el-GR" dirty="0">
                <a:solidFill>
                  <a:srgbClr val="FFFF00"/>
                </a:solidFill>
                <a:latin typeface="Calibri" panose="020F0502020204030204" pitchFamily="34" charset="0"/>
                <a:cs typeface="Calibri" panose="020F0502020204030204" pitchFamily="34" charset="0"/>
              </a:rPr>
              <a:t>Ευέλικτο Σχέδιο </a:t>
            </a:r>
            <a:endParaRPr dirty="0">
              <a:solidFill>
                <a:srgbClr val="FFFF00"/>
              </a:solidFill>
              <a:latin typeface="Calibri" panose="020F0502020204030204" pitchFamily="34" charset="0"/>
              <a:cs typeface="Calibri" panose="020F0502020204030204" pitchFamily="34" charset="0"/>
            </a:endParaRPr>
          </a:p>
        </p:txBody>
      </p:sp>
      <p:sp>
        <p:nvSpPr>
          <p:cNvPr id="7832" name="Google Shape;7832;p54"/>
          <p:cNvSpPr txBox="1">
            <a:spLocks noGrp="1"/>
          </p:cNvSpPr>
          <p:nvPr>
            <p:ph type="subTitle" idx="3"/>
          </p:nvPr>
        </p:nvSpPr>
        <p:spPr>
          <a:xfrm>
            <a:off x="1750641" y="1933371"/>
            <a:ext cx="3341600" cy="784231"/>
          </a:xfrm>
          <a:prstGeom prst="rect">
            <a:avLst/>
          </a:prstGeom>
        </p:spPr>
        <p:txBody>
          <a:bodyPr spcFirstLastPara="1" wrap="square" lIns="121900" tIns="121900" rIns="121900" bIns="121900" anchor="ctr" anchorCtr="0">
            <a:noAutofit/>
          </a:bodyPr>
          <a:lstStyle/>
          <a:p>
            <a:r>
              <a:rPr lang="el-GR" dirty="0">
                <a:solidFill>
                  <a:srgbClr val="FFFF00"/>
                </a:solidFill>
                <a:latin typeface="Calibri" panose="020F0502020204030204" pitchFamily="34" charset="0"/>
                <a:cs typeface="Calibri" panose="020F0502020204030204" pitchFamily="34" charset="0"/>
              </a:rPr>
              <a:t>Διοικητική απλοποίηση</a:t>
            </a:r>
            <a:endParaRPr dirty="0">
              <a:solidFill>
                <a:srgbClr val="FFFF00"/>
              </a:solidFill>
              <a:latin typeface="Calibri" panose="020F0502020204030204" pitchFamily="34" charset="0"/>
              <a:cs typeface="Calibri" panose="020F0502020204030204" pitchFamily="34" charset="0"/>
            </a:endParaRPr>
          </a:p>
        </p:txBody>
      </p:sp>
      <p:sp>
        <p:nvSpPr>
          <p:cNvPr id="7833" name="Google Shape;7833;p54"/>
          <p:cNvSpPr txBox="1">
            <a:spLocks noGrp="1"/>
          </p:cNvSpPr>
          <p:nvPr>
            <p:ph type="subTitle" idx="4"/>
          </p:nvPr>
        </p:nvSpPr>
        <p:spPr>
          <a:xfrm>
            <a:off x="6910633" y="2091716"/>
            <a:ext cx="3955636" cy="868855"/>
          </a:xfrm>
          <a:prstGeom prst="rect">
            <a:avLst/>
          </a:prstGeom>
        </p:spPr>
        <p:txBody>
          <a:bodyPr spcFirstLastPara="1" wrap="square" lIns="121900" tIns="121900" rIns="121900" bIns="121900" anchor="ctr" anchorCtr="0">
            <a:noAutofit/>
          </a:bodyPr>
          <a:lstStyle/>
          <a:p>
            <a:r>
              <a:rPr lang="el-GR" dirty="0">
                <a:solidFill>
                  <a:srgbClr val="FFFF00"/>
                </a:solidFill>
                <a:latin typeface="Calibri" panose="020F0502020204030204" pitchFamily="34" charset="0"/>
                <a:cs typeface="Calibri" panose="020F0502020204030204" pitchFamily="34" charset="0"/>
              </a:rPr>
              <a:t>Σταθερή κι εγγυημένη χρηματοδότηση</a:t>
            </a:r>
            <a:endParaRPr dirty="0">
              <a:solidFill>
                <a:srgbClr val="FFFF00"/>
              </a:solidFill>
              <a:latin typeface="Calibri" panose="020F0502020204030204" pitchFamily="34" charset="0"/>
              <a:cs typeface="Calibri" panose="020F0502020204030204" pitchFamily="34" charset="0"/>
            </a:endParaRPr>
          </a:p>
        </p:txBody>
      </p:sp>
      <p:sp>
        <p:nvSpPr>
          <p:cNvPr id="7825" name="Google Shape;7825;p54"/>
          <p:cNvSpPr txBox="1">
            <a:spLocks noGrp="1"/>
          </p:cNvSpPr>
          <p:nvPr>
            <p:ph type="subTitle" idx="5"/>
          </p:nvPr>
        </p:nvSpPr>
        <p:spPr>
          <a:xfrm>
            <a:off x="1283353" y="2664149"/>
            <a:ext cx="4491563" cy="1136413"/>
          </a:xfrm>
          <a:prstGeom prst="rect">
            <a:avLst/>
          </a:prstGeom>
        </p:spPr>
        <p:txBody>
          <a:bodyPr spcFirstLastPara="1" wrap="square" lIns="121900" tIns="121900" rIns="121900" bIns="121900" anchor="t" anchorCtr="0">
            <a:noAutofit/>
          </a:bodyPr>
          <a:lstStyle/>
          <a:p>
            <a:r>
              <a:rPr lang="el-GR" sz="2133" dirty="0">
                <a:solidFill>
                  <a:schemeClr val="bg1"/>
                </a:solidFill>
              </a:rPr>
              <a:t>Κατάθεση φακέλου υποψηφιότητας μια φορά με δυνατότητα ισχύς μέχρι τη λήξη του  </a:t>
            </a:r>
            <a:r>
              <a:rPr lang="fr-FR" sz="2133" dirty="0">
                <a:solidFill>
                  <a:schemeClr val="bg1"/>
                </a:solidFill>
              </a:rPr>
              <a:t>Erasmus</a:t>
            </a:r>
            <a:endParaRPr sz="2133" dirty="0">
              <a:solidFill>
                <a:schemeClr val="bg1"/>
              </a:solidFill>
            </a:endParaRPr>
          </a:p>
        </p:txBody>
      </p:sp>
      <p:sp>
        <p:nvSpPr>
          <p:cNvPr id="7826" name="Google Shape;7826;p54"/>
          <p:cNvSpPr txBox="1">
            <a:spLocks noGrp="1"/>
          </p:cNvSpPr>
          <p:nvPr>
            <p:ph type="subTitle" idx="6"/>
          </p:nvPr>
        </p:nvSpPr>
        <p:spPr>
          <a:xfrm>
            <a:off x="6956416" y="2850555"/>
            <a:ext cx="4289659" cy="763600"/>
          </a:xfrm>
          <a:prstGeom prst="rect">
            <a:avLst/>
          </a:prstGeom>
        </p:spPr>
        <p:txBody>
          <a:bodyPr spcFirstLastPara="1" wrap="square" lIns="121900" tIns="121900" rIns="121900" bIns="121900" anchor="t" anchorCtr="0">
            <a:noAutofit/>
          </a:bodyPr>
          <a:lstStyle/>
          <a:p>
            <a:r>
              <a:rPr lang="el-GR" sz="2133" dirty="0">
                <a:solidFill>
                  <a:schemeClr val="bg1"/>
                </a:solidFill>
              </a:rPr>
              <a:t>Καλύτερη κι αποτελεσματικότερη συγκέντρωση στους στόχους</a:t>
            </a:r>
            <a:endParaRPr sz="2133" dirty="0">
              <a:solidFill>
                <a:schemeClr val="bg1"/>
              </a:solidFill>
            </a:endParaRPr>
          </a:p>
        </p:txBody>
      </p:sp>
      <p:sp>
        <p:nvSpPr>
          <p:cNvPr id="7827" name="Google Shape;7827;p54"/>
          <p:cNvSpPr txBox="1">
            <a:spLocks noGrp="1"/>
          </p:cNvSpPr>
          <p:nvPr>
            <p:ph type="subTitle" idx="7"/>
          </p:nvPr>
        </p:nvSpPr>
        <p:spPr>
          <a:xfrm>
            <a:off x="1527129" y="5154907"/>
            <a:ext cx="4137021" cy="763600"/>
          </a:xfrm>
          <a:prstGeom prst="rect">
            <a:avLst/>
          </a:prstGeom>
        </p:spPr>
        <p:txBody>
          <a:bodyPr spcFirstLastPara="1" wrap="square" lIns="121900" tIns="121900" rIns="121900" bIns="121900" anchor="t" anchorCtr="0">
            <a:noAutofit/>
          </a:bodyPr>
          <a:lstStyle/>
          <a:p>
            <a:r>
              <a:rPr lang="el-GR" sz="2133" dirty="0">
                <a:solidFill>
                  <a:schemeClr val="bg1"/>
                </a:solidFill>
              </a:rPr>
              <a:t>Ελευθερία στην επιλογή ρυθμού υλοποίησης δράσεων</a:t>
            </a:r>
            <a:endParaRPr sz="2133" dirty="0">
              <a:solidFill>
                <a:schemeClr val="bg1"/>
              </a:solidFill>
            </a:endParaRPr>
          </a:p>
        </p:txBody>
      </p:sp>
      <p:sp>
        <p:nvSpPr>
          <p:cNvPr id="7828" name="Google Shape;7828;p54"/>
          <p:cNvSpPr txBox="1">
            <a:spLocks noGrp="1"/>
          </p:cNvSpPr>
          <p:nvPr>
            <p:ph type="subTitle" idx="8"/>
          </p:nvPr>
        </p:nvSpPr>
        <p:spPr>
          <a:xfrm>
            <a:off x="7353296" y="4805466"/>
            <a:ext cx="3341600" cy="763600"/>
          </a:xfrm>
          <a:prstGeom prst="rect">
            <a:avLst/>
          </a:prstGeom>
        </p:spPr>
        <p:txBody>
          <a:bodyPr spcFirstLastPara="1" wrap="square" lIns="121900" tIns="121900" rIns="121900" bIns="121900" anchor="t" anchorCtr="0">
            <a:noAutofit/>
          </a:bodyPr>
          <a:lstStyle/>
          <a:p>
            <a:r>
              <a:rPr lang="el-GR" sz="2133" dirty="0">
                <a:solidFill>
                  <a:schemeClr val="bg1"/>
                </a:solidFill>
              </a:rPr>
              <a:t>Αυτονομία εξέλιξης και προόδου</a:t>
            </a:r>
            <a:endParaRPr sz="2133" dirty="0">
              <a:solidFill>
                <a:schemeClr val="bg1"/>
              </a:solidFill>
            </a:endParaRPr>
          </a:p>
        </p:txBody>
      </p:sp>
      <p:sp>
        <p:nvSpPr>
          <p:cNvPr id="7829" name="Google Shape;7829;p54"/>
          <p:cNvSpPr txBox="1">
            <a:spLocks noGrp="1"/>
          </p:cNvSpPr>
          <p:nvPr>
            <p:ph type="title"/>
          </p:nvPr>
        </p:nvSpPr>
        <p:spPr>
          <a:prstGeom prst="rect">
            <a:avLst/>
          </a:prstGeom>
        </p:spPr>
        <p:txBody>
          <a:bodyPr spcFirstLastPara="1" wrap="square" lIns="121900" tIns="121900" rIns="121900" bIns="121900" anchor="ctr" anchorCtr="0">
            <a:noAutofit/>
          </a:bodyPr>
          <a:lstStyle/>
          <a:p>
            <a:r>
              <a:rPr lang="el-GR" dirty="0">
                <a:solidFill>
                  <a:schemeClr val="accent1">
                    <a:lumMod val="75000"/>
                  </a:schemeClr>
                </a:solidFill>
                <a:latin typeface="Calibri" panose="020F0502020204030204" pitchFamily="34" charset="0"/>
                <a:cs typeface="Calibri" panose="020F0502020204030204" pitchFamily="34" charset="0"/>
              </a:rPr>
              <a:t>Πλεονεκτήματα Διαπίστευσης</a:t>
            </a:r>
            <a:endParaRPr dirty="0">
              <a:solidFill>
                <a:schemeClr val="accent1">
                  <a:lumMod val="75000"/>
                </a:schemeClr>
              </a:solidFill>
              <a:latin typeface="Calibri" panose="020F0502020204030204" pitchFamily="34" charset="0"/>
              <a:cs typeface="Calibri" panose="020F0502020204030204" pitchFamily="34" charset="0"/>
            </a:endParaRPr>
          </a:p>
        </p:txBody>
      </p:sp>
      <p:grpSp>
        <p:nvGrpSpPr>
          <p:cNvPr id="7834" name="Google Shape;7834;p54"/>
          <p:cNvGrpSpPr/>
          <p:nvPr/>
        </p:nvGrpSpPr>
        <p:grpSpPr>
          <a:xfrm>
            <a:off x="2658464" y="1607267"/>
            <a:ext cx="6875072" cy="233000"/>
            <a:chOff x="3962000" y="4060525"/>
            <a:chExt cx="2324125" cy="174750"/>
          </a:xfrm>
        </p:grpSpPr>
        <p:sp>
          <p:nvSpPr>
            <p:cNvPr id="7835" name="Google Shape;7835;p54"/>
            <p:cNvSpPr/>
            <p:nvPr/>
          </p:nvSpPr>
          <p:spPr>
            <a:xfrm>
              <a:off x="3962000" y="4060525"/>
              <a:ext cx="1117875" cy="168975"/>
            </a:xfrm>
            <a:custGeom>
              <a:avLst/>
              <a:gdLst/>
              <a:ahLst/>
              <a:cxnLst/>
              <a:rect l="l" t="t" r="r" b="b"/>
              <a:pathLst>
                <a:path w="44715" h="6759" extrusionOk="0">
                  <a:moveTo>
                    <a:pt x="9249" y="189"/>
                  </a:moveTo>
                  <a:lnTo>
                    <a:pt x="9605" y="168"/>
                  </a:lnTo>
                  <a:cubicBezTo>
                    <a:pt x="9730" y="377"/>
                    <a:pt x="10023" y="377"/>
                    <a:pt x="10128" y="168"/>
                  </a:cubicBezTo>
                  <a:lnTo>
                    <a:pt x="11048" y="168"/>
                  </a:lnTo>
                  <a:cubicBezTo>
                    <a:pt x="11174" y="377"/>
                    <a:pt x="11404" y="356"/>
                    <a:pt x="11572" y="440"/>
                  </a:cubicBezTo>
                  <a:cubicBezTo>
                    <a:pt x="11969" y="607"/>
                    <a:pt x="12199" y="440"/>
                    <a:pt x="12262" y="42"/>
                  </a:cubicBezTo>
                  <a:lnTo>
                    <a:pt x="12618" y="42"/>
                  </a:lnTo>
                  <a:cubicBezTo>
                    <a:pt x="13078" y="838"/>
                    <a:pt x="13517" y="838"/>
                    <a:pt x="14041" y="42"/>
                  </a:cubicBezTo>
                  <a:cubicBezTo>
                    <a:pt x="14229" y="1"/>
                    <a:pt x="14396" y="1"/>
                    <a:pt x="14564" y="63"/>
                  </a:cubicBezTo>
                  <a:cubicBezTo>
                    <a:pt x="14606" y="210"/>
                    <a:pt x="14731" y="314"/>
                    <a:pt x="14878" y="335"/>
                  </a:cubicBezTo>
                  <a:cubicBezTo>
                    <a:pt x="15422" y="461"/>
                    <a:pt x="16007" y="398"/>
                    <a:pt x="16510" y="168"/>
                  </a:cubicBezTo>
                  <a:cubicBezTo>
                    <a:pt x="16865" y="147"/>
                    <a:pt x="17221" y="168"/>
                    <a:pt x="17577" y="231"/>
                  </a:cubicBezTo>
                  <a:cubicBezTo>
                    <a:pt x="17807" y="607"/>
                    <a:pt x="18372" y="628"/>
                    <a:pt x="18455" y="1193"/>
                  </a:cubicBezTo>
                  <a:cubicBezTo>
                    <a:pt x="18623" y="900"/>
                    <a:pt x="18790" y="628"/>
                    <a:pt x="18979" y="356"/>
                  </a:cubicBezTo>
                  <a:cubicBezTo>
                    <a:pt x="19292" y="294"/>
                    <a:pt x="19606" y="314"/>
                    <a:pt x="19920" y="419"/>
                  </a:cubicBezTo>
                  <a:cubicBezTo>
                    <a:pt x="20108" y="566"/>
                    <a:pt x="20339" y="712"/>
                    <a:pt x="20569" y="817"/>
                  </a:cubicBezTo>
                  <a:cubicBezTo>
                    <a:pt x="20924" y="900"/>
                    <a:pt x="21301" y="963"/>
                    <a:pt x="21301" y="398"/>
                  </a:cubicBezTo>
                  <a:cubicBezTo>
                    <a:pt x="21887" y="294"/>
                    <a:pt x="22494" y="294"/>
                    <a:pt x="23059" y="398"/>
                  </a:cubicBezTo>
                  <a:cubicBezTo>
                    <a:pt x="23059" y="858"/>
                    <a:pt x="23414" y="1130"/>
                    <a:pt x="23561" y="1507"/>
                  </a:cubicBezTo>
                  <a:cubicBezTo>
                    <a:pt x="23833" y="1361"/>
                    <a:pt x="23833" y="1130"/>
                    <a:pt x="23896" y="963"/>
                  </a:cubicBezTo>
                  <a:cubicBezTo>
                    <a:pt x="23937" y="754"/>
                    <a:pt x="23958" y="566"/>
                    <a:pt x="23958" y="356"/>
                  </a:cubicBezTo>
                  <a:cubicBezTo>
                    <a:pt x="24314" y="294"/>
                    <a:pt x="24670" y="314"/>
                    <a:pt x="25005" y="398"/>
                  </a:cubicBezTo>
                  <a:cubicBezTo>
                    <a:pt x="25025" y="545"/>
                    <a:pt x="25005" y="796"/>
                    <a:pt x="25214" y="796"/>
                  </a:cubicBezTo>
                  <a:cubicBezTo>
                    <a:pt x="25549" y="796"/>
                    <a:pt x="25946" y="796"/>
                    <a:pt x="26072" y="335"/>
                  </a:cubicBezTo>
                  <a:lnTo>
                    <a:pt x="28206" y="356"/>
                  </a:lnTo>
                  <a:cubicBezTo>
                    <a:pt x="28248" y="628"/>
                    <a:pt x="28436" y="670"/>
                    <a:pt x="28666" y="670"/>
                  </a:cubicBezTo>
                  <a:cubicBezTo>
                    <a:pt x="29336" y="712"/>
                    <a:pt x="30005" y="607"/>
                    <a:pt x="30696" y="733"/>
                  </a:cubicBezTo>
                  <a:cubicBezTo>
                    <a:pt x="30947" y="796"/>
                    <a:pt x="31031" y="566"/>
                    <a:pt x="31051" y="335"/>
                  </a:cubicBezTo>
                  <a:cubicBezTo>
                    <a:pt x="31282" y="294"/>
                    <a:pt x="31533" y="314"/>
                    <a:pt x="31742" y="419"/>
                  </a:cubicBezTo>
                  <a:cubicBezTo>
                    <a:pt x="31805" y="586"/>
                    <a:pt x="31972" y="691"/>
                    <a:pt x="32139" y="670"/>
                  </a:cubicBezTo>
                  <a:lnTo>
                    <a:pt x="32997" y="670"/>
                  </a:lnTo>
                  <a:cubicBezTo>
                    <a:pt x="32997" y="900"/>
                    <a:pt x="32997" y="1151"/>
                    <a:pt x="33311" y="1193"/>
                  </a:cubicBezTo>
                  <a:cubicBezTo>
                    <a:pt x="33520" y="1235"/>
                    <a:pt x="33709" y="1130"/>
                    <a:pt x="33813" y="942"/>
                  </a:cubicBezTo>
                  <a:cubicBezTo>
                    <a:pt x="33855" y="817"/>
                    <a:pt x="33876" y="670"/>
                    <a:pt x="33876" y="545"/>
                  </a:cubicBezTo>
                  <a:cubicBezTo>
                    <a:pt x="34169" y="503"/>
                    <a:pt x="34483" y="524"/>
                    <a:pt x="34755" y="607"/>
                  </a:cubicBezTo>
                  <a:cubicBezTo>
                    <a:pt x="34755" y="712"/>
                    <a:pt x="34839" y="817"/>
                    <a:pt x="34943" y="858"/>
                  </a:cubicBezTo>
                  <a:cubicBezTo>
                    <a:pt x="34880" y="1193"/>
                    <a:pt x="35173" y="1507"/>
                    <a:pt x="35006" y="1863"/>
                  </a:cubicBezTo>
                  <a:cubicBezTo>
                    <a:pt x="34943" y="2009"/>
                    <a:pt x="35069" y="2156"/>
                    <a:pt x="35215" y="2198"/>
                  </a:cubicBezTo>
                  <a:cubicBezTo>
                    <a:pt x="35383" y="2239"/>
                    <a:pt x="35571" y="2198"/>
                    <a:pt x="35676" y="2051"/>
                  </a:cubicBezTo>
                  <a:cubicBezTo>
                    <a:pt x="35822" y="1947"/>
                    <a:pt x="35759" y="1821"/>
                    <a:pt x="35676" y="1674"/>
                  </a:cubicBezTo>
                  <a:cubicBezTo>
                    <a:pt x="35424" y="1256"/>
                    <a:pt x="35550" y="984"/>
                    <a:pt x="36010" y="858"/>
                  </a:cubicBezTo>
                  <a:cubicBezTo>
                    <a:pt x="36261" y="879"/>
                    <a:pt x="36533" y="775"/>
                    <a:pt x="36722" y="1026"/>
                  </a:cubicBezTo>
                  <a:cubicBezTo>
                    <a:pt x="36408" y="1172"/>
                    <a:pt x="36345" y="1444"/>
                    <a:pt x="36366" y="1737"/>
                  </a:cubicBezTo>
                  <a:lnTo>
                    <a:pt x="36303" y="1779"/>
                  </a:lnTo>
                  <a:lnTo>
                    <a:pt x="36324" y="1821"/>
                  </a:lnTo>
                  <a:lnTo>
                    <a:pt x="36366" y="1737"/>
                  </a:lnTo>
                  <a:cubicBezTo>
                    <a:pt x="36638" y="1695"/>
                    <a:pt x="36889" y="2051"/>
                    <a:pt x="37182" y="1800"/>
                  </a:cubicBezTo>
                  <a:cubicBezTo>
                    <a:pt x="37119" y="1528"/>
                    <a:pt x="36826" y="1340"/>
                    <a:pt x="36910" y="1026"/>
                  </a:cubicBezTo>
                  <a:cubicBezTo>
                    <a:pt x="37224" y="1005"/>
                    <a:pt x="37517" y="879"/>
                    <a:pt x="37789" y="691"/>
                  </a:cubicBezTo>
                  <a:lnTo>
                    <a:pt x="38145" y="691"/>
                  </a:lnTo>
                  <a:lnTo>
                    <a:pt x="38312" y="858"/>
                  </a:lnTo>
                  <a:cubicBezTo>
                    <a:pt x="38626" y="1172"/>
                    <a:pt x="38689" y="1633"/>
                    <a:pt x="38919" y="2030"/>
                  </a:cubicBezTo>
                  <a:cubicBezTo>
                    <a:pt x="38856" y="1444"/>
                    <a:pt x="39421" y="1277"/>
                    <a:pt x="39567" y="858"/>
                  </a:cubicBezTo>
                  <a:lnTo>
                    <a:pt x="39923" y="858"/>
                  </a:lnTo>
                  <a:cubicBezTo>
                    <a:pt x="39965" y="1382"/>
                    <a:pt x="40676" y="1298"/>
                    <a:pt x="40739" y="1821"/>
                  </a:cubicBezTo>
                  <a:cubicBezTo>
                    <a:pt x="40781" y="1821"/>
                    <a:pt x="40844" y="1821"/>
                    <a:pt x="40886" y="1821"/>
                  </a:cubicBezTo>
                  <a:cubicBezTo>
                    <a:pt x="41534" y="1800"/>
                    <a:pt x="42141" y="1528"/>
                    <a:pt x="42580" y="1026"/>
                  </a:cubicBezTo>
                  <a:lnTo>
                    <a:pt x="42580" y="1026"/>
                  </a:lnTo>
                  <a:cubicBezTo>
                    <a:pt x="42873" y="1068"/>
                    <a:pt x="43145" y="1110"/>
                    <a:pt x="43438" y="1151"/>
                  </a:cubicBezTo>
                  <a:cubicBezTo>
                    <a:pt x="43522" y="1151"/>
                    <a:pt x="43606" y="1172"/>
                    <a:pt x="43606" y="1277"/>
                  </a:cubicBezTo>
                  <a:cubicBezTo>
                    <a:pt x="43606" y="1361"/>
                    <a:pt x="43564" y="1444"/>
                    <a:pt x="43501" y="1486"/>
                  </a:cubicBezTo>
                  <a:cubicBezTo>
                    <a:pt x="43417" y="1549"/>
                    <a:pt x="43292" y="1591"/>
                    <a:pt x="43187" y="1612"/>
                  </a:cubicBezTo>
                  <a:cubicBezTo>
                    <a:pt x="42706" y="1716"/>
                    <a:pt x="42476" y="1947"/>
                    <a:pt x="42706" y="2470"/>
                  </a:cubicBezTo>
                  <a:cubicBezTo>
                    <a:pt x="42748" y="2574"/>
                    <a:pt x="42580" y="2721"/>
                    <a:pt x="42727" y="2888"/>
                  </a:cubicBezTo>
                  <a:cubicBezTo>
                    <a:pt x="42978" y="2867"/>
                    <a:pt x="43145" y="2532"/>
                    <a:pt x="43459" y="2637"/>
                  </a:cubicBezTo>
                  <a:cubicBezTo>
                    <a:pt x="43501" y="3014"/>
                    <a:pt x="43836" y="3035"/>
                    <a:pt x="44087" y="3181"/>
                  </a:cubicBezTo>
                  <a:cubicBezTo>
                    <a:pt x="44317" y="3327"/>
                    <a:pt x="44715" y="3474"/>
                    <a:pt x="44610" y="3976"/>
                  </a:cubicBezTo>
                  <a:cubicBezTo>
                    <a:pt x="44422" y="4687"/>
                    <a:pt x="44338" y="4813"/>
                    <a:pt x="43606" y="4750"/>
                  </a:cubicBezTo>
                  <a:cubicBezTo>
                    <a:pt x="43229" y="4708"/>
                    <a:pt x="42852" y="4646"/>
                    <a:pt x="42497" y="4520"/>
                  </a:cubicBezTo>
                  <a:cubicBezTo>
                    <a:pt x="41848" y="4311"/>
                    <a:pt x="41158" y="4436"/>
                    <a:pt x="40614" y="4813"/>
                  </a:cubicBezTo>
                  <a:cubicBezTo>
                    <a:pt x="40132" y="5232"/>
                    <a:pt x="40090" y="5232"/>
                    <a:pt x="39693" y="4667"/>
                  </a:cubicBezTo>
                  <a:cubicBezTo>
                    <a:pt x="39609" y="4520"/>
                    <a:pt x="39526" y="4248"/>
                    <a:pt x="39358" y="4311"/>
                  </a:cubicBezTo>
                  <a:cubicBezTo>
                    <a:pt x="38730" y="4604"/>
                    <a:pt x="38437" y="4206"/>
                    <a:pt x="38186" y="3683"/>
                  </a:cubicBezTo>
                  <a:cubicBezTo>
                    <a:pt x="37747" y="4018"/>
                    <a:pt x="37391" y="4415"/>
                    <a:pt x="36826" y="4102"/>
                  </a:cubicBezTo>
                  <a:cubicBezTo>
                    <a:pt x="36826" y="4708"/>
                    <a:pt x="36826" y="4708"/>
                    <a:pt x="36387" y="5294"/>
                  </a:cubicBezTo>
                  <a:cubicBezTo>
                    <a:pt x="36324" y="5378"/>
                    <a:pt x="36261" y="5483"/>
                    <a:pt x="36199" y="5587"/>
                  </a:cubicBezTo>
                  <a:cubicBezTo>
                    <a:pt x="35843" y="6048"/>
                    <a:pt x="35822" y="6027"/>
                    <a:pt x="35383" y="5692"/>
                  </a:cubicBezTo>
                  <a:cubicBezTo>
                    <a:pt x="35215" y="5566"/>
                    <a:pt x="35173" y="5399"/>
                    <a:pt x="35069" y="5273"/>
                  </a:cubicBezTo>
                  <a:cubicBezTo>
                    <a:pt x="34818" y="5001"/>
                    <a:pt x="34336" y="5106"/>
                    <a:pt x="34253" y="5483"/>
                  </a:cubicBezTo>
                  <a:cubicBezTo>
                    <a:pt x="34044" y="6089"/>
                    <a:pt x="33813" y="6131"/>
                    <a:pt x="33248" y="5817"/>
                  </a:cubicBezTo>
                  <a:cubicBezTo>
                    <a:pt x="32914" y="5629"/>
                    <a:pt x="32851" y="5252"/>
                    <a:pt x="32558" y="5043"/>
                  </a:cubicBezTo>
                  <a:cubicBezTo>
                    <a:pt x="32453" y="4960"/>
                    <a:pt x="32391" y="4771"/>
                    <a:pt x="32202" y="4897"/>
                  </a:cubicBezTo>
                  <a:cubicBezTo>
                    <a:pt x="32098" y="4980"/>
                    <a:pt x="32160" y="5106"/>
                    <a:pt x="32202" y="5232"/>
                  </a:cubicBezTo>
                  <a:cubicBezTo>
                    <a:pt x="32411" y="5817"/>
                    <a:pt x="32391" y="5817"/>
                    <a:pt x="31847" y="6068"/>
                  </a:cubicBezTo>
                  <a:cubicBezTo>
                    <a:pt x="31637" y="6173"/>
                    <a:pt x="31428" y="6278"/>
                    <a:pt x="31240" y="6424"/>
                  </a:cubicBezTo>
                  <a:cubicBezTo>
                    <a:pt x="31031" y="6550"/>
                    <a:pt x="30717" y="6633"/>
                    <a:pt x="30570" y="6487"/>
                  </a:cubicBezTo>
                  <a:cubicBezTo>
                    <a:pt x="30131" y="6110"/>
                    <a:pt x="29901" y="6424"/>
                    <a:pt x="29650" y="6696"/>
                  </a:cubicBezTo>
                  <a:cubicBezTo>
                    <a:pt x="28875" y="6759"/>
                    <a:pt x="28101" y="6717"/>
                    <a:pt x="27327" y="6612"/>
                  </a:cubicBezTo>
                  <a:cubicBezTo>
                    <a:pt x="27285" y="6550"/>
                    <a:pt x="27243" y="6445"/>
                    <a:pt x="27181" y="6424"/>
                  </a:cubicBezTo>
                  <a:cubicBezTo>
                    <a:pt x="27034" y="6403"/>
                    <a:pt x="26992" y="6529"/>
                    <a:pt x="26971" y="6633"/>
                  </a:cubicBezTo>
                  <a:cubicBezTo>
                    <a:pt x="26804" y="6696"/>
                    <a:pt x="26616" y="6675"/>
                    <a:pt x="26448" y="6592"/>
                  </a:cubicBezTo>
                  <a:cubicBezTo>
                    <a:pt x="26302" y="5964"/>
                    <a:pt x="26218" y="5880"/>
                    <a:pt x="25758" y="6110"/>
                  </a:cubicBezTo>
                  <a:cubicBezTo>
                    <a:pt x="25507" y="6236"/>
                    <a:pt x="25297" y="6424"/>
                    <a:pt x="25025" y="6320"/>
                  </a:cubicBezTo>
                  <a:cubicBezTo>
                    <a:pt x="24481" y="6131"/>
                    <a:pt x="23833" y="6257"/>
                    <a:pt x="23372" y="5817"/>
                  </a:cubicBezTo>
                  <a:cubicBezTo>
                    <a:pt x="23268" y="5692"/>
                    <a:pt x="23100" y="5671"/>
                    <a:pt x="22954" y="5713"/>
                  </a:cubicBezTo>
                  <a:cubicBezTo>
                    <a:pt x="22536" y="5943"/>
                    <a:pt x="22410" y="5692"/>
                    <a:pt x="22284" y="5336"/>
                  </a:cubicBezTo>
                  <a:cubicBezTo>
                    <a:pt x="22222" y="5169"/>
                    <a:pt x="22264" y="4897"/>
                    <a:pt x="21887" y="4855"/>
                  </a:cubicBezTo>
                  <a:cubicBezTo>
                    <a:pt x="21971" y="5629"/>
                    <a:pt x="21510" y="5985"/>
                    <a:pt x="20883" y="6257"/>
                  </a:cubicBezTo>
                  <a:cubicBezTo>
                    <a:pt x="20820" y="6278"/>
                    <a:pt x="20799" y="6403"/>
                    <a:pt x="20757" y="6487"/>
                  </a:cubicBezTo>
                  <a:lnTo>
                    <a:pt x="20422" y="6487"/>
                  </a:lnTo>
                  <a:cubicBezTo>
                    <a:pt x="20150" y="6110"/>
                    <a:pt x="20108" y="6110"/>
                    <a:pt x="19899" y="6508"/>
                  </a:cubicBezTo>
                  <a:cubicBezTo>
                    <a:pt x="19418" y="6571"/>
                    <a:pt x="18937" y="6571"/>
                    <a:pt x="18476" y="6508"/>
                  </a:cubicBezTo>
                  <a:cubicBezTo>
                    <a:pt x="18455" y="6445"/>
                    <a:pt x="18435" y="6340"/>
                    <a:pt x="18414" y="6340"/>
                  </a:cubicBezTo>
                  <a:cubicBezTo>
                    <a:pt x="17598" y="6215"/>
                    <a:pt x="16823" y="5880"/>
                    <a:pt x="16154" y="5399"/>
                  </a:cubicBezTo>
                  <a:cubicBezTo>
                    <a:pt x="15986" y="5273"/>
                    <a:pt x="15735" y="5315"/>
                    <a:pt x="15589" y="5462"/>
                  </a:cubicBezTo>
                  <a:cubicBezTo>
                    <a:pt x="15422" y="5629"/>
                    <a:pt x="15275" y="5796"/>
                    <a:pt x="15108" y="5985"/>
                  </a:cubicBezTo>
                  <a:cubicBezTo>
                    <a:pt x="14940" y="6027"/>
                    <a:pt x="14752" y="6027"/>
                    <a:pt x="14564" y="5985"/>
                  </a:cubicBezTo>
                  <a:cubicBezTo>
                    <a:pt x="14208" y="5566"/>
                    <a:pt x="14041" y="5566"/>
                    <a:pt x="13685" y="5985"/>
                  </a:cubicBezTo>
                  <a:cubicBezTo>
                    <a:pt x="13497" y="6027"/>
                    <a:pt x="13329" y="6006"/>
                    <a:pt x="13162" y="5922"/>
                  </a:cubicBezTo>
                  <a:cubicBezTo>
                    <a:pt x="13036" y="5608"/>
                    <a:pt x="12848" y="5608"/>
                    <a:pt x="12639" y="5838"/>
                  </a:cubicBezTo>
                  <a:lnTo>
                    <a:pt x="11551" y="5817"/>
                  </a:lnTo>
                  <a:cubicBezTo>
                    <a:pt x="11446" y="5629"/>
                    <a:pt x="11153" y="5629"/>
                    <a:pt x="11028" y="5817"/>
                  </a:cubicBezTo>
                  <a:cubicBezTo>
                    <a:pt x="10797" y="5859"/>
                    <a:pt x="10546" y="5859"/>
                    <a:pt x="10316" y="5817"/>
                  </a:cubicBezTo>
                  <a:cubicBezTo>
                    <a:pt x="10002" y="5399"/>
                    <a:pt x="9835" y="5378"/>
                    <a:pt x="9437" y="5755"/>
                  </a:cubicBezTo>
                  <a:cubicBezTo>
                    <a:pt x="8663" y="5922"/>
                    <a:pt x="7889" y="5817"/>
                    <a:pt x="7115" y="5817"/>
                  </a:cubicBezTo>
                  <a:cubicBezTo>
                    <a:pt x="6906" y="5608"/>
                    <a:pt x="6717" y="5608"/>
                    <a:pt x="6592" y="5901"/>
                  </a:cubicBezTo>
                  <a:cubicBezTo>
                    <a:pt x="6362" y="6006"/>
                    <a:pt x="6131" y="6027"/>
                    <a:pt x="5880" y="6006"/>
                  </a:cubicBezTo>
                  <a:cubicBezTo>
                    <a:pt x="5462" y="5587"/>
                    <a:pt x="4771" y="5524"/>
                    <a:pt x="4269" y="5880"/>
                  </a:cubicBezTo>
                  <a:cubicBezTo>
                    <a:pt x="3516" y="5796"/>
                    <a:pt x="2805" y="5504"/>
                    <a:pt x="2072" y="5315"/>
                  </a:cubicBezTo>
                  <a:cubicBezTo>
                    <a:pt x="1110" y="5085"/>
                    <a:pt x="670" y="4290"/>
                    <a:pt x="377" y="3432"/>
                  </a:cubicBezTo>
                  <a:cubicBezTo>
                    <a:pt x="210" y="2909"/>
                    <a:pt x="1" y="2407"/>
                    <a:pt x="210" y="1821"/>
                  </a:cubicBezTo>
                  <a:cubicBezTo>
                    <a:pt x="482" y="1026"/>
                    <a:pt x="984" y="586"/>
                    <a:pt x="1800" y="524"/>
                  </a:cubicBezTo>
                  <a:cubicBezTo>
                    <a:pt x="2219" y="503"/>
                    <a:pt x="2637" y="524"/>
                    <a:pt x="3035" y="503"/>
                  </a:cubicBezTo>
                  <a:cubicBezTo>
                    <a:pt x="3453" y="1319"/>
                    <a:pt x="4144" y="545"/>
                    <a:pt x="4667" y="796"/>
                  </a:cubicBezTo>
                  <a:cubicBezTo>
                    <a:pt x="4834" y="879"/>
                    <a:pt x="5022" y="817"/>
                    <a:pt x="5106" y="649"/>
                  </a:cubicBezTo>
                  <a:cubicBezTo>
                    <a:pt x="5127" y="566"/>
                    <a:pt x="5169" y="482"/>
                    <a:pt x="5190" y="398"/>
                  </a:cubicBezTo>
                  <a:cubicBezTo>
                    <a:pt x="5357" y="356"/>
                    <a:pt x="5525" y="356"/>
                    <a:pt x="5713" y="398"/>
                  </a:cubicBezTo>
                  <a:cubicBezTo>
                    <a:pt x="5713" y="628"/>
                    <a:pt x="5943" y="775"/>
                    <a:pt x="6152" y="691"/>
                  </a:cubicBezTo>
                  <a:cubicBezTo>
                    <a:pt x="6550" y="566"/>
                    <a:pt x="6947" y="503"/>
                    <a:pt x="7366" y="524"/>
                  </a:cubicBezTo>
                  <a:cubicBezTo>
                    <a:pt x="7533" y="524"/>
                    <a:pt x="7617" y="398"/>
                    <a:pt x="7659" y="252"/>
                  </a:cubicBezTo>
                  <a:cubicBezTo>
                    <a:pt x="7952" y="189"/>
                    <a:pt x="8245" y="168"/>
                    <a:pt x="8538" y="231"/>
                  </a:cubicBezTo>
                  <a:cubicBezTo>
                    <a:pt x="8852" y="628"/>
                    <a:pt x="8956" y="628"/>
                    <a:pt x="9249" y="189"/>
                  </a:cubicBezTo>
                  <a:close/>
                  <a:moveTo>
                    <a:pt x="40216" y="3181"/>
                  </a:moveTo>
                  <a:cubicBezTo>
                    <a:pt x="40237" y="3014"/>
                    <a:pt x="40132" y="2930"/>
                    <a:pt x="39986" y="2867"/>
                  </a:cubicBezTo>
                  <a:cubicBezTo>
                    <a:pt x="39860" y="2783"/>
                    <a:pt x="39672" y="2846"/>
                    <a:pt x="39630" y="2993"/>
                  </a:cubicBezTo>
                  <a:cubicBezTo>
                    <a:pt x="39567" y="3139"/>
                    <a:pt x="39672" y="3307"/>
                    <a:pt x="39818" y="3327"/>
                  </a:cubicBezTo>
                  <a:cubicBezTo>
                    <a:pt x="39965" y="3348"/>
                    <a:pt x="40111" y="3348"/>
                    <a:pt x="40216" y="3181"/>
                  </a:cubicBezTo>
                  <a:close/>
                  <a:moveTo>
                    <a:pt x="30654" y="1089"/>
                  </a:moveTo>
                  <a:cubicBezTo>
                    <a:pt x="30633" y="1151"/>
                    <a:pt x="30591" y="1214"/>
                    <a:pt x="30612" y="1235"/>
                  </a:cubicBezTo>
                  <a:cubicBezTo>
                    <a:pt x="30612" y="1277"/>
                    <a:pt x="30696" y="1298"/>
                    <a:pt x="30738" y="1319"/>
                  </a:cubicBezTo>
                  <a:cubicBezTo>
                    <a:pt x="30759" y="1256"/>
                    <a:pt x="30821" y="1193"/>
                    <a:pt x="30800" y="1172"/>
                  </a:cubicBezTo>
                  <a:cubicBezTo>
                    <a:pt x="30779" y="1130"/>
                    <a:pt x="30717" y="1130"/>
                    <a:pt x="30654" y="1110"/>
                  </a:cubicBezTo>
                  <a:close/>
                  <a:moveTo>
                    <a:pt x="31888" y="1444"/>
                  </a:moveTo>
                  <a:cubicBezTo>
                    <a:pt x="31867" y="1382"/>
                    <a:pt x="31847" y="1319"/>
                    <a:pt x="31826" y="1298"/>
                  </a:cubicBezTo>
                  <a:cubicBezTo>
                    <a:pt x="31784" y="1277"/>
                    <a:pt x="31721" y="1319"/>
                    <a:pt x="31679" y="1340"/>
                  </a:cubicBezTo>
                  <a:cubicBezTo>
                    <a:pt x="31700" y="1402"/>
                    <a:pt x="31700" y="1465"/>
                    <a:pt x="31742" y="1486"/>
                  </a:cubicBezTo>
                  <a:cubicBezTo>
                    <a:pt x="31784" y="1507"/>
                    <a:pt x="31826" y="1465"/>
                    <a:pt x="31888" y="1444"/>
                  </a:cubicBezTo>
                  <a:close/>
                  <a:moveTo>
                    <a:pt x="43417" y="3286"/>
                  </a:moveTo>
                  <a:cubicBezTo>
                    <a:pt x="43355" y="3265"/>
                    <a:pt x="43313" y="3223"/>
                    <a:pt x="43271" y="3223"/>
                  </a:cubicBezTo>
                  <a:cubicBezTo>
                    <a:pt x="43229" y="3244"/>
                    <a:pt x="43229" y="3327"/>
                    <a:pt x="43208" y="3369"/>
                  </a:cubicBezTo>
                  <a:cubicBezTo>
                    <a:pt x="43250" y="3390"/>
                    <a:pt x="43313" y="3453"/>
                    <a:pt x="43334" y="3432"/>
                  </a:cubicBezTo>
                  <a:cubicBezTo>
                    <a:pt x="43375" y="3411"/>
                    <a:pt x="43396" y="3348"/>
                    <a:pt x="43417" y="3307"/>
                  </a:cubicBezTo>
                  <a:close/>
                  <a:moveTo>
                    <a:pt x="35989" y="5001"/>
                  </a:moveTo>
                  <a:cubicBezTo>
                    <a:pt x="35969" y="5064"/>
                    <a:pt x="35948" y="5106"/>
                    <a:pt x="35927" y="5148"/>
                  </a:cubicBezTo>
                  <a:cubicBezTo>
                    <a:pt x="35969" y="5169"/>
                    <a:pt x="36031" y="5232"/>
                    <a:pt x="36052" y="5211"/>
                  </a:cubicBezTo>
                  <a:cubicBezTo>
                    <a:pt x="36094" y="5190"/>
                    <a:pt x="36115" y="5127"/>
                    <a:pt x="36136" y="5064"/>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36" name="Google Shape;7836;p54"/>
            <p:cNvSpPr/>
            <p:nvPr/>
          </p:nvSpPr>
          <p:spPr>
            <a:xfrm>
              <a:off x="4702700" y="4077275"/>
              <a:ext cx="1172275" cy="158000"/>
            </a:xfrm>
            <a:custGeom>
              <a:avLst/>
              <a:gdLst/>
              <a:ahLst/>
              <a:cxnLst/>
              <a:rect l="l" t="t" r="r" b="b"/>
              <a:pathLst>
                <a:path w="46891" h="6320" extrusionOk="0">
                  <a:moveTo>
                    <a:pt x="14019" y="1716"/>
                  </a:moveTo>
                  <a:cubicBezTo>
                    <a:pt x="13538" y="1862"/>
                    <a:pt x="13350" y="2197"/>
                    <a:pt x="13099" y="2239"/>
                  </a:cubicBezTo>
                  <a:cubicBezTo>
                    <a:pt x="12952" y="2072"/>
                    <a:pt x="13141" y="1925"/>
                    <a:pt x="13078" y="1800"/>
                  </a:cubicBezTo>
                  <a:cubicBezTo>
                    <a:pt x="12869" y="1277"/>
                    <a:pt x="13078" y="1067"/>
                    <a:pt x="13559" y="963"/>
                  </a:cubicBezTo>
                  <a:cubicBezTo>
                    <a:pt x="13685" y="942"/>
                    <a:pt x="13789" y="900"/>
                    <a:pt x="13894" y="837"/>
                  </a:cubicBezTo>
                  <a:cubicBezTo>
                    <a:pt x="13957" y="774"/>
                    <a:pt x="13978" y="691"/>
                    <a:pt x="13978" y="628"/>
                  </a:cubicBezTo>
                  <a:cubicBezTo>
                    <a:pt x="13978" y="523"/>
                    <a:pt x="13915" y="502"/>
                    <a:pt x="13810" y="481"/>
                  </a:cubicBezTo>
                  <a:cubicBezTo>
                    <a:pt x="13517" y="460"/>
                    <a:pt x="13245" y="419"/>
                    <a:pt x="12973" y="377"/>
                  </a:cubicBezTo>
                  <a:cubicBezTo>
                    <a:pt x="12994" y="188"/>
                    <a:pt x="13057" y="21"/>
                    <a:pt x="13287" y="105"/>
                  </a:cubicBezTo>
                  <a:cubicBezTo>
                    <a:pt x="13601" y="209"/>
                    <a:pt x="13894" y="293"/>
                    <a:pt x="14187" y="63"/>
                  </a:cubicBezTo>
                  <a:cubicBezTo>
                    <a:pt x="15317" y="0"/>
                    <a:pt x="16447" y="21"/>
                    <a:pt x="17597" y="126"/>
                  </a:cubicBezTo>
                  <a:cubicBezTo>
                    <a:pt x="17869" y="460"/>
                    <a:pt x="18016" y="460"/>
                    <a:pt x="18288" y="126"/>
                  </a:cubicBezTo>
                  <a:cubicBezTo>
                    <a:pt x="18539" y="42"/>
                    <a:pt x="18811" y="42"/>
                    <a:pt x="19041" y="168"/>
                  </a:cubicBezTo>
                  <a:cubicBezTo>
                    <a:pt x="19083" y="188"/>
                    <a:pt x="19104" y="188"/>
                    <a:pt x="19146" y="209"/>
                  </a:cubicBezTo>
                  <a:lnTo>
                    <a:pt x="20087" y="230"/>
                  </a:lnTo>
                  <a:cubicBezTo>
                    <a:pt x="20548" y="523"/>
                    <a:pt x="21008" y="732"/>
                    <a:pt x="21468" y="230"/>
                  </a:cubicBezTo>
                  <a:cubicBezTo>
                    <a:pt x="22012" y="168"/>
                    <a:pt x="22556" y="188"/>
                    <a:pt x="23079" y="293"/>
                  </a:cubicBezTo>
                  <a:cubicBezTo>
                    <a:pt x="23100" y="398"/>
                    <a:pt x="23142" y="502"/>
                    <a:pt x="23268" y="502"/>
                  </a:cubicBezTo>
                  <a:cubicBezTo>
                    <a:pt x="23393" y="481"/>
                    <a:pt x="23414" y="377"/>
                    <a:pt x="23435" y="272"/>
                  </a:cubicBezTo>
                  <a:cubicBezTo>
                    <a:pt x="23665" y="209"/>
                    <a:pt x="23916" y="188"/>
                    <a:pt x="24147" y="230"/>
                  </a:cubicBezTo>
                  <a:cubicBezTo>
                    <a:pt x="24272" y="398"/>
                    <a:pt x="24377" y="398"/>
                    <a:pt x="24502" y="230"/>
                  </a:cubicBezTo>
                  <a:cubicBezTo>
                    <a:pt x="24795" y="188"/>
                    <a:pt x="25088" y="188"/>
                    <a:pt x="25381" y="272"/>
                  </a:cubicBezTo>
                  <a:cubicBezTo>
                    <a:pt x="25758" y="670"/>
                    <a:pt x="25946" y="670"/>
                    <a:pt x="26281" y="251"/>
                  </a:cubicBezTo>
                  <a:cubicBezTo>
                    <a:pt x="26804" y="188"/>
                    <a:pt x="27348" y="188"/>
                    <a:pt x="27871" y="272"/>
                  </a:cubicBezTo>
                  <a:cubicBezTo>
                    <a:pt x="27871" y="523"/>
                    <a:pt x="28080" y="732"/>
                    <a:pt x="28331" y="732"/>
                  </a:cubicBezTo>
                  <a:cubicBezTo>
                    <a:pt x="28666" y="753"/>
                    <a:pt x="28980" y="816"/>
                    <a:pt x="29273" y="921"/>
                  </a:cubicBezTo>
                  <a:cubicBezTo>
                    <a:pt x="29817" y="1088"/>
                    <a:pt x="30382" y="900"/>
                    <a:pt x="30717" y="440"/>
                  </a:cubicBezTo>
                  <a:cubicBezTo>
                    <a:pt x="30947" y="377"/>
                    <a:pt x="31198" y="398"/>
                    <a:pt x="31428" y="481"/>
                  </a:cubicBezTo>
                  <a:cubicBezTo>
                    <a:pt x="31574" y="837"/>
                    <a:pt x="31763" y="858"/>
                    <a:pt x="31951" y="502"/>
                  </a:cubicBezTo>
                  <a:cubicBezTo>
                    <a:pt x="32537" y="356"/>
                    <a:pt x="33144" y="356"/>
                    <a:pt x="33730" y="523"/>
                  </a:cubicBezTo>
                  <a:cubicBezTo>
                    <a:pt x="33960" y="858"/>
                    <a:pt x="34190" y="816"/>
                    <a:pt x="34441" y="544"/>
                  </a:cubicBezTo>
                  <a:lnTo>
                    <a:pt x="35508" y="586"/>
                  </a:lnTo>
                  <a:cubicBezTo>
                    <a:pt x="35675" y="795"/>
                    <a:pt x="35759" y="712"/>
                    <a:pt x="35843" y="502"/>
                  </a:cubicBezTo>
                  <a:lnTo>
                    <a:pt x="38333" y="649"/>
                  </a:lnTo>
                  <a:cubicBezTo>
                    <a:pt x="38375" y="858"/>
                    <a:pt x="38479" y="1088"/>
                    <a:pt x="38709" y="1025"/>
                  </a:cubicBezTo>
                  <a:cubicBezTo>
                    <a:pt x="39191" y="921"/>
                    <a:pt x="39651" y="1088"/>
                    <a:pt x="40090" y="1151"/>
                  </a:cubicBezTo>
                  <a:cubicBezTo>
                    <a:pt x="40467" y="1235"/>
                    <a:pt x="40844" y="1151"/>
                    <a:pt x="41157" y="921"/>
                  </a:cubicBezTo>
                  <a:cubicBezTo>
                    <a:pt x="41576" y="900"/>
                    <a:pt x="41994" y="921"/>
                    <a:pt x="42413" y="1025"/>
                  </a:cubicBezTo>
                  <a:cubicBezTo>
                    <a:pt x="42476" y="1235"/>
                    <a:pt x="42580" y="1339"/>
                    <a:pt x="42748" y="1109"/>
                  </a:cubicBezTo>
                  <a:cubicBezTo>
                    <a:pt x="43166" y="1067"/>
                    <a:pt x="43585" y="1088"/>
                    <a:pt x="44003" y="1172"/>
                  </a:cubicBezTo>
                  <a:cubicBezTo>
                    <a:pt x="44066" y="1402"/>
                    <a:pt x="44170" y="1528"/>
                    <a:pt x="44359" y="1256"/>
                  </a:cubicBezTo>
                  <a:lnTo>
                    <a:pt x="45405" y="1318"/>
                  </a:lnTo>
                  <a:cubicBezTo>
                    <a:pt x="45426" y="1423"/>
                    <a:pt x="45468" y="1569"/>
                    <a:pt x="45593" y="1590"/>
                  </a:cubicBezTo>
                  <a:cubicBezTo>
                    <a:pt x="46137" y="1695"/>
                    <a:pt x="46409" y="2113"/>
                    <a:pt x="46744" y="2469"/>
                  </a:cubicBezTo>
                  <a:cubicBezTo>
                    <a:pt x="46890" y="2616"/>
                    <a:pt x="46890" y="2699"/>
                    <a:pt x="46807" y="2909"/>
                  </a:cubicBezTo>
                  <a:cubicBezTo>
                    <a:pt x="46660" y="3369"/>
                    <a:pt x="46263" y="3704"/>
                    <a:pt x="46137" y="4164"/>
                  </a:cubicBezTo>
                  <a:cubicBezTo>
                    <a:pt x="46074" y="4394"/>
                    <a:pt x="46116" y="4666"/>
                    <a:pt x="45823" y="4750"/>
                  </a:cubicBezTo>
                  <a:cubicBezTo>
                    <a:pt x="45551" y="4813"/>
                    <a:pt x="45426" y="4541"/>
                    <a:pt x="45258" y="4394"/>
                  </a:cubicBezTo>
                  <a:cubicBezTo>
                    <a:pt x="45175" y="4310"/>
                    <a:pt x="45133" y="4206"/>
                    <a:pt x="45049" y="4143"/>
                  </a:cubicBezTo>
                  <a:cubicBezTo>
                    <a:pt x="44840" y="3892"/>
                    <a:pt x="44610" y="3892"/>
                    <a:pt x="44547" y="4227"/>
                  </a:cubicBezTo>
                  <a:cubicBezTo>
                    <a:pt x="44484" y="4603"/>
                    <a:pt x="44296" y="4520"/>
                    <a:pt x="44003" y="4541"/>
                  </a:cubicBezTo>
                  <a:cubicBezTo>
                    <a:pt x="43313" y="4582"/>
                    <a:pt x="42622" y="4771"/>
                    <a:pt x="41911" y="4541"/>
                  </a:cubicBezTo>
                  <a:cubicBezTo>
                    <a:pt x="41785" y="4499"/>
                    <a:pt x="41680" y="4582"/>
                    <a:pt x="41597" y="4645"/>
                  </a:cubicBezTo>
                  <a:cubicBezTo>
                    <a:pt x="41325" y="4834"/>
                    <a:pt x="41011" y="4917"/>
                    <a:pt x="40697" y="4875"/>
                  </a:cubicBezTo>
                  <a:cubicBezTo>
                    <a:pt x="40488" y="4854"/>
                    <a:pt x="40446" y="5022"/>
                    <a:pt x="40425" y="5168"/>
                  </a:cubicBezTo>
                  <a:cubicBezTo>
                    <a:pt x="37831" y="5252"/>
                    <a:pt x="35236" y="5168"/>
                    <a:pt x="32662" y="4896"/>
                  </a:cubicBezTo>
                  <a:cubicBezTo>
                    <a:pt x="31951" y="4813"/>
                    <a:pt x="31240" y="4813"/>
                    <a:pt x="30528" y="4896"/>
                  </a:cubicBezTo>
                  <a:cubicBezTo>
                    <a:pt x="29712" y="5022"/>
                    <a:pt x="28875" y="5022"/>
                    <a:pt x="28059" y="4896"/>
                  </a:cubicBezTo>
                  <a:cubicBezTo>
                    <a:pt x="27473" y="4792"/>
                    <a:pt x="26888" y="4813"/>
                    <a:pt x="26302" y="4938"/>
                  </a:cubicBezTo>
                  <a:cubicBezTo>
                    <a:pt x="25130" y="5273"/>
                    <a:pt x="23895" y="5106"/>
                    <a:pt x="22703" y="5168"/>
                  </a:cubicBezTo>
                  <a:cubicBezTo>
                    <a:pt x="21343" y="5252"/>
                    <a:pt x="20004" y="5357"/>
                    <a:pt x="18644" y="5440"/>
                  </a:cubicBezTo>
                  <a:cubicBezTo>
                    <a:pt x="18413" y="5461"/>
                    <a:pt x="18183" y="5482"/>
                    <a:pt x="17953" y="5482"/>
                  </a:cubicBezTo>
                  <a:cubicBezTo>
                    <a:pt x="16405" y="5378"/>
                    <a:pt x="14898" y="5670"/>
                    <a:pt x="13371" y="5775"/>
                  </a:cubicBezTo>
                  <a:cubicBezTo>
                    <a:pt x="13141" y="5796"/>
                    <a:pt x="12911" y="5838"/>
                    <a:pt x="12659" y="5838"/>
                  </a:cubicBezTo>
                  <a:cubicBezTo>
                    <a:pt x="11090" y="5838"/>
                    <a:pt x="9563" y="5838"/>
                    <a:pt x="7993" y="5963"/>
                  </a:cubicBezTo>
                  <a:cubicBezTo>
                    <a:pt x="6236" y="6110"/>
                    <a:pt x="4478" y="6026"/>
                    <a:pt x="2700" y="6047"/>
                  </a:cubicBezTo>
                  <a:cubicBezTo>
                    <a:pt x="2051" y="6026"/>
                    <a:pt x="1403" y="6110"/>
                    <a:pt x="775" y="6256"/>
                  </a:cubicBezTo>
                  <a:cubicBezTo>
                    <a:pt x="503" y="6319"/>
                    <a:pt x="189" y="6235"/>
                    <a:pt x="1" y="6026"/>
                  </a:cubicBezTo>
                  <a:cubicBezTo>
                    <a:pt x="252" y="5754"/>
                    <a:pt x="482" y="5440"/>
                    <a:pt x="921" y="5838"/>
                  </a:cubicBezTo>
                  <a:cubicBezTo>
                    <a:pt x="1068" y="5963"/>
                    <a:pt x="1382" y="5901"/>
                    <a:pt x="1591" y="5754"/>
                  </a:cubicBezTo>
                  <a:cubicBezTo>
                    <a:pt x="1800" y="5629"/>
                    <a:pt x="1988" y="5503"/>
                    <a:pt x="2198" y="5398"/>
                  </a:cubicBezTo>
                  <a:cubicBezTo>
                    <a:pt x="2742" y="5126"/>
                    <a:pt x="2763" y="5147"/>
                    <a:pt x="2553" y="4562"/>
                  </a:cubicBezTo>
                  <a:cubicBezTo>
                    <a:pt x="2511" y="4457"/>
                    <a:pt x="2449" y="4331"/>
                    <a:pt x="2553" y="4248"/>
                  </a:cubicBezTo>
                  <a:cubicBezTo>
                    <a:pt x="2742" y="4101"/>
                    <a:pt x="2804" y="4290"/>
                    <a:pt x="2909" y="4373"/>
                  </a:cubicBezTo>
                  <a:cubicBezTo>
                    <a:pt x="3202" y="4582"/>
                    <a:pt x="3265" y="4959"/>
                    <a:pt x="3600" y="5168"/>
                  </a:cubicBezTo>
                  <a:cubicBezTo>
                    <a:pt x="4164" y="5482"/>
                    <a:pt x="4374" y="5419"/>
                    <a:pt x="4604" y="4813"/>
                  </a:cubicBezTo>
                  <a:cubicBezTo>
                    <a:pt x="4708" y="4436"/>
                    <a:pt x="5169" y="4331"/>
                    <a:pt x="5420" y="4603"/>
                  </a:cubicBezTo>
                  <a:cubicBezTo>
                    <a:pt x="5524" y="4729"/>
                    <a:pt x="5566" y="4917"/>
                    <a:pt x="5734" y="5022"/>
                  </a:cubicBezTo>
                  <a:cubicBezTo>
                    <a:pt x="6173" y="5378"/>
                    <a:pt x="6194" y="5378"/>
                    <a:pt x="6550" y="4917"/>
                  </a:cubicBezTo>
                  <a:cubicBezTo>
                    <a:pt x="6613" y="4813"/>
                    <a:pt x="6675" y="4708"/>
                    <a:pt x="6738" y="4624"/>
                  </a:cubicBezTo>
                  <a:cubicBezTo>
                    <a:pt x="7177" y="4038"/>
                    <a:pt x="7177" y="4038"/>
                    <a:pt x="7177" y="3432"/>
                  </a:cubicBezTo>
                  <a:cubicBezTo>
                    <a:pt x="7721" y="3745"/>
                    <a:pt x="8098" y="3369"/>
                    <a:pt x="8537" y="3034"/>
                  </a:cubicBezTo>
                  <a:cubicBezTo>
                    <a:pt x="8789" y="3557"/>
                    <a:pt x="9082" y="3934"/>
                    <a:pt x="9709" y="3662"/>
                  </a:cubicBezTo>
                  <a:cubicBezTo>
                    <a:pt x="9877" y="3578"/>
                    <a:pt x="9960" y="3850"/>
                    <a:pt x="10044" y="3997"/>
                  </a:cubicBezTo>
                  <a:cubicBezTo>
                    <a:pt x="10442" y="4562"/>
                    <a:pt x="10483" y="4562"/>
                    <a:pt x="10965" y="4143"/>
                  </a:cubicBezTo>
                  <a:cubicBezTo>
                    <a:pt x="11509" y="3766"/>
                    <a:pt x="12220" y="3641"/>
                    <a:pt x="12869" y="3850"/>
                  </a:cubicBezTo>
                  <a:cubicBezTo>
                    <a:pt x="13224" y="3976"/>
                    <a:pt x="13601" y="4059"/>
                    <a:pt x="13978" y="4080"/>
                  </a:cubicBezTo>
                  <a:cubicBezTo>
                    <a:pt x="14710" y="4164"/>
                    <a:pt x="14794" y="4017"/>
                    <a:pt x="14982" y="3306"/>
                  </a:cubicBezTo>
                  <a:cubicBezTo>
                    <a:pt x="15087" y="2804"/>
                    <a:pt x="14731" y="2699"/>
                    <a:pt x="14459" y="2511"/>
                  </a:cubicBezTo>
                  <a:cubicBezTo>
                    <a:pt x="14166" y="2344"/>
                    <a:pt x="13873" y="2365"/>
                    <a:pt x="13999" y="1737"/>
                  </a:cubicBezTo>
                  <a:cubicBezTo>
                    <a:pt x="13978" y="1465"/>
                    <a:pt x="13873" y="1569"/>
                    <a:pt x="13852" y="1800"/>
                  </a:cubicBezTo>
                  <a:cubicBezTo>
                    <a:pt x="13852" y="1862"/>
                    <a:pt x="13747" y="1988"/>
                    <a:pt x="13936" y="1988"/>
                  </a:cubicBezTo>
                  <a:cubicBezTo>
                    <a:pt x="14103" y="1967"/>
                    <a:pt x="14291" y="1988"/>
                    <a:pt x="14333" y="1737"/>
                  </a:cubicBezTo>
                  <a:cubicBezTo>
                    <a:pt x="14354" y="1611"/>
                    <a:pt x="14312" y="1507"/>
                    <a:pt x="14019" y="1716"/>
                  </a:cubicBezTo>
                  <a:close/>
                  <a:moveTo>
                    <a:pt x="16509" y="1318"/>
                  </a:moveTo>
                  <a:cubicBezTo>
                    <a:pt x="16488" y="984"/>
                    <a:pt x="16363" y="732"/>
                    <a:pt x="16091" y="753"/>
                  </a:cubicBezTo>
                  <a:cubicBezTo>
                    <a:pt x="15735" y="795"/>
                    <a:pt x="15547" y="1172"/>
                    <a:pt x="15359" y="1423"/>
                  </a:cubicBezTo>
                  <a:cubicBezTo>
                    <a:pt x="15254" y="1590"/>
                    <a:pt x="15400" y="1988"/>
                    <a:pt x="15568" y="2218"/>
                  </a:cubicBezTo>
                  <a:cubicBezTo>
                    <a:pt x="15631" y="2260"/>
                    <a:pt x="15714" y="2260"/>
                    <a:pt x="15798" y="2239"/>
                  </a:cubicBezTo>
                  <a:cubicBezTo>
                    <a:pt x="16007" y="1883"/>
                    <a:pt x="16468" y="1716"/>
                    <a:pt x="16509" y="1318"/>
                  </a:cubicBezTo>
                  <a:close/>
                  <a:moveTo>
                    <a:pt x="43898" y="2176"/>
                  </a:moveTo>
                  <a:cubicBezTo>
                    <a:pt x="43857" y="2197"/>
                    <a:pt x="43773" y="2218"/>
                    <a:pt x="43752" y="2239"/>
                  </a:cubicBezTo>
                  <a:cubicBezTo>
                    <a:pt x="43689" y="2532"/>
                    <a:pt x="43752" y="2825"/>
                    <a:pt x="43919" y="3076"/>
                  </a:cubicBezTo>
                  <a:cubicBezTo>
                    <a:pt x="44045" y="3327"/>
                    <a:pt x="44338" y="3432"/>
                    <a:pt x="44610" y="3327"/>
                  </a:cubicBezTo>
                  <a:cubicBezTo>
                    <a:pt x="44777" y="3264"/>
                    <a:pt x="45049" y="3222"/>
                    <a:pt x="44986" y="2950"/>
                  </a:cubicBezTo>
                  <a:cubicBezTo>
                    <a:pt x="44945" y="2720"/>
                    <a:pt x="44840" y="2469"/>
                    <a:pt x="44505" y="2616"/>
                  </a:cubicBezTo>
                  <a:cubicBezTo>
                    <a:pt x="44170" y="2762"/>
                    <a:pt x="44108" y="2595"/>
                    <a:pt x="44108" y="2302"/>
                  </a:cubicBezTo>
                  <a:cubicBezTo>
                    <a:pt x="44108" y="2197"/>
                    <a:pt x="44003" y="2155"/>
                    <a:pt x="43898" y="2176"/>
                  </a:cubicBezTo>
                  <a:close/>
                  <a:moveTo>
                    <a:pt x="41911" y="2783"/>
                  </a:moveTo>
                  <a:cubicBezTo>
                    <a:pt x="41932" y="2741"/>
                    <a:pt x="41994" y="2678"/>
                    <a:pt x="41973" y="2637"/>
                  </a:cubicBezTo>
                  <a:cubicBezTo>
                    <a:pt x="41953" y="2616"/>
                    <a:pt x="41890" y="2595"/>
                    <a:pt x="41827" y="2574"/>
                  </a:cubicBezTo>
                  <a:cubicBezTo>
                    <a:pt x="41806" y="2616"/>
                    <a:pt x="41764" y="2678"/>
                    <a:pt x="41785" y="2720"/>
                  </a:cubicBezTo>
                  <a:cubicBezTo>
                    <a:pt x="41785" y="2762"/>
                    <a:pt x="41869" y="2762"/>
                    <a:pt x="41911" y="2783"/>
                  </a:cubicBezTo>
                  <a:close/>
                  <a:moveTo>
                    <a:pt x="9312" y="4854"/>
                  </a:moveTo>
                  <a:cubicBezTo>
                    <a:pt x="9354" y="4875"/>
                    <a:pt x="9416" y="4917"/>
                    <a:pt x="9458" y="4917"/>
                  </a:cubicBezTo>
                  <a:cubicBezTo>
                    <a:pt x="9479" y="4896"/>
                    <a:pt x="9500" y="4813"/>
                    <a:pt x="9521" y="4771"/>
                  </a:cubicBezTo>
                  <a:cubicBezTo>
                    <a:pt x="9458" y="4750"/>
                    <a:pt x="9416" y="4708"/>
                    <a:pt x="9374" y="4708"/>
                  </a:cubicBezTo>
                  <a:cubicBezTo>
                    <a:pt x="9333" y="4729"/>
                    <a:pt x="9333" y="4792"/>
                    <a:pt x="9312" y="4854"/>
                  </a:cubicBezTo>
                  <a:close/>
                  <a:moveTo>
                    <a:pt x="16070" y="3327"/>
                  </a:moveTo>
                  <a:lnTo>
                    <a:pt x="15924" y="3264"/>
                  </a:lnTo>
                  <a:cubicBezTo>
                    <a:pt x="15903" y="3327"/>
                    <a:pt x="15861" y="3369"/>
                    <a:pt x="15882" y="3411"/>
                  </a:cubicBezTo>
                  <a:cubicBezTo>
                    <a:pt x="15882" y="3453"/>
                    <a:pt x="15965" y="3453"/>
                    <a:pt x="16007" y="3473"/>
                  </a:cubicBezTo>
                  <a:close/>
                  <a:moveTo>
                    <a:pt x="42685" y="3327"/>
                  </a:moveTo>
                  <a:cubicBezTo>
                    <a:pt x="42643" y="3306"/>
                    <a:pt x="42580" y="3264"/>
                    <a:pt x="42538" y="3285"/>
                  </a:cubicBezTo>
                  <a:cubicBezTo>
                    <a:pt x="42517" y="3285"/>
                    <a:pt x="42497" y="3369"/>
                    <a:pt x="42476" y="3411"/>
                  </a:cubicBezTo>
                  <a:cubicBezTo>
                    <a:pt x="42538" y="3432"/>
                    <a:pt x="42580" y="3494"/>
                    <a:pt x="42622" y="3473"/>
                  </a:cubicBezTo>
                  <a:cubicBezTo>
                    <a:pt x="42664" y="3473"/>
                    <a:pt x="42685" y="3390"/>
                    <a:pt x="42706" y="3327"/>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37" name="Google Shape;7837;p54"/>
            <p:cNvSpPr/>
            <p:nvPr/>
          </p:nvSpPr>
          <p:spPr>
            <a:xfrm>
              <a:off x="5713850" y="4108125"/>
              <a:ext cx="572275" cy="107250"/>
            </a:xfrm>
            <a:custGeom>
              <a:avLst/>
              <a:gdLst/>
              <a:ahLst/>
              <a:cxnLst/>
              <a:rect l="l" t="t" r="r" b="b"/>
              <a:pathLst>
                <a:path w="22891" h="4290" extrusionOk="0">
                  <a:moveTo>
                    <a:pt x="0" y="3913"/>
                  </a:moveTo>
                  <a:cubicBezTo>
                    <a:pt x="21" y="3746"/>
                    <a:pt x="63" y="3600"/>
                    <a:pt x="272" y="3620"/>
                  </a:cubicBezTo>
                  <a:cubicBezTo>
                    <a:pt x="586" y="3662"/>
                    <a:pt x="921" y="3579"/>
                    <a:pt x="1172" y="3390"/>
                  </a:cubicBezTo>
                  <a:cubicBezTo>
                    <a:pt x="1276" y="3328"/>
                    <a:pt x="1381" y="3244"/>
                    <a:pt x="1486" y="3286"/>
                  </a:cubicBezTo>
                  <a:cubicBezTo>
                    <a:pt x="2197" y="3495"/>
                    <a:pt x="2887" y="3328"/>
                    <a:pt x="3578" y="3286"/>
                  </a:cubicBezTo>
                  <a:cubicBezTo>
                    <a:pt x="3871" y="3244"/>
                    <a:pt x="4059" y="3348"/>
                    <a:pt x="4122" y="2972"/>
                  </a:cubicBezTo>
                  <a:cubicBezTo>
                    <a:pt x="4185" y="2637"/>
                    <a:pt x="4415" y="2637"/>
                    <a:pt x="4624" y="2867"/>
                  </a:cubicBezTo>
                  <a:cubicBezTo>
                    <a:pt x="4708" y="2951"/>
                    <a:pt x="4771" y="3076"/>
                    <a:pt x="4854" y="3139"/>
                  </a:cubicBezTo>
                  <a:cubicBezTo>
                    <a:pt x="5001" y="3286"/>
                    <a:pt x="5147" y="3558"/>
                    <a:pt x="5419" y="3474"/>
                  </a:cubicBezTo>
                  <a:cubicBezTo>
                    <a:pt x="5691" y="3411"/>
                    <a:pt x="5649" y="3139"/>
                    <a:pt x="5712" y="2909"/>
                  </a:cubicBezTo>
                  <a:cubicBezTo>
                    <a:pt x="5838" y="2449"/>
                    <a:pt x="6235" y="2114"/>
                    <a:pt x="6403" y="1633"/>
                  </a:cubicBezTo>
                  <a:cubicBezTo>
                    <a:pt x="6465" y="1444"/>
                    <a:pt x="6465" y="1361"/>
                    <a:pt x="6340" y="1214"/>
                  </a:cubicBezTo>
                  <a:cubicBezTo>
                    <a:pt x="5984" y="838"/>
                    <a:pt x="5712" y="419"/>
                    <a:pt x="5168" y="335"/>
                  </a:cubicBezTo>
                  <a:cubicBezTo>
                    <a:pt x="5043" y="315"/>
                    <a:pt x="5022" y="168"/>
                    <a:pt x="5001" y="43"/>
                  </a:cubicBezTo>
                  <a:cubicBezTo>
                    <a:pt x="6800" y="1"/>
                    <a:pt x="8579" y="231"/>
                    <a:pt x="10378" y="315"/>
                  </a:cubicBezTo>
                  <a:cubicBezTo>
                    <a:pt x="10880" y="335"/>
                    <a:pt x="11382" y="335"/>
                    <a:pt x="11864" y="377"/>
                  </a:cubicBezTo>
                  <a:cubicBezTo>
                    <a:pt x="14584" y="545"/>
                    <a:pt x="17283" y="649"/>
                    <a:pt x="19940" y="1235"/>
                  </a:cubicBezTo>
                  <a:cubicBezTo>
                    <a:pt x="20463" y="1340"/>
                    <a:pt x="20986" y="1361"/>
                    <a:pt x="21509" y="1423"/>
                  </a:cubicBezTo>
                  <a:cubicBezTo>
                    <a:pt x="21656" y="1444"/>
                    <a:pt x="21802" y="1486"/>
                    <a:pt x="21928" y="1528"/>
                  </a:cubicBezTo>
                  <a:cubicBezTo>
                    <a:pt x="22346" y="1675"/>
                    <a:pt x="22890" y="2239"/>
                    <a:pt x="22870" y="2491"/>
                  </a:cubicBezTo>
                  <a:cubicBezTo>
                    <a:pt x="22870" y="2825"/>
                    <a:pt x="22200" y="3600"/>
                    <a:pt x="21865" y="3746"/>
                  </a:cubicBezTo>
                  <a:cubicBezTo>
                    <a:pt x="21321" y="3976"/>
                    <a:pt x="20735" y="3851"/>
                    <a:pt x="20212" y="3767"/>
                  </a:cubicBezTo>
                  <a:cubicBezTo>
                    <a:pt x="18664" y="3537"/>
                    <a:pt x="17116" y="3600"/>
                    <a:pt x="15567" y="3369"/>
                  </a:cubicBezTo>
                  <a:cubicBezTo>
                    <a:pt x="15274" y="3369"/>
                    <a:pt x="14981" y="3390"/>
                    <a:pt x="14688" y="3453"/>
                  </a:cubicBezTo>
                  <a:cubicBezTo>
                    <a:pt x="13035" y="3453"/>
                    <a:pt x="11445" y="3976"/>
                    <a:pt x="9771" y="3892"/>
                  </a:cubicBezTo>
                  <a:cubicBezTo>
                    <a:pt x="9123" y="3913"/>
                    <a:pt x="8474" y="3872"/>
                    <a:pt x="7846" y="3746"/>
                  </a:cubicBezTo>
                  <a:cubicBezTo>
                    <a:pt x="7574" y="3704"/>
                    <a:pt x="7302" y="3725"/>
                    <a:pt x="7051" y="3809"/>
                  </a:cubicBezTo>
                  <a:cubicBezTo>
                    <a:pt x="5398" y="4290"/>
                    <a:pt x="3724" y="4018"/>
                    <a:pt x="2051" y="3976"/>
                  </a:cubicBezTo>
                  <a:cubicBezTo>
                    <a:pt x="1360" y="3997"/>
                    <a:pt x="690" y="3976"/>
                    <a:pt x="0" y="3913"/>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38" name="Google Shape;7838;p54"/>
            <p:cNvSpPr/>
            <p:nvPr/>
          </p:nvSpPr>
          <p:spPr>
            <a:xfrm>
              <a:off x="4481425" y="4181875"/>
              <a:ext cx="142325" cy="46600"/>
            </a:xfrm>
            <a:custGeom>
              <a:avLst/>
              <a:gdLst/>
              <a:ahLst/>
              <a:cxnLst/>
              <a:rect l="l" t="t" r="r" b="b"/>
              <a:pathLst>
                <a:path w="5693" h="1864" extrusionOk="0">
                  <a:moveTo>
                    <a:pt x="1" y="1633"/>
                  </a:moveTo>
                  <a:cubicBezTo>
                    <a:pt x="43" y="1549"/>
                    <a:pt x="64" y="1424"/>
                    <a:pt x="106" y="1403"/>
                  </a:cubicBezTo>
                  <a:cubicBezTo>
                    <a:pt x="733" y="1131"/>
                    <a:pt x="1215" y="775"/>
                    <a:pt x="1131" y="1"/>
                  </a:cubicBezTo>
                  <a:cubicBezTo>
                    <a:pt x="1487" y="43"/>
                    <a:pt x="1466" y="315"/>
                    <a:pt x="1507" y="482"/>
                  </a:cubicBezTo>
                  <a:cubicBezTo>
                    <a:pt x="1633" y="838"/>
                    <a:pt x="1779" y="1089"/>
                    <a:pt x="2198" y="859"/>
                  </a:cubicBezTo>
                  <a:cubicBezTo>
                    <a:pt x="2344" y="817"/>
                    <a:pt x="2512" y="838"/>
                    <a:pt x="2616" y="963"/>
                  </a:cubicBezTo>
                  <a:cubicBezTo>
                    <a:pt x="3077" y="1403"/>
                    <a:pt x="3725" y="1277"/>
                    <a:pt x="4248" y="1466"/>
                  </a:cubicBezTo>
                  <a:cubicBezTo>
                    <a:pt x="4541" y="1570"/>
                    <a:pt x="4751" y="1382"/>
                    <a:pt x="4981" y="1256"/>
                  </a:cubicBezTo>
                  <a:cubicBezTo>
                    <a:pt x="5441" y="1026"/>
                    <a:pt x="5546" y="1110"/>
                    <a:pt x="5692" y="1738"/>
                  </a:cubicBezTo>
                  <a:cubicBezTo>
                    <a:pt x="5462" y="1842"/>
                    <a:pt x="5232" y="1863"/>
                    <a:pt x="5002" y="1821"/>
                  </a:cubicBezTo>
                  <a:cubicBezTo>
                    <a:pt x="3328" y="1549"/>
                    <a:pt x="1654" y="1738"/>
                    <a:pt x="1" y="1633"/>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39" name="Google Shape;7839;p54"/>
            <p:cNvSpPr/>
            <p:nvPr/>
          </p:nvSpPr>
          <p:spPr>
            <a:xfrm>
              <a:off x="4339675" y="4191825"/>
              <a:ext cx="84250" cy="31400"/>
            </a:xfrm>
            <a:custGeom>
              <a:avLst/>
              <a:gdLst/>
              <a:ahLst/>
              <a:cxnLst/>
              <a:rect l="l" t="t" r="r" b="b"/>
              <a:pathLst>
                <a:path w="3370" h="1256" extrusionOk="0">
                  <a:moveTo>
                    <a:pt x="1" y="712"/>
                  </a:moveTo>
                  <a:cubicBezTo>
                    <a:pt x="168" y="544"/>
                    <a:pt x="315" y="356"/>
                    <a:pt x="482" y="189"/>
                  </a:cubicBezTo>
                  <a:cubicBezTo>
                    <a:pt x="628" y="21"/>
                    <a:pt x="879" y="0"/>
                    <a:pt x="1047" y="126"/>
                  </a:cubicBezTo>
                  <a:cubicBezTo>
                    <a:pt x="1716" y="607"/>
                    <a:pt x="2491" y="921"/>
                    <a:pt x="3307" y="1068"/>
                  </a:cubicBezTo>
                  <a:cubicBezTo>
                    <a:pt x="3328" y="1068"/>
                    <a:pt x="3348" y="1172"/>
                    <a:pt x="3369" y="1235"/>
                  </a:cubicBezTo>
                  <a:cubicBezTo>
                    <a:pt x="2888" y="1256"/>
                    <a:pt x="2428" y="1193"/>
                    <a:pt x="1988" y="1026"/>
                  </a:cubicBezTo>
                  <a:cubicBezTo>
                    <a:pt x="1340" y="837"/>
                    <a:pt x="670" y="712"/>
                    <a:pt x="1" y="712"/>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0" name="Google Shape;7840;p54"/>
            <p:cNvSpPr/>
            <p:nvPr/>
          </p:nvSpPr>
          <p:spPr>
            <a:xfrm>
              <a:off x="5399450" y="4080400"/>
              <a:ext cx="70650" cy="23575"/>
            </a:xfrm>
            <a:custGeom>
              <a:avLst/>
              <a:gdLst/>
              <a:ahLst/>
              <a:cxnLst/>
              <a:rect l="l" t="t" r="r" b="b"/>
              <a:pathLst>
                <a:path w="2826" h="943" extrusionOk="0">
                  <a:moveTo>
                    <a:pt x="2826" y="315"/>
                  </a:moveTo>
                  <a:cubicBezTo>
                    <a:pt x="2491" y="754"/>
                    <a:pt x="1926" y="942"/>
                    <a:pt x="1403" y="775"/>
                  </a:cubicBezTo>
                  <a:cubicBezTo>
                    <a:pt x="1089" y="670"/>
                    <a:pt x="775" y="607"/>
                    <a:pt x="461" y="587"/>
                  </a:cubicBezTo>
                  <a:cubicBezTo>
                    <a:pt x="210" y="587"/>
                    <a:pt x="1" y="377"/>
                    <a:pt x="1" y="126"/>
                  </a:cubicBezTo>
                  <a:cubicBezTo>
                    <a:pt x="942" y="1"/>
                    <a:pt x="1884" y="294"/>
                    <a:pt x="2826" y="315"/>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1" name="Google Shape;7841;p54"/>
            <p:cNvSpPr/>
            <p:nvPr/>
          </p:nvSpPr>
          <p:spPr>
            <a:xfrm>
              <a:off x="5661000" y="4092950"/>
              <a:ext cx="70650" cy="14675"/>
            </a:xfrm>
            <a:custGeom>
              <a:avLst/>
              <a:gdLst/>
              <a:ahLst/>
              <a:cxnLst/>
              <a:rect l="l" t="t" r="r" b="b"/>
              <a:pathLst>
                <a:path w="2826" h="587" extrusionOk="0">
                  <a:moveTo>
                    <a:pt x="2825" y="294"/>
                  </a:moveTo>
                  <a:cubicBezTo>
                    <a:pt x="2512" y="503"/>
                    <a:pt x="2135" y="587"/>
                    <a:pt x="1758" y="503"/>
                  </a:cubicBezTo>
                  <a:cubicBezTo>
                    <a:pt x="1319" y="440"/>
                    <a:pt x="859" y="273"/>
                    <a:pt x="377" y="398"/>
                  </a:cubicBezTo>
                  <a:cubicBezTo>
                    <a:pt x="147" y="440"/>
                    <a:pt x="43" y="210"/>
                    <a:pt x="1" y="1"/>
                  </a:cubicBezTo>
                  <a:cubicBezTo>
                    <a:pt x="942" y="85"/>
                    <a:pt x="1905" y="43"/>
                    <a:pt x="2825" y="294"/>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2" name="Google Shape;7842;p54"/>
            <p:cNvSpPr/>
            <p:nvPr/>
          </p:nvSpPr>
          <p:spPr>
            <a:xfrm>
              <a:off x="4834525" y="4073075"/>
              <a:ext cx="28275" cy="43450"/>
            </a:xfrm>
            <a:custGeom>
              <a:avLst/>
              <a:gdLst/>
              <a:ahLst/>
              <a:cxnLst/>
              <a:rect l="l" t="t" r="r" b="b"/>
              <a:pathLst>
                <a:path w="1131" h="1738" extrusionOk="0">
                  <a:moveTo>
                    <a:pt x="1130" y="356"/>
                  </a:moveTo>
                  <a:cubicBezTo>
                    <a:pt x="649" y="482"/>
                    <a:pt x="523" y="754"/>
                    <a:pt x="796" y="1172"/>
                  </a:cubicBezTo>
                  <a:cubicBezTo>
                    <a:pt x="879" y="1319"/>
                    <a:pt x="942" y="1445"/>
                    <a:pt x="796" y="1549"/>
                  </a:cubicBezTo>
                  <a:cubicBezTo>
                    <a:pt x="670" y="1696"/>
                    <a:pt x="503" y="1737"/>
                    <a:pt x="335" y="1696"/>
                  </a:cubicBezTo>
                  <a:cubicBezTo>
                    <a:pt x="189" y="1654"/>
                    <a:pt x="63" y="1507"/>
                    <a:pt x="126" y="1361"/>
                  </a:cubicBezTo>
                  <a:cubicBezTo>
                    <a:pt x="293" y="1005"/>
                    <a:pt x="0" y="691"/>
                    <a:pt x="63" y="356"/>
                  </a:cubicBezTo>
                  <a:cubicBezTo>
                    <a:pt x="231" y="356"/>
                    <a:pt x="377" y="294"/>
                    <a:pt x="419" y="105"/>
                  </a:cubicBezTo>
                  <a:cubicBezTo>
                    <a:pt x="649" y="1"/>
                    <a:pt x="879" y="126"/>
                    <a:pt x="1109" y="147"/>
                  </a:cubicBezTo>
                  <a:cubicBezTo>
                    <a:pt x="1130" y="210"/>
                    <a:pt x="1130" y="294"/>
                    <a:pt x="1130" y="356"/>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3" name="Google Shape;7843;p54"/>
            <p:cNvSpPr/>
            <p:nvPr/>
          </p:nvSpPr>
          <p:spPr>
            <a:xfrm>
              <a:off x="4920300" y="4077275"/>
              <a:ext cx="30900" cy="34025"/>
            </a:xfrm>
            <a:custGeom>
              <a:avLst/>
              <a:gdLst/>
              <a:ahLst/>
              <a:cxnLst/>
              <a:rect l="l" t="t" r="r" b="b"/>
              <a:pathLst>
                <a:path w="1236" h="1361" extrusionOk="0">
                  <a:moveTo>
                    <a:pt x="880" y="0"/>
                  </a:moveTo>
                  <a:cubicBezTo>
                    <a:pt x="942" y="126"/>
                    <a:pt x="1089" y="209"/>
                    <a:pt x="1235" y="188"/>
                  </a:cubicBezTo>
                  <a:cubicBezTo>
                    <a:pt x="1089" y="607"/>
                    <a:pt x="524" y="774"/>
                    <a:pt x="608" y="1360"/>
                  </a:cubicBezTo>
                  <a:cubicBezTo>
                    <a:pt x="378" y="963"/>
                    <a:pt x="315" y="523"/>
                    <a:pt x="1" y="188"/>
                  </a:cubicBezTo>
                  <a:lnTo>
                    <a:pt x="168" y="42"/>
                  </a:ln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4" name="Google Shape;7844;p54"/>
            <p:cNvSpPr/>
            <p:nvPr/>
          </p:nvSpPr>
          <p:spPr>
            <a:xfrm>
              <a:off x="4068725" y="4198100"/>
              <a:ext cx="40300" cy="14150"/>
            </a:xfrm>
            <a:custGeom>
              <a:avLst/>
              <a:gdLst/>
              <a:ahLst/>
              <a:cxnLst/>
              <a:rect l="l" t="t" r="r" b="b"/>
              <a:pathLst>
                <a:path w="1612" h="566" extrusionOk="0">
                  <a:moveTo>
                    <a:pt x="0" y="356"/>
                  </a:moveTo>
                  <a:cubicBezTo>
                    <a:pt x="502" y="1"/>
                    <a:pt x="1172" y="63"/>
                    <a:pt x="1611" y="482"/>
                  </a:cubicBezTo>
                  <a:cubicBezTo>
                    <a:pt x="1067" y="565"/>
                    <a:pt x="523" y="524"/>
                    <a:pt x="0" y="356"/>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5" name="Google Shape;7845;p54"/>
            <p:cNvSpPr/>
            <p:nvPr/>
          </p:nvSpPr>
          <p:spPr>
            <a:xfrm>
              <a:off x="4304100" y="4198625"/>
              <a:ext cx="22000" cy="16750"/>
            </a:xfrm>
            <a:custGeom>
              <a:avLst/>
              <a:gdLst/>
              <a:ahLst/>
              <a:cxnLst/>
              <a:rect l="l" t="t" r="r" b="b"/>
              <a:pathLst>
                <a:path w="880" h="670" extrusionOk="0">
                  <a:moveTo>
                    <a:pt x="1" y="440"/>
                  </a:moveTo>
                  <a:cubicBezTo>
                    <a:pt x="357" y="21"/>
                    <a:pt x="524" y="0"/>
                    <a:pt x="880" y="440"/>
                  </a:cubicBezTo>
                  <a:cubicBezTo>
                    <a:pt x="587" y="670"/>
                    <a:pt x="294" y="503"/>
                    <a:pt x="1" y="440"/>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6" name="Google Shape;7846;p54"/>
            <p:cNvSpPr/>
            <p:nvPr/>
          </p:nvSpPr>
          <p:spPr>
            <a:xfrm>
              <a:off x="4197925" y="4194450"/>
              <a:ext cx="22000" cy="12050"/>
            </a:xfrm>
            <a:custGeom>
              <a:avLst/>
              <a:gdLst/>
              <a:ahLst/>
              <a:cxnLst/>
              <a:rect l="l" t="t" r="r" b="b"/>
              <a:pathLst>
                <a:path w="880" h="482" extrusionOk="0">
                  <a:moveTo>
                    <a:pt x="0" y="377"/>
                  </a:moveTo>
                  <a:cubicBezTo>
                    <a:pt x="398" y="0"/>
                    <a:pt x="565" y="21"/>
                    <a:pt x="879" y="439"/>
                  </a:cubicBezTo>
                  <a:cubicBezTo>
                    <a:pt x="586" y="481"/>
                    <a:pt x="272" y="460"/>
                    <a:pt x="0" y="377"/>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7" name="Google Shape;7847;p54"/>
            <p:cNvSpPr/>
            <p:nvPr/>
          </p:nvSpPr>
          <p:spPr>
            <a:xfrm>
              <a:off x="4126775" y="4200200"/>
              <a:ext cx="13100" cy="10475"/>
            </a:xfrm>
            <a:custGeom>
              <a:avLst/>
              <a:gdLst/>
              <a:ahLst/>
              <a:cxnLst/>
              <a:rect l="l" t="t" r="r" b="b"/>
              <a:pathLst>
                <a:path w="524" h="419" extrusionOk="0">
                  <a:moveTo>
                    <a:pt x="1" y="314"/>
                  </a:moveTo>
                  <a:cubicBezTo>
                    <a:pt x="126" y="0"/>
                    <a:pt x="315" y="0"/>
                    <a:pt x="524" y="209"/>
                  </a:cubicBezTo>
                  <a:cubicBezTo>
                    <a:pt x="398" y="377"/>
                    <a:pt x="168" y="419"/>
                    <a:pt x="1" y="314"/>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8" name="Google Shape;7848;p54"/>
            <p:cNvSpPr/>
            <p:nvPr/>
          </p:nvSpPr>
          <p:spPr>
            <a:xfrm>
              <a:off x="4277425" y="4200200"/>
              <a:ext cx="13100" cy="9950"/>
            </a:xfrm>
            <a:custGeom>
              <a:avLst/>
              <a:gdLst/>
              <a:ahLst/>
              <a:cxnLst/>
              <a:rect l="l" t="t" r="r" b="b"/>
              <a:pathLst>
                <a:path w="524" h="398" extrusionOk="0">
                  <a:moveTo>
                    <a:pt x="1" y="251"/>
                  </a:moveTo>
                  <a:cubicBezTo>
                    <a:pt x="231" y="0"/>
                    <a:pt x="398" y="0"/>
                    <a:pt x="524" y="335"/>
                  </a:cubicBezTo>
                  <a:cubicBezTo>
                    <a:pt x="356" y="398"/>
                    <a:pt x="147" y="377"/>
                    <a:pt x="1" y="251"/>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49" name="Google Shape;7849;p54"/>
            <p:cNvSpPr/>
            <p:nvPr/>
          </p:nvSpPr>
          <p:spPr>
            <a:xfrm>
              <a:off x="4459475" y="4212750"/>
              <a:ext cx="13100" cy="11000"/>
            </a:xfrm>
            <a:custGeom>
              <a:avLst/>
              <a:gdLst/>
              <a:ahLst/>
              <a:cxnLst/>
              <a:rect l="l" t="t" r="r" b="b"/>
              <a:pathLst>
                <a:path w="524" h="440" extrusionOk="0">
                  <a:moveTo>
                    <a:pt x="0" y="398"/>
                  </a:moveTo>
                  <a:cubicBezTo>
                    <a:pt x="209" y="0"/>
                    <a:pt x="272" y="0"/>
                    <a:pt x="523" y="377"/>
                  </a:cubicBezTo>
                  <a:cubicBezTo>
                    <a:pt x="335" y="440"/>
                    <a:pt x="168" y="440"/>
                    <a:pt x="0" y="398"/>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0" name="Google Shape;7850;p54"/>
            <p:cNvSpPr/>
            <p:nvPr/>
          </p:nvSpPr>
          <p:spPr>
            <a:xfrm>
              <a:off x="5762475" y="4100800"/>
              <a:ext cx="8925" cy="9450"/>
            </a:xfrm>
            <a:custGeom>
              <a:avLst/>
              <a:gdLst/>
              <a:ahLst/>
              <a:cxnLst/>
              <a:rect l="l" t="t" r="r" b="b"/>
              <a:pathLst>
                <a:path w="357" h="378" extrusionOk="0">
                  <a:moveTo>
                    <a:pt x="357" y="168"/>
                  </a:moveTo>
                  <a:cubicBezTo>
                    <a:pt x="189" y="377"/>
                    <a:pt x="85" y="273"/>
                    <a:pt x="1" y="63"/>
                  </a:cubicBezTo>
                  <a:cubicBezTo>
                    <a:pt x="126" y="1"/>
                    <a:pt x="294" y="43"/>
                    <a:pt x="357" y="168"/>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1" name="Google Shape;7851;p54"/>
            <p:cNvSpPr/>
            <p:nvPr/>
          </p:nvSpPr>
          <p:spPr>
            <a:xfrm>
              <a:off x="5802775" y="4104475"/>
              <a:ext cx="8900" cy="10475"/>
            </a:xfrm>
            <a:custGeom>
              <a:avLst/>
              <a:gdLst/>
              <a:ahLst/>
              <a:cxnLst/>
              <a:rect l="l" t="t" r="r" b="b"/>
              <a:pathLst>
                <a:path w="356" h="419" extrusionOk="0">
                  <a:moveTo>
                    <a:pt x="356" y="147"/>
                  </a:moveTo>
                  <a:cubicBezTo>
                    <a:pt x="167" y="419"/>
                    <a:pt x="63" y="293"/>
                    <a:pt x="0" y="42"/>
                  </a:cubicBezTo>
                  <a:cubicBezTo>
                    <a:pt x="126" y="0"/>
                    <a:pt x="272" y="42"/>
                    <a:pt x="356" y="147"/>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2" name="Google Shape;7852;p54"/>
            <p:cNvSpPr/>
            <p:nvPr/>
          </p:nvSpPr>
          <p:spPr>
            <a:xfrm>
              <a:off x="4636800" y="4220600"/>
              <a:ext cx="8900" cy="6825"/>
            </a:xfrm>
            <a:custGeom>
              <a:avLst/>
              <a:gdLst/>
              <a:ahLst/>
              <a:cxnLst/>
              <a:rect l="l" t="t" r="r" b="b"/>
              <a:pathLst>
                <a:path w="356" h="273" extrusionOk="0">
                  <a:moveTo>
                    <a:pt x="0" y="230"/>
                  </a:moveTo>
                  <a:cubicBezTo>
                    <a:pt x="21" y="126"/>
                    <a:pt x="63" y="0"/>
                    <a:pt x="189" y="21"/>
                  </a:cubicBezTo>
                  <a:cubicBezTo>
                    <a:pt x="251" y="21"/>
                    <a:pt x="293" y="147"/>
                    <a:pt x="356" y="209"/>
                  </a:cubicBezTo>
                  <a:cubicBezTo>
                    <a:pt x="230" y="272"/>
                    <a:pt x="105" y="272"/>
                    <a:pt x="0" y="230"/>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3" name="Google Shape;7853;p54"/>
            <p:cNvSpPr/>
            <p:nvPr/>
          </p:nvSpPr>
          <p:spPr>
            <a:xfrm>
              <a:off x="4237675" y="4200725"/>
              <a:ext cx="13100" cy="5775"/>
            </a:xfrm>
            <a:custGeom>
              <a:avLst/>
              <a:gdLst/>
              <a:ahLst/>
              <a:cxnLst/>
              <a:rect l="l" t="t" r="r" b="b"/>
              <a:pathLst>
                <a:path w="524" h="231" extrusionOk="0">
                  <a:moveTo>
                    <a:pt x="1" y="188"/>
                  </a:moveTo>
                  <a:cubicBezTo>
                    <a:pt x="126" y="0"/>
                    <a:pt x="398" y="0"/>
                    <a:pt x="524" y="188"/>
                  </a:cubicBezTo>
                  <a:cubicBezTo>
                    <a:pt x="356" y="230"/>
                    <a:pt x="168" y="230"/>
                    <a:pt x="1" y="188"/>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4" name="Google Shape;7854;p54"/>
            <p:cNvSpPr/>
            <p:nvPr/>
          </p:nvSpPr>
          <p:spPr>
            <a:xfrm>
              <a:off x="4960075" y="4079350"/>
              <a:ext cx="66975" cy="27225"/>
            </a:xfrm>
            <a:custGeom>
              <a:avLst/>
              <a:gdLst/>
              <a:ahLst/>
              <a:cxnLst/>
              <a:rect l="l" t="t" r="r" b="b"/>
              <a:pathLst>
                <a:path w="2679" h="1089" extrusionOk="0">
                  <a:moveTo>
                    <a:pt x="0" y="105"/>
                  </a:moveTo>
                  <a:cubicBezTo>
                    <a:pt x="147" y="85"/>
                    <a:pt x="314" y="1"/>
                    <a:pt x="439" y="43"/>
                  </a:cubicBezTo>
                  <a:cubicBezTo>
                    <a:pt x="1172" y="273"/>
                    <a:pt x="1946" y="85"/>
                    <a:pt x="2678" y="294"/>
                  </a:cubicBezTo>
                  <a:cubicBezTo>
                    <a:pt x="2239" y="775"/>
                    <a:pt x="1632" y="1068"/>
                    <a:pt x="983" y="1089"/>
                  </a:cubicBezTo>
                  <a:cubicBezTo>
                    <a:pt x="921" y="1089"/>
                    <a:pt x="879" y="1089"/>
                    <a:pt x="816" y="1089"/>
                  </a:cubicBezTo>
                  <a:cubicBezTo>
                    <a:pt x="774" y="566"/>
                    <a:pt x="42" y="629"/>
                    <a:pt x="0" y="105"/>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5" name="Google Shape;7855;p54"/>
            <p:cNvSpPr/>
            <p:nvPr/>
          </p:nvSpPr>
          <p:spPr>
            <a:xfrm>
              <a:off x="4871150" y="4086675"/>
              <a:ext cx="20425" cy="25150"/>
            </a:xfrm>
            <a:custGeom>
              <a:avLst/>
              <a:gdLst/>
              <a:ahLst/>
              <a:cxnLst/>
              <a:rect l="l" t="t" r="r" b="b"/>
              <a:pathLst>
                <a:path w="817" h="1006" extrusionOk="0">
                  <a:moveTo>
                    <a:pt x="377" y="1"/>
                  </a:moveTo>
                  <a:lnTo>
                    <a:pt x="544" y="1"/>
                  </a:lnTo>
                  <a:cubicBezTo>
                    <a:pt x="460" y="315"/>
                    <a:pt x="753" y="482"/>
                    <a:pt x="816" y="754"/>
                  </a:cubicBezTo>
                  <a:cubicBezTo>
                    <a:pt x="523" y="1005"/>
                    <a:pt x="272" y="670"/>
                    <a:pt x="0" y="712"/>
                  </a:cubicBezTo>
                  <a:cubicBezTo>
                    <a:pt x="0" y="398"/>
                    <a:pt x="42" y="126"/>
                    <a:pt x="377" y="1"/>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6" name="Google Shape;7856;p54"/>
            <p:cNvSpPr/>
            <p:nvPr/>
          </p:nvSpPr>
          <p:spPr>
            <a:xfrm>
              <a:off x="4951175" y="4130100"/>
              <a:ext cx="16750" cy="14150"/>
            </a:xfrm>
            <a:custGeom>
              <a:avLst/>
              <a:gdLst/>
              <a:ahLst/>
              <a:cxnLst/>
              <a:rect l="l" t="t" r="r" b="b"/>
              <a:pathLst>
                <a:path w="670" h="566" extrusionOk="0">
                  <a:moveTo>
                    <a:pt x="649" y="398"/>
                  </a:moveTo>
                  <a:cubicBezTo>
                    <a:pt x="544" y="565"/>
                    <a:pt x="398" y="565"/>
                    <a:pt x="251" y="544"/>
                  </a:cubicBezTo>
                  <a:cubicBezTo>
                    <a:pt x="105" y="524"/>
                    <a:pt x="0" y="356"/>
                    <a:pt x="63" y="210"/>
                  </a:cubicBezTo>
                  <a:cubicBezTo>
                    <a:pt x="105" y="63"/>
                    <a:pt x="293" y="0"/>
                    <a:pt x="419" y="84"/>
                  </a:cubicBezTo>
                  <a:cubicBezTo>
                    <a:pt x="565" y="147"/>
                    <a:pt x="670" y="231"/>
                    <a:pt x="649" y="398"/>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7" name="Google Shape;7857;p54"/>
            <p:cNvSpPr/>
            <p:nvPr/>
          </p:nvSpPr>
          <p:spPr>
            <a:xfrm>
              <a:off x="5042200" y="4141075"/>
              <a:ext cx="5250" cy="5775"/>
            </a:xfrm>
            <a:custGeom>
              <a:avLst/>
              <a:gdLst/>
              <a:ahLst/>
              <a:cxnLst/>
              <a:rect l="l" t="t" r="r" b="b"/>
              <a:pathLst>
                <a:path w="210" h="231" extrusionOk="0">
                  <a:moveTo>
                    <a:pt x="209" y="85"/>
                  </a:moveTo>
                  <a:cubicBezTo>
                    <a:pt x="188" y="126"/>
                    <a:pt x="167" y="210"/>
                    <a:pt x="126" y="210"/>
                  </a:cubicBezTo>
                  <a:cubicBezTo>
                    <a:pt x="105" y="231"/>
                    <a:pt x="42" y="189"/>
                    <a:pt x="0" y="168"/>
                  </a:cubicBezTo>
                  <a:cubicBezTo>
                    <a:pt x="21" y="105"/>
                    <a:pt x="21" y="22"/>
                    <a:pt x="63" y="22"/>
                  </a:cubicBezTo>
                  <a:cubicBezTo>
                    <a:pt x="105" y="1"/>
                    <a:pt x="147" y="43"/>
                    <a:pt x="209" y="85"/>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8" name="Google Shape;7858;p54"/>
            <p:cNvSpPr/>
            <p:nvPr/>
          </p:nvSpPr>
          <p:spPr>
            <a:xfrm>
              <a:off x="4860150" y="4186075"/>
              <a:ext cx="5250" cy="5250"/>
            </a:xfrm>
            <a:custGeom>
              <a:avLst/>
              <a:gdLst/>
              <a:ahLst/>
              <a:cxnLst/>
              <a:rect l="l" t="t" r="r" b="b"/>
              <a:pathLst>
                <a:path w="210" h="210" extrusionOk="0">
                  <a:moveTo>
                    <a:pt x="63" y="0"/>
                  </a:moveTo>
                  <a:lnTo>
                    <a:pt x="210" y="63"/>
                  </a:lnTo>
                  <a:cubicBezTo>
                    <a:pt x="189" y="105"/>
                    <a:pt x="168" y="189"/>
                    <a:pt x="126" y="189"/>
                  </a:cubicBezTo>
                  <a:cubicBezTo>
                    <a:pt x="105" y="210"/>
                    <a:pt x="43" y="168"/>
                    <a:pt x="1" y="147"/>
                  </a:cubicBezTo>
                  <a:cubicBezTo>
                    <a:pt x="22" y="84"/>
                    <a:pt x="22" y="42"/>
                    <a:pt x="63" y="0"/>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59" name="Google Shape;7859;p54"/>
            <p:cNvSpPr/>
            <p:nvPr/>
          </p:nvSpPr>
          <p:spPr>
            <a:xfrm>
              <a:off x="4869575" y="4104475"/>
              <a:ext cx="2100" cy="1575"/>
            </a:xfrm>
            <a:custGeom>
              <a:avLst/>
              <a:gdLst/>
              <a:ahLst/>
              <a:cxnLst/>
              <a:rect l="l" t="t" r="r" b="b"/>
              <a:pathLst>
                <a:path w="84" h="63" extrusionOk="0">
                  <a:moveTo>
                    <a:pt x="84" y="0"/>
                  </a:moveTo>
                  <a:lnTo>
                    <a:pt x="42" y="63"/>
                  </a:lnTo>
                  <a:lnTo>
                    <a:pt x="0" y="21"/>
                  </a:ln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60" name="Google Shape;7860;p54"/>
            <p:cNvSpPr/>
            <p:nvPr/>
          </p:nvSpPr>
          <p:spPr>
            <a:xfrm>
              <a:off x="5084025" y="4095575"/>
              <a:ext cx="31425" cy="38725"/>
            </a:xfrm>
            <a:custGeom>
              <a:avLst/>
              <a:gdLst/>
              <a:ahLst/>
              <a:cxnLst/>
              <a:rect l="l" t="t" r="r" b="b"/>
              <a:pathLst>
                <a:path w="1257" h="1549" extrusionOk="0">
                  <a:moveTo>
                    <a:pt x="1256" y="586"/>
                  </a:moveTo>
                  <a:cubicBezTo>
                    <a:pt x="1215" y="984"/>
                    <a:pt x="733" y="1151"/>
                    <a:pt x="545" y="1528"/>
                  </a:cubicBezTo>
                  <a:cubicBezTo>
                    <a:pt x="461" y="1549"/>
                    <a:pt x="378" y="1528"/>
                    <a:pt x="315" y="1486"/>
                  </a:cubicBezTo>
                  <a:cubicBezTo>
                    <a:pt x="147" y="1256"/>
                    <a:pt x="1" y="858"/>
                    <a:pt x="106" y="712"/>
                  </a:cubicBezTo>
                  <a:cubicBezTo>
                    <a:pt x="294" y="440"/>
                    <a:pt x="482" y="84"/>
                    <a:pt x="838" y="42"/>
                  </a:cubicBezTo>
                  <a:cubicBezTo>
                    <a:pt x="1110" y="0"/>
                    <a:pt x="1235" y="252"/>
                    <a:pt x="1256" y="586"/>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61" name="Google Shape;7861;p54"/>
            <p:cNvSpPr/>
            <p:nvPr/>
          </p:nvSpPr>
          <p:spPr>
            <a:xfrm>
              <a:off x="5794925" y="4131675"/>
              <a:ext cx="34025" cy="31400"/>
            </a:xfrm>
            <a:custGeom>
              <a:avLst/>
              <a:gdLst/>
              <a:ahLst/>
              <a:cxnLst/>
              <a:rect l="l" t="t" r="r" b="b"/>
              <a:pathLst>
                <a:path w="1361" h="1256" extrusionOk="0">
                  <a:moveTo>
                    <a:pt x="209" y="0"/>
                  </a:moveTo>
                  <a:cubicBezTo>
                    <a:pt x="314" y="0"/>
                    <a:pt x="419" y="21"/>
                    <a:pt x="419" y="126"/>
                  </a:cubicBezTo>
                  <a:cubicBezTo>
                    <a:pt x="419" y="419"/>
                    <a:pt x="502" y="565"/>
                    <a:pt x="816" y="419"/>
                  </a:cubicBezTo>
                  <a:cubicBezTo>
                    <a:pt x="1151" y="272"/>
                    <a:pt x="1256" y="544"/>
                    <a:pt x="1297" y="774"/>
                  </a:cubicBezTo>
                  <a:cubicBezTo>
                    <a:pt x="1360" y="1046"/>
                    <a:pt x="1088" y="1088"/>
                    <a:pt x="921" y="1151"/>
                  </a:cubicBezTo>
                  <a:cubicBezTo>
                    <a:pt x="649" y="1256"/>
                    <a:pt x="356" y="1130"/>
                    <a:pt x="230" y="900"/>
                  </a:cubicBezTo>
                  <a:cubicBezTo>
                    <a:pt x="63" y="649"/>
                    <a:pt x="0" y="356"/>
                    <a:pt x="63" y="63"/>
                  </a:cubicBezTo>
                  <a:cubicBezTo>
                    <a:pt x="84" y="42"/>
                    <a:pt x="168" y="21"/>
                    <a:pt x="209" y="0"/>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62" name="Google Shape;7862;p54"/>
            <p:cNvSpPr/>
            <p:nvPr/>
          </p:nvSpPr>
          <p:spPr>
            <a:xfrm>
              <a:off x="5046900" y="4113350"/>
              <a:ext cx="15200" cy="13625"/>
            </a:xfrm>
            <a:custGeom>
              <a:avLst/>
              <a:gdLst/>
              <a:ahLst/>
              <a:cxnLst/>
              <a:rect l="l" t="t" r="r" b="b"/>
              <a:pathLst>
                <a:path w="608" h="545" extrusionOk="0">
                  <a:moveTo>
                    <a:pt x="398" y="22"/>
                  </a:moveTo>
                  <a:cubicBezTo>
                    <a:pt x="523" y="43"/>
                    <a:pt x="607" y="168"/>
                    <a:pt x="565" y="294"/>
                  </a:cubicBezTo>
                  <a:cubicBezTo>
                    <a:pt x="544" y="524"/>
                    <a:pt x="335" y="524"/>
                    <a:pt x="168" y="524"/>
                  </a:cubicBezTo>
                  <a:cubicBezTo>
                    <a:pt x="0" y="545"/>
                    <a:pt x="84" y="398"/>
                    <a:pt x="84" y="357"/>
                  </a:cubicBezTo>
                  <a:cubicBezTo>
                    <a:pt x="105" y="106"/>
                    <a:pt x="210" y="1"/>
                    <a:pt x="398" y="22"/>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63" name="Google Shape;7863;p54"/>
            <p:cNvSpPr/>
            <p:nvPr/>
          </p:nvSpPr>
          <p:spPr>
            <a:xfrm>
              <a:off x="5746800" y="4141600"/>
              <a:ext cx="5775" cy="5250"/>
            </a:xfrm>
            <a:custGeom>
              <a:avLst/>
              <a:gdLst/>
              <a:ahLst/>
              <a:cxnLst/>
              <a:rect l="l" t="t" r="r" b="b"/>
              <a:pathLst>
                <a:path w="231" h="210" extrusionOk="0">
                  <a:moveTo>
                    <a:pt x="147" y="210"/>
                  </a:moveTo>
                  <a:cubicBezTo>
                    <a:pt x="105" y="189"/>
                    <a:pt x="21" y="189"/>
                    <a:pt x="21" y="147"/>
                  </a:cubicBezTo>
                  <a:cubicBezTo>
                    <a:pt x="0" y="105"/>
                    <a:pt x="42" y="43"/>
                    <a:pt x="63" y="1"/>
                  </a:cubicBezTo>
                  <a:cubicBezTo>
                    <a:pt x="126" y="22"/>
                    <a:pt x="189" y="43"/>
                    <a:pt x="209" y="64"/>
                  </a:cubicBezTo>
                  <a:cubicBezTo>
                    <a:pt x="230" y="105"/>
                    <a:pt x="168" y="168"/>
                    <a:pt x="147" y="210"/>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64" name="Google Shape;7864;p54"/>
            <p:cNvSpPr/>
            <p:nvPr/>
          </p:nvSpPr>
          <p:spPr>
            <a:xfrm>
              <a:off x="4935475" y="4194950"/>
              <a:ext cx="5250" cy="5275"/>
            </a:xfrm>
            <a:custGeom>
              <a:avLst/>
              <a:gdLst/>
              <a:ahLst/>
              <a:cxnLst/>
              <a:rect l="l" t="t" r="r" b="b"/>
              <a:pathLst>
                <a:path w="210" h="211" extrusionOk="0">
                  <a:moveTo>
                    <a:pt x="1" y="147"/>
                  </a:moveTo>
                  <a:cubicBezTo>
                    <a:pt x="22" y="85"/>
                    <a:pt x="22" y="22"/>
                    <a:pt x="63" y="1"/>
                  </a:cubicBezTo>
                  <a:cubicBezTo>
                    <a:pt x="105" y="1"/>
                    <a:pt x="168" y="43"/>
                    <a:pt x="210" y="64"/>
                  </a:cubicBezTo>
                  <a:cubicBezTo>
                    <a:pt x="189" y="106"/>
                    <a:pt x="168" y="189"/>
                    <a:pt x="147" y="210"/>
                  </a:cubicBezTo>
                  <a:cubicBezTo>
                    <a:pt x="105" y="210"/>
                    <a:pt x="43" y="168"/>
                    <a:pt x="1" y="147"/>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65" name="Google Shape;7865;p54"/>
            <p:cNvSpPr/>
            <p:nvPr/>
          </p:nvSpPr>
          <p:spPr>
            <a:xfrm>
              <a:off x="5099200" y="4158875"/>
              <a:ext cx="5775" cy="5250"/>
            </a:xfrm>
            <a:custGeom>
              <a:avLst/>
              <a:gdLst/>
              <a:ahLst/>
              <a:cxnLst/>
              <a:rect l="l" t="t" r="r" b="b"/>
              <a:pathLst>
                <a:path w="231" h="210" extrusionOk="0">
                  <a:moveTo>
                    <a:pt x="231" y="63"/>
                  </a:moveTo>
                  <a:lnTo>
                    <a:pt x="168" y="209"/>
                  </a:lnTo>
                  <a:cubicBezTo>
                    <a:pt x="105" y="189"/>
                    <a:pt x="43" y="168"/>
                    <a:pt x="22" y="147"/>
                  </a:cubicBezTo>
                  <a:cubicBezTo>
                    <a:pt x="1" y="105"/>
                    <a:pt x="64" y="42"/>
                    <a:pt x="84" y="0"/>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sp>
          <p:nvSpPr>
            <p:cNvPr id="7866" name="Google Shape;7866;p54"/>
            <p:cNvSpPr/>
            <p:nvPr/>
          </p:nvSpPr>
          <p:spPr>
            <a:xfrm>
              <a:off x="5764575" y="4158875"/>
              <a:ext cx="5775" cy="5250"/>
            </a:xfrm>
            <a:custGeom>
              <a:avLst/>
              <a:gdLst/>
              <a:ahLst/>
              <a:cxnLst/>
              <a:rect l="l" t="t" r="r" b="b"/>
              <a:pathLst>
                <a:path w="231" h="210" extrusionOk="0">
                  <a:moveTo>
                    <a:pt x="231" y="63"/>
                  </a:moveTo>
                  <a:cubicBezTo>
                    <a:pt x="210" y="105"/>
                    <a:pt x="189" y="189"/>
                    <a:pt x="147" y="209"/>
                  </a:cubicBezTo>
                  <a:cubicBezTo>
                    <a:pt x="126" y="209"/>
                    <a:pt x="63" y="168"/>
                    <a:pt x="1" y="147"/>
                  </a:cubicBezTo>
                  <a:cubicBezTo>
                    <a:pt x="22" y="105"/>
                    <a:pt x="42" y="21"/>
                    <a:pt x="84" y="0"/>
                  </a:cubicBezTo>
                  <a:cubicBezTo>
                    <a:pt x="105" y="0"/>
                    <a:pt x="168" y="63"/>
                    <a:pt x="231" y="63"/>
                  </a:cubicBezTo>
                  <a:close/>
                </a:path>
              </a:pathLst>
            </a:custGeom>
            <a:solidFill>
              <a:srgbClr val="FFD400">
                <a:alpha val="17260"/>
              </a:srgbClr>
            </a:solidFill>
            <a:ln>
              <a:noFill/>
            </a:ln>
          </p:spPr>
          <p:txBody>
            <a:bodyPr spcFirstLastPara="1" wrap="square" lIns="121900" tIns="121900" rIns="121900" bIns="121900" anchor="ctr" anchorCtr="0">
              <a:noAutofit/>
            </a:bodyPr>
            <a:lstStyle/>
            <a:p>
              <a:endParaRPr sz="2400"/>
            </a:p>
          </p:txBody>
        </p:sp>
      </p:grpSp>
      <p:grpSp>
        <p:nvGrpSpPr>
          <p:cNvPr id="51" name="Google Shape;15181;p92">
            <a:extLst>
              <a:ext uri="{FF2B5EF4-FFF2-40B4-BE49-F238E27FC236}">
                <a16:creationId xmlns:a16="http://schemas.microsoft.com/office/drawing/2014/main" id="{823D75A9-41C2-4C2E-9282-ACEDE3EFC6F6}"/>
              </a:ext>
            </a:extLst>
          </p:cNvPr>
          <p:cNvGrpSpPr/>
          <p:nvPr/>
        </p:nvGrpSpPr>
        <p:grpSpPr>
          <a:xfrm>
            <a:off x="1169057" y="4291073"/>
            <a:ext cx="489681" cy="486248"/>
            <a:chOff x="-64781025" y="3361050"/>
            <a:chExt cx="317425" cy="315200"/>
          </a:xfrm>
        </p:grpSpPr>
        <p:sp>
          <p:nvSpPr>
            <p:cNvPr id="52" name="Google Shape;15182;p92">
              <a:extLst>
                <a:ext uri="{FF2B5EF4-FFF2-40B4-BE49-F238E27FC236}">
                  <a16:creationId xmlns:a16="http://schemas.microsoft.com/office/drawing/2014/main" id="{1287B036-B195-48BF-9AD9-98A1E78807AB}"/>
                </a:ext>
              </a:extLst>
            </p:cNvPr>
            <p:cNvSpPr/>
            <p:nvPr/>
          </p:nvSpPr>
          <p:spPr>
            <a:xfrm>
              <a:off x="-64764500" y="3388725"/>
              <a:ext cx="272550" cy="272550"/>
            </a:xfrm>
            <a:custGeom>
              <a:avLst/>
              <a:gdLst/>
              <a:ahLst/>
              <a:cxnLst/>
              <a:rect l="l" t="t" r="r" b="b"/>
              <a:pathLst>
                <a:path w="10902" h="10902" extrusionOk="0">
                  <a:moveTo>
                    <a:pt x="6554" y="2647"/>
                  </a:moveTo>
                  <a:cubicBezTo>
                    <a:pt x="6979" y="2647"/>
                    <a:pt x="7404" y="2805"/>
                    <a:pt x="7719" y="3120"/>
                  </a:cubicBezTo>
                  <a:cubicBezTo>
                    <a:pt x="8381" y="3782"/>
                    <a:pt x="8381" y="4821"/>
                    <a:pt x="7751" y="5483"/>
                  </a:cubicBezTo>
                  <a:cubicBezTo>
                    <a:pt x="7436" y="5798"/>
                    <a:pt x="7058" y="5955"/>
                    <a:pt x="6585" y="5955"/>
                  </a:cubicBezTo>
                  <a:cubicBezTo>
                    <a:pt x="6144" y="5955"/>
                    <a:pt x="5703" y="5798"/>
                    <a:pt x="5388" y="5483"/>
                  </a:cubicBezTo>
                  <a:cubicBezTo>
                    <a:pt x="5073" y="5168"/>
                    <a:pt x="4915" y="4758"/>
                    <a:pt x="4915" y="4286"/>
                  </a:cubicBezTo>
                  <a:cubicBezTo>
                    <a:pt x="4915" y="3813"/>
                    <a:pt x="5073" y="3435"/>
                    <a:pt x="5388" y="3120"/>
                  </a:cubicBezTo>
                  <a:cubicBezTo>
                    <a:pt x="5703" y="2805"/>
                    <a:pt x="6128" y="2647"/>
                    <a:pt x="6554" y="2647"/>
                  </a:cubicBezTo>
                  <a:close/>
                  <a:moveTo>
                    <a:pt x="2175" y="6901"/>
                  </a:moveTo>
                  <a:lnTo>
                    <a:pt x="4065" y="8791"/>
                  </a:lnTo>
                  <a:lnTo>
                    <a:pt x="3592" y="9484"/>
                  </a:lnTo>
                  <a:lnTo>
                    <a:pt x="1418" y="7342"/>
                  </a:lnTo>
                  <a:lnTo>
                    <a:pt x="2175" y="6901"/>
                  </a:lnTo>
                  <a:close/>
                  <a:moveTo>
                    <a:pt x="6907" y="1"/>
                  </a:moveTo>
                  <a:cubicBezTo>
                    <a:pt x="6851" y="1"/>
                    <a:pt x="6795" y="11"/>
                    <a:pt x="6743" y="33"/>
                  </a:cubicBezTo>
                  <a:cubicBezTo>
                    <a:pt x="5546" y="663"/>
                    <a:pt x="4474" y="1576"/>
                    <a:pt x="3655" y="2616"/>
                  </a:cubicBezTo>
                  <a:cubicBezTo>
                    <a:pt x="3025" y="3341"/>
                    <a:pt x="2553" y="4223"/>
                    <a:pt x="2175" y="5136"/>
                  </a:cubicBezTo>
                  <a:cubicBezTo>
                    <a:pt x="2048" y="5451"/>
                    <a:pt x="1922" y="5766"/>
                    <a:pt x="1859" y="6050"/>
                  </a:cubicBezTo>
                  <a:lnTo>
                    <a:pt x="505" y="6838"/>
                  </a:lnTo>
                  <a:cubicBezTo>
                    <a:pt x="379" y="6932"/>
                    <a:pt x="316" y="7058"/>
                    <a:pt x="316" y="7184"/>
                  </a:cubicBezTo>
                  <a:cubicBezTo>
                    <a:pt x="316" y="7279"/>
                    <a:pt x="347" y="7405"/>
                    <a:pt x="442" y="7531"/>
                  </a:cubicBezTo>
                  <a:lnTo>
                    <a:pt x="1072" y="8161"/>
                  </a:lnTo>
                  <a:cubicBezTo>
                    <a:pt x="631" y="8696"/>
                    <a:pt x="1" y="9673"/>
                    <a:pt x="1" y="10272"/>
                  </a:cubicBezTo>
                  <a:cubicBezTo>
                    <a:pt x="1" y="10524"/>
                    <a:pt x="64" y="10681"/>
                    <a:pt x="158" y="10744"/>
                  </a:cubicBezTo>
                  <a:cubicBezTo>
                    <a:pt x="221" y="10839"/>
                    <a:pt x="379" y="10902"/>
                    <a:pt x="631" y="10902"/>
                  </a:cubicBezTo>
                  <a:cubicBezTo>
                    <a:pt x="1229" y="10902"/>
                    <a:pt x="2238" y="10240"/>
                    <a:pt x="2742" y="9830"/>
                  </a:cubicBezTo>
                  <a:lnTo>
                    <a:pt x="3372" y="10461"/>
                  </a:lnTo>
                  <a:cubicBezTo>
                    <a:pt x="3466" y="10555"/>
                    <a:pt x="3592" y="10587"/>
                    <a:pt x="3655" y="10587"/>
                  </a:cubicBezTo>
                  <a:lnTo>
                    <a:pt x="3687" y="10587"/>
                  </a:lnTo>
                  <a:cubicBezTo>
                    <a:pt x="3813" y="10587"/>
                    <a:pt x="3939" y="10524"/>
                    <a:pt x="4002" y="10398"/>
                  </a:cubicBezTo>
                  <a:lnTo>
                    <a:pt x="4789" y="9074"/>
                  </a:lnTo>
                  <a:cubicBezTo>
                    <a:pt x="5104" y="8980"/>
                    <a:pt x="5420" y="8854"/>
                    <a:pt x="5735" y="8759"/>
                  </a:cubicBezTo>
                  <a:cubicBezTo>
                    <a:pt x="6648" y="8381"/>
                    <a:pt x="7530" y="7877"/>
                    <a:pt x="8255" y="7279"/>
                  </a:cubicBezTo>
                  <a:cubicBezTo>
                    <a:pt x="9295" y="6459"/>
                    <a:pt x="10208" y="5388"/>
                    <a:pt x="10838" y="4223"/>
                  </a:cubicBezTo>
                  <a:cubicBezTo>
                    <a:pt x="10901" y="4065"/>
                    <a:pt x="10870" y="3876"/>
                    <a:pt x="10744" y="3750"/>
                  </a:cubicBezTo>
                  <a:lnTo>
                    <a:pt x="7215" y="127"/>
                  </a:lnTo>
                  <a:cubicBezTo>
                    <a:pt x="7131" y="43"/>
                    <a:pt x="7019" y="1"/>
                    <a:pt x="6907" y="1"/>
                  </a:cubicBezTo>
                  <a:close/>
                </a:path>
              </a:pathLst>
            </a:custGeom>
            <a:solidFill>
              <a:srgbClr val="5F7D95"/>
            </a:solidFill>
            <a:ln>
              <a:noFill/>
            </a:ln>
          </p:spPr>
          <p:txBody>
            <a:bodyPr spcFirstLastPara="1" wrap="square" lIns="121900" tIns="121900" rIns="121900" bIns="121900" anchor="ctr" anchorCtr="0">
              <a:noAutofit/>
            </a:bodyPr>
            <a:lstStyle/>
            <a:p>
              <a:endParaRPr sz="2400"/>
            </a:p>
          </p:txBody>
        </p:sp>
        <p:sp>
          <p:nvSpPr>
            <p:cNvPr id="53" name="Google Shape;15183;p92">
              <a:extLst>
                <a:ext uri="{FF2B5EF4-FFF2-40B4-BE49-F238E27FC236}">
                  <a16:creationId xmlns:a16="http://schemas.microsoft.com/office/drawing/2014/main" id="{3BD39A25-A0A9-4B10-BC24-79A624B9A6FD}"/>
                </a:ext>
              </a:extLst>
            </p:cNvPr>
            <p:cNvSpPr/>
            <p:nvPr/>
          </p:nvSpPr>
          <p:spPr>
            <a:xfrm>
              <a:off x="-64568375" y="3361050"/>
              <a:ext cx="104775" cy="105675"/>
            </a:xfrm>
            <a:custGeom>
              <a:avLst/>
              <a:gdLst/>
              <a:ahLst/>
              <a:cxnLst/>
              <a:rect l="l" t="t" r="r" b="b"/>
              <a:pathLst>
                <a:path w="4191" h="4227" extrusionOk="0">
                  <a:moveTo>
                    <a:pt x="2941" y="1"/>
                  </a:moveTo>
                  <a:cubicBezTo>
                    <a:pt x="2906" y="1"/>
                    <a:pt x="2871" y="2"/>
                    <a:pt x="2836" y="5"/>
                  </a:cubicBezTo>
                  <a:cubicBezTo>
                    <a:pt x="1828" y="100"/>
                    <a:pt x="883" y="320"/>
                    <a:pt x="0" y="667"/>
                  </a:cubicBezTo>
                  <a:lnTo>
                    <a:pt x="3529" y="4227"/>
                  </a:lnTo>
                  <a:cubicBezTo>
                    <a:pt x="3876" y="3313"/>
                    <a:pt x="4128" y="2368"/>
                    <a:pt x="4191" y="1392"/>
                  </a:cubicBezTo>
                  <a:cubicBezTo>
                    <a:pt x="4191" y="982"/>
                    <a:pt x="4033" y="635"/>
                    <a:pt x="3812" y="352"/>
                  </a:cubicBezTo>
                  <a:cubicBezTo>
                    <a:pt x="3558" y="125"/>
                    <a:pt x="3252" y="1"/>
                    <a:pt x="2941" y="1"/>
                  </a:cubicBezTo>
                  <a:close/>
                </a:path>
              </a:pathLst>
            </a:custGeom>
            <a:solidFill>
              <a:srgbClr val="5F7D95"/>
            </a:solidFill>
            <a:ln>
              <a:noFill/>
            </a:ln>
          </p:spPr>
          <p:txBody>
            <a:bodyPr spcFirstLastPara="1" wrap="square" lIns="121900" tIns="121900" rIns="121900" bIns="121900" anchor="ctr" anchorCtr="0">
              <a:noAutofit/>
            </a:bodyPr>
            <a:lstStyle/>
            <a:p>
              <a:endParaRPr sz="2400"/>
            </a:p>
          </p:txBody>
        </p:sp>
        <p:sp>
          <p:nvSpPr>
            <p:cNvPr id="54" name="Google Shape;15184;p92">
              <a:extLst>
                <a:ext uri="{FF2B5EF4-FFF2-40B4-BE49-F238E27FC236}">
                  <a16:creationId xmlns:a16="http://schemas.microsoft.com/office/drawing/2014/main" id="{3E14879C-70A8-4776-845E-4EDEFB995115}"/>
                </a:ext>
              </a:extLst>
            </p:cNvPr>
            <p:cNvSpPr/>
            <p:nvPr/>
          </p:nvSpPr>
          <p:spPr>
            <a:xfrm>
              <a:off x="-64645575" y="3596675"/>
              <a:ext cx="85100" cy="79575"/>
            </a:xfrm>
            <a:custGeom>
              <a:avLst/>
              <a:gdLst/>
              <a:ahLst/>
              <a:cxnLst/>
              <a:rect l="l" t="t" r="r" b="b"/>
              <a:pathLst>
                <a:path w="3404" h="3183" extrusionOk="0">
                  <a:moveTo>
                    <a:pt x="3403" y="0"/>
                  </a:moveTo>
                  <a:lnTo>
                    <a:pt x="3403" y="0"/>
                  </a:lnTo>
                  <a:cubicBezTo>
                    <a:pt x="2710" y="473"/>
                    <a:pt x="2017" y="819"/>
                    <a:pt x="1261" y="1134"/>
                  </a:cubicBezTo>
                  <a:cubicBezTo>
                    <a:pt x="1041" y="1292"/>
                    <a:pt x="726" y="1386"/>
                    <a:pt x="442" y="1449"/>
                  </a:cubicBezTo>
                  <a:cubicBezTo>
                    <a:pt x="347" y="1859"/>
                    <a:pt x="253" y="2237"/>
                    <a:pt x="95" y="2584"/>
                  </a:cubicBezTo>
                  <a:cubicBezTo>
                    <a:pt x="1" y="2741"/>
                    <a:pt x="32" y="2930"/>
                    <a:pt x="158" y="3056"/>
                  </a:cubicBezTo>
                  <a:cubicBezTo>
                    <a:pt x="253" y="3151"/>
                    <a:pt x="347" y="3182"/>
                    <a:pt x="442" y="3182"/>
                  </a:cubicBezTo>
                  <a:cubicBezTo>
                    <a:pt x="505" y="3182"/>
                    <a:pt x="568" y="3182"/>
                    <a:pt x="600" y="3151"/>
                  </a:cubicBezTo>
                  <a:cubicBezTo>
                    <a:pt x="1135" y="2867"/>
                    <a:pt x="1671" y="2521"/>
                    <a:pt x="2080" y="2080"/>
                  </a:cubicBezTo>
                  <a:cubicBezTo>
                    <a:pt x="2679" y="1481"/>
                    <a:pt x="3151" y="756"/>
                    <a:pt x="3403" y="0"/>
                  </a:cubicBezTo>
                  <a:close/>
                </a:path>
              </a:pathLst>
            </a:custGeom>
            <a:solidFill>
              <a:srgbClr val="5F7D95"/>
            </a:solidFill>
            <a:ln>
              <a:noFill/>
            </a:ln>
          </p:spPr>
          <p:txBody>
            <a:bodyPr spcFirstLastPara="1" wrap="square" lIns="121900" tIns="121900" rIns="121900" bIns="121900" anchor="ctr" anchorCtr="0">
              <a:noAutofit/>
            </a:bodyPr>
            <a:lstStyle/>
            <a:p>
              <a:endParaRPr sz="2400"/>
            </a:p>
          </p:txBody>
        </p:sp>
        <p:sp>
          <p:nvSpPr>
            <p:cNvPr id="55" name="Google Shape;15185;p92">
              <a:extLst>
                <a:ext uri="{FF2B5EF4-FFF2-40B4-BE49-F238E27FC236}">
                  <a16:creationId xmlns:a16="http://schemas.microsoft.com/office/drawing/2014/main" id="{7D8271EA-24A1-4702-A90A-71AD1A05C162}"/>
                </a:ext>
              </a:extLst>
            </p:cNvPr>
            <p:cNvSpPr/>
            <p:nvPr/>
          </p:nvSpPr>
          <p:spPr>
            <a:xfrm>
              <a:off x="-64781025" y="3456475"/>
              <a:ext cx="80350" cy="85075"/>
            </a:xfrm>
            <a:custGeom>
              <a:avLst/>
              <a:gdLst/>
              <a:ahLst/>
              <a:cxnLst/>
              <a:rect l="l" t="t" r="r" b="b"/>
              <a:pathLst>
                <a:path w="3214" h="3403" extrusionOk="0">
                  <a:moveTo>
                    <a:pt x="3214" y="0"/>
                  </a:moveTo>
                  <a:cubicBezTo>
                    <a:pt x="2426" y="252"/>
                    <a:pt x="1733" y="725"/>
                    <a:pt x="1134" y="1324"/>
                  </a:cubicBezTo>
                  <a:cubicBezTo>
                    <a:pt x="693" y="1733"/>
                    <a:pt x="347" y="2269"/>
                    <a:pt x="63" y="2804"/>
                  </a:cubicBezTo>
                  <a:cubicBezTo>
                    <a:pt x="0" y="2962"/>
                    <a:pt x="32" y="3151"/>
                    <a:pt x="158" y="3277"/>
                  </a:cubicBezTo>
                  <a:cubicBezTo>
                    <a:pt x="221" y="3371"/>
                    <a:pt x="347" y="3403"/>
                    <a:pt x="410" y="3403"/>
                  </a:cubicBezTo>
                  <a:cubicBezTo>
                    <a:pt x="504" y="3403"/>
                    <a:pt x="536" y="3403"/>
                    <a:pt x="630" y="3371"/>
                  </a:cubicBezTo>
                  <a:cubicBezTo>
                    <a:pt x="977" y="3214"/>
                    <a:pt x="1355" y="3088"/>
                    <a:pt x="1764" y="2993"/>
                  </a:cubicBezTo>
                  <a:cubicBezTo>
                    <a:pt x="1827" y="2678"/>
                    <a:pt x="1953" y="2426"/>
                    <a:pt x="2079" y="2143"/>
                  </a:cubicBezTo>
                  <a:cubicBezTo>
                    <a:pt x="2394" y="1387"/>
                    <a:pt x="2741" y="694"/>
                    <a:pt x="3214" y="0"/>
                  </a:cubicBezTo>
                  <a:close/>
                </a:path>
              </a:pathLst>
            </a:custGeom>
            <a:solidFill>
              <a:srgbClr val="5F7D95"/>
            </a:solidFill>
            <a:ln>
              <a:noFill/>
            </a:ln>
          </p:spPr>
          <p:txBody>
            <a:bodyPr spcFirstLastPara="1" wrap="square" lIns="121900" tIns="121900" rIns="121900" bIns="121900" anchor="ctr" anchorCtr="0">
              <a:noAutofit/>
            </a:bodyPr>
            <a:lstStyle/>
            <a:p>
              <a:endParaRPr sz="2400"/>
            </a:p>
          </p:txBody>
        </p:sp>
      </p:grpSp>
      <p:grpSp>
        <p:nvGrpSpPr>
          <p:cNvPr id="59" name="Google Shape;14415;p90">
            <a:extLst>
              <a:ext uri="{FF2B5EF4-FFF2-40B4-BE49-F238E27FC236}">
                <a16:creationId xmlns:a16="http://schemas.microsoft.com/office/drawing/2014/main" id="{7F4D7529-440C-4215-A8A9-64548E449C79}"/>
              </a:ext>
            </a:extLst>
          </p:cNvPr>
          <p:cNvGrpSpPr/>
          <p:nvPr/>
        </p:nvGrpSpPr>
        <p:grpSpPr>
          <a:xfrm>
            <a:off x="6583426" y="4333768"/>
            <a:ext cx="454097" cy="452361"/>
            <a:chOff x="2085450" y="842250"/>
            <a:chExt cx="483700" cy="481850"/>
          </a:xfrm>
        </p:grpSpPr>
        <p:sp>
          <p:nvSpPr>
            <p:cNvPr id="60" name="Google Shape;14416;p90">
              <a:extLst>
                <a:ext uri="{FF2B5EF4-FFF2-40B4-BE49-F238E27FC236}">
                  <a16:creationId xmlns:a16="http://schemas.microsoft.com/office/drawing/2014/main" id="{3367C4B3-D1D8-41EA-B76F-A095067D5DBA}"/>
                </a:ext>
              </a:extLst>
            </p:cNvPr>
            <p:cNvSpPr/>
            <p:nvPr/>
          </p:nvSpPr>
          <p:spPr>
            <a:xfrm>
              <a:off x="2085525" y="926925"/>
              <a:ext cx="483625" cy="397175"/>
            </a:xfrm>
            <a:custGeom>
              <a:avLst/>
              <a:gdLst/>
              <a:ahLst/>
              <a:cxnLst/>
              <a:rect l="l" t="t" r="r" b="b"/>
              <a:pathLst>
                <a:path w="19345" h="15887" extrusionOk="0">
                  <a:moveTo>
                    <a:pt x="1693" y="1"/>
                  </a:moveTo>
                  <a:cubicBezTo>
                    <a:pt x="756" y="1"/>
                    <a:pt x="0" y="760"/>
                    <a:pt x="0" y="1696"/>
                  </a:cubicBezTo>
                  <a:cubicBezTo>
                    <a:pt x="0" y="2630"/>
                    <a:pt x="756" y="3389"/>
                    <a:pt x="1693" y="3389"/>
                  </a:cubicBezTo>
                  <a:lnTo>
                    <a:pt x="3990" y="3389"/>
                  </a:lnTo>
                  <a:cubicBezTo>
                    <a:pt x="4924" y="3389"/>
                    <a:pt x="5683" y="4147"/>
                    <a:pt x="5683" y="5084"/>
                  </a:cubicBezTo>
                  <a:lnTo>
                    <a:pt x="5683" y="8547"/>
                  </a:lnTo>
                  <a:cubicBezTo>
                    <a:pt x="5683" y="11347"/>
                    <a:pt x="7962" y="13627"/>
                    <a:pt x="10766" y="13627"/>
                  </a:cubicBezTo>
                  <a:lnTo>
                    <a:pt x="13626" y="13627"/>
                  </a:lnTo>
                  <a:lnTo>
                    <a:pt x="13626" y="15322"/>
                  </a:lnTo>
                  <a:cubicBezTo>
                    <a:pt x="13626" y="15656"/>
                    <a:pt x="13901" y="15887"/>
                    <a:pt x="14194" y="15887"/>
                  </a:cubicBezTo>
                  <a:cubicBezTo>
                    <a:pt x="14308" y="15887"/>
                    <a:pt x="14425" y="15852"/>
                    <a:pt x="14530" y="15774"/>
                  </a:cubicBezTo>
                  <a:lnTo>
                    <a:pt x="19046" y="12386"/>
                  </a:lnTo>
                  <a:cubicBezTo>
                    <a:pt x="19345" y="12160"/>
                    <a:pt x="19345" y="11706"/>
                    <a:pt x="19046" y="11483"/>
                  </a:cubicBezTo>
                  <a:lnTo>
                    <a:pt x="14530" y="8095"/>
                  </a:lnTo>
                  <a:cubicBezTo>
                    <a:pt x="14424" y="8016"/>
                    <a:pt x="14307" y="7981"/>
                    <a:pt x="14192" y="7981"/>
                  </a:cubicBezTo>
                  <a:cubicBezTo>
                    <a:pt x="13899" y="7981"/>
                    <a:pt x="13626" y="8212"/>
                    <a:pt x="13626" y="8547"/>
                  </a:cubicBezTo>
                  <a:lnTo>
                    <a:pt x="13626" y="10239"/>
                  </a:lnTo>
                  <a:lnTo>
                    <a:pt x="10766" y="10239"/>
                  </a:lnTo>
                  <a:cubicBezTo>
                    <a:pt x="9829" y="10239"/>
                    <a:pt x="9070" y="9480"/>
                    <a:pt x="9070" y="8547"/>
                  </a:cubicBezTo>
                  <a:lnTo>
                    <a:pt x="9070" y="5084"/>
                  </a:lnTo>
                  <a:cubicBezTo>
                    <a:pt x="9070" y="2280"/>
                    <a:pt x="6791" y="1"/>
                    <a:pt x="3990"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endParaRPr>
            </a:p>
          </p:txBody>
        </p:sp>
        <p:sp>
          <p:nvSpPr>
            <p:cNvPr id="61" name="Google Shape;14417;p90">
              <a:extLst>
                <a:ext uri="{FF2B5EF4-FFF2-40B4-BE49-F238E27FC236}">
                  <a16:creationId xmlns:a16="http://schemas.microsoft.com/office/drawing/2014/main" id="{97BF56B9-1E71-4900-B534-EE820A916496}"/>
                </a:ext>
              </a:extLst>
            </p:cNvPr>
            <p:cNvSpPr/>
            <p:nvPr/>
          </p:nvSpPr>
          <p:spPr>
            <a:xfrm>
              <a:off x="2085450" y="1151875"/>
              <a:ext cx="143650" cy="87575"/>
            </a:xfrm>
            <a:custGeom>
              <a:avLst/>
              <a:gdLst/>
              <a:ahLst/>
              <a:cxnLst/>
              <a:rect l="l" t="t" r="r" b="b"/>
              <a:pathLst>
                <a:path w="5746" h="3503" extrusionOk="0">
                  <a:moveTo>
                    <a:pt x="4577" y="1"/>
                  </a:moveTo>
                  <a:cubicBezTo>
                    <a:pt x="4391" y="73"/>
                    <a:pt x="4192" y="112"/>
                    <a:pt x="3990" y="115"/>
                  </a:cubicBezTo>
                  <a:lnTo>
                    <a:pt x="1693" y="115"/>
                  </a:lnTo>
                  <a:cubicBezTo>
                    <a:pt x="759" y="115"/>
                    <a:pt x="0" y="871"/>
                    <a:pt x="0" y="1807"/>
                  </a:cubicBezTo>
                  <a:cubicBezTo>
                    <a:pt x="0" y="2744"/>
                    <a:pt x="759" y="3503"/>
                    <a:pt x="1693" y="3503"/>
                  </a:cubicBezTo>
                  <a:lnTo>
                    <a:pt x="1696" y="3500"/>
                  </a:lnTo>
                  <a:lnTo>
                    <a:pt x="3993" y="3500"/>
                  </a:lnTo>
                  <a:cubicBezTo>
                    <a:pt x="4589" y="3500"/>
                    <a:pt x="5183" y="3391"/>
                    <a:pt x="5746" y="3186"/>
                  </a:cubicBezTo>
                  <a:cubicBezTo>
                    <a:pt x="5065" y="2253"/>
                    <a:pt x="4662" y="1151"/>
                    <a:pt x="4577" y="1"/>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endParaRPr>
            </a:p>
          </p:txBody>
        </p:sp>
        <p:sp>
          <p:nvSpPr>
            <p:cNvPr id="62" name="Google Shape;14418;p90">
              <a:extLst>
                <a:ext uri="{FF2B5EF4-FFF2-40B4-BE49-F238E27FC236}">
                  <a16:creationId xmlns:a16="http://schemas.microsoft.com/office/drawing/2014/main" id="{FBB7AD11-A54B-4EFD-8DD2-70FEE4600FCF}"/>
                </a:ext>
              </a:extLst>
            </p:cNvPr>
            <p:cNvSpPr/>
            <p:nvPr/>
          </p:nvSpPr>
          <p:spPr>
            <a:xfrm>
              <a:off x="2274775" y="842250"/>
              <a:ext cx="294375" cy="197650"/>
            </a:xfrm>
            <a:custGeom>
              <a:avLst/>
              <a:gdLst/>
              <a:ahLst/>
              <a:cxnLst/>
              <a:rect l="l" t="t" r="r" b="b"/>
              <a:pathLst>
                <a:path w="11775" h="7906" extrusionOk="0">
                  <a:moveTo>
                    <a:pt x="6622" y="0"/>
                  </a:moveTo>
                  <a:cubicBezTo>
                    <a:pt x="6329" y="0"/>
                    <a:pt x="6056" y="231"/>
                    <a:pt x="6056" y="566"/>
                  </a:cubicBezTo>
                  <a:lnTo>
                    <a:pt x="6056" y="2259"/>
                  </a:lnTo>
                  <a:lnTo>
                    <a:pt x="3196" y="2259"/>
                  </a:lnTo>
                  <a:cubicBezTo>
                    <a:pt x="2030" y="2265"/>
                    <a:pt x="904" y="2668"/>
                    <a:pt x="1" y="3406"/>
                  </a:cubicBezTo>
                  <a:cubicBezTo>
                    <a:pt x="940" y="4068"/>
                    <a:pt x="1675" y="4978"/>
                    <a:pt x="2130" y="6032"/>
                  </a:cubicBezTo>
                  <a:cubicBezTo>
                    <a:pt x="2431" y="5785"/>
                    <a:pt x="2804" y="5649"/>
                    <a:pt x="3196" y="5646"/>
                  </a:cubicBezTo>
                  <a:lnTo>
                    <a:pt x="6056" y="5646"/>
                  </a:lnTo>
                  <a:lnTo>
                    <a:pt x="6056" y="7342"/>
                  </a:lnTo>
                  <a:cubicBezTo>
                    <a:pt x="6056" y="7679"/>
                    <a:pt x="6334" y="7906"/>
                    <a:pt x="6625" y="7906"/>
                  </a:cubicBezTo>
                  <a:cubicBezTo>
                    <a:pt x="6740" y="7906"/>
                    <a:pt x="6857" y="7871"/>
                    <a:pt x="6960" y="7793"/>
                  </a:cubicBezTo>
                  <a:lnTo>
                    <a:pt x="11476" y="4406"/>
                  </a:lnTo>
                  <a:cubicBezTo>
                    <a:pt x="11775" y="4180"/>
                    <a:pt x="11775" y="3725"/>
                    <a:pt x="11476" y="3502"/>
                  </a:cubicBezTo>
                  <a:lnTo>
                    <a:pt x="6960" y="115"/>
                  </a:lnTo>
                  <a:cubicBezTo>
                    <a:pt x="6854" y="36"/>
                    <a:pt x="6737" y="0"/>
                    <a:pt x="6622" y="0"/>
                  </a:cubicBezTo>
                  <a:close/>
                </a:path>
              </a:pathLst>
            </a:custGeom>
            <a:solidFill>
              <a:srgbClr val="5F7D95"/>
            </a:solidFill>
            <a:ln>
              <a:noFill/>
            </a:ln>
          </p:spPr>
          <p:txBody>
            <a:bodyPr spcFirstLastPara="1" wrap="square" lIns="121900" tIns="121900" rIns="121900" bIns="121900" anchor="ctr" anchorCtr="0">
              <a:noAutofit/>
            </a:bodyPr>
            <a:lstStyle/>
            <a:p>
              <a:endParaRPr sz="2400">
                <a:solidFill>
                  <a:srgbClr val="435D74"/>
                </a:solidFill>
              </a:endParaRPr>
            </a:p>
          </p:txBody>
        </p:sp>
      </p:grpSp>
    </p:spTree>
    <p:extLst>
      <p:ext uri="{BB962C8B-B14F-4D97-AF65-F5344CB8AC3E}">
        <p14:creationId xmlns:p14="http://schemas.microsoft.com/office/powerpoint/2010/main" val="3131881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8529"/>
        <p:cNvGrpSpPr/>
        <p:nvPr/>
      </p:nvGrpSpPr>
      <p:grpSpPr>
        <a:xfrm>
          <a:off x="0" y="0"/>
          <a:ext cx="0" cy="0"/>
          <a:chOff x="0" y="0"/>
          <a:chExt cx="0" cy="0"/>
        </a:xfrm>
      </p:grpSpPr>
      <p:sp>
        <p:nvSpPr>
          <p:cNvPr id="8530" name="Google Shape;8530;p64"/>
          <p:cNvSpPr txBox="1">
            <a:spLocks noGrp="1"/>
          </p:cNvSpPr>
          <p:nvPr>
            <p:ph type="title"/>
          </p:nvPr>
        </p:nvSpPr>
        <p:spPr>
          <a:prstGeom prst="rect">
            <a:avLst/>
          </a:prstGeom>
        </p:spPr>
        <p:txBody>
          <a:bodyPr spcFirstLastPara="1" wrap="square" lIns="121900" tIns="121900" rIns="121900" bIns="121900" anchor="ctr" anchorCtr="0">
            <a:noAutofit/>
          </a:bodyPr>
          <a:lstStyle/>
          <a:p>
            <a:r>
              <a:rPr lang="el-GR" sz="3733" dirty="0">
                <a:latin typeface="Calibri" panose="020F0502020204030204" pitchFamily="34" charset="0"/>
                <a:cs typeface="Calibri" panose="020F0502020204030204" pitchFamily="34" charset="0"/>
              </a:rPr>
              <a:t>Αίτηση Διαπίστευσης προβλέπει τον καθορισμό της στρατηγικής του φορέα για μια περίοδο επταετίας</a:t>
            </a:r>
            <a:r>
              <a:rPr lang="fr-FR" sz="3733" dirty="0">
                <a:latin typeface="Comic Sans MS" panose="030F0702030302020204" pitchFamily="66" charset="0"/>
              </a:rPr>
              <a:t>: </a:t>
            </a:r>
            <a:endParaRPr lang="en-US" sz="3733" dirty="0">
              <a:latin typeface="Comic Sans MS" panose="030F0702030302020204" pitchFamily="66" charset="0"/>
            </a:endParaRPr>
          </a:p>
        </p:txBody>
      </p:sp>
      <p:pic>
        <p:nvPicPr>
          <p:cNvPr id="8531" name="Google Shape;8531;p64"/>
          <p:cNvPicPr preferRelativeResize="0"/>
          <p:nvPr/>
        </p:nvPicPr>
        <p:blipFill>
          <a:blip r:embed="rId3">
            <a:alphaModFix amt="60000"/>
          </a:blip>
          <a:stretch>
            <a:fillRect/>
          </a:stretch>
        </p:blipFill>
        <p:spPr>
          <a:xfrm>
            <a:off x="1780240" y="2050553"/>
            <a:ext cx="1648800" cy="1592267"/>
          </a:xfrm>
          <a:prstGeom prst="rect">
            <a:avLst/>
          </a:prstGeom>
          <a:noFill/>
          <a:ln>
            <a:noFill/>
          </a:ln>
        </p:spPr>
      </p:pic>
      <p:pic>
        <p:nvPicPr>
          <p:cNvPr id="8532" name="Google Shape;8532;p64"/>
          <p:cNvPicPr preferRelativeResize="0"/>
          <p:nvPr/>
        </p:nvPicPr>
        <p:blipFill>
          <a:blip r:embed="rId4">
            <a:alphaModFix amt="60000"/>
          </a:blip>
          <a:stretch>
            <a:fillRect/>
          </a:stretch>
        </p:blipFill>
        <p:spPr>
          <a:xfrm>
            <a:off x="4092995" y="3070816"/>
            <a:ext cx="1648800" cy="1592267"/>
          </a:xfrm>
          <a:prstGeom prst="rect">
            <a:avLst/>
          </a:prstGeom>
          <a:noFill/>
          <a:ln>
            <a:noFill/>
          </a:ln>
        </p:spPr>
      </p:pic>
      <p:pic>
        <p:nvPicPr>
          <p:cNvPr id="8533" name="Google Shape;8533;p64"/>
          <p:cNvPicPr preferRelativeResize="0"/>
          <p:nvPr/>
        </p:nvPicPr>
        <p:blipFill>
          <a:blip r:embed="rId5">
            <a:alphaModFix amt="60000"/>
          </a:blip>
          <a:stretch>
            <a:fillRect/>
          </a:stretch>
        </p:blipFill>
        <p:spPr>
          <a:xfrm>
            <a:off x="6417991" y="2050553"/>
            <a:ext cx="1648800" cy="1592267"/>
          </a:xfrm>
          <a:prstGeom prst="rect">
            <a:avLst/>
          </a:prstGeom>
          <a:noFill/>
          <a:ln>
            <a:noFill/>
          </a:ln>
        </p:spPr>
      </p:pic>
      <p:pic>
        <p:nvPicPr>
          <p:cNvPr id="8534" name="Google Shape;8534;p64"/>
          <p:cNvPicPr preferRelativeResize="0"/>
          <p:nvPr/>
        </p:nvPicPr>
        <p:blipFill>
          <a:blip r:embed="rId6">
            <a:alphaModFix amt="69000"/>
          </a:blip>
          <a:stretch>
            <a:fillRect/>
          </a:stretch>
        </p:blipFill>
        <p:spPr>
          <a:xfrm>
            <a:off x="8742987" y="3070816"/>
            <a:ext cx="1648800" cy="1592267"/>
          </a:xfrm>
          <a:prstGeom prst="rect">
            <a:avLst/>
          </a:prstGeom>
          <a:noFill/>
          <a:ln>
            <a:noFill/>
          </a:ln>
        </p:spPr>
      </p:pic>
      <p:sp>
        <p:nvSpPr>
          <p:cNvPr id="8535" name="Google Shape;8535;p64"/>
          <p:cNvSpPr txBox="1"/>
          <p:nvPr/>
        </p:nvSpPr>
        <p:spPr>
          <a:xfrm>
            <a:off x="1180501" y="3935881"/>
            <a:ext cx="2848800" cy="1151600"/>
          </a:xfrm>
          <a:prstGeom prst="rect">
            <a:avLst/>
          </a:prstGeom>
          <a:noFill/>
          <a:ln>
            <a:noFill/>
          </a:ln>
        </p:spPr>
        <p:txBody>
          <a:bodyPr spcFirstLastPara="1" wrap="square" lIns="121900" tIns="121900" rIns="121900" bIns="121900" anchor="ctr" anchorCtr="0">
            <a:noAutofit/>
          </a:bodyPr>
          <a:lstStyle/>
          <a:p>
            <a:pPr algn="ctr"/>
            <a:r>
              <a:rPr lang="el-GR" sz="2000" dirty="0">
                <a:solidFill>
                  <a:schemeClr val="accent3"/>
                </a:solidFill>
                <a:latin typeface="Raleway"/>
                <a:ea typeface="Raleway"/>
                <a:cs typeface="Raleway"/>
                <a:sym typeface="Raleway"/>
              </a:rPr>
              <a:t>Συμβολή στις προτεραιότητες του </a:t>
            </a:r>
            <a:r>
              <a:rPr lang="en-US" sz="2000" dirty="0">
                <a:solidFill>
                  <a:schemeClr val="accent3"/>
                </a:solidFill>
                <a:latin typeface="Raleway"/>
                <a:ea typeface="Raleway"/>
                <a:cs typeface="Raleway"/>
                <a:sym typeface="Raleway"/>
              </a:rPr>
              <a:t>Erasmus+</a:t>
            </a:r>
          </a:p>
        </p:txBody>
      </p:sp>
      <p:sp>
        <p:nvSpPr>
          <p:cNvPr id="8536" name="Google Shape;8536;p64"/>
          <p:cNvSpPr txBox="1"/>
          <p:nvPr/>
        </p:nvSpPr>
        <p:spPr>
          <a:xfrm>
            <a:off x="1595273" y="3665999"/>
            <a:ext cx="2018000" cy="591200"/>
          </a:xfrm>
          <a:prstGeom prst="rect">
            <a:avLst/>
          </a:prstGeom>
          <a:noFill/>
          <a:ln>
            <a:noFill/>
          </a:ln>
        </p:spPr>
        <p:txBody>
          <a:bodyPr spcFirstLastPara="1" wrap="square" lIns="121900" tIns="121900" rIns="121900" bIns="121900" anchor="ctr" anchorCtr="0">
            <a:noAutofit/>
          </a:bodyPr>
          <a:lstStyle/>
          <a:p>
            <a:pPr algn="ctr"/>
            <a:endParaRPr sz="2667" b="1" dirty="0">
              <a:solidFill>
                <a:schemeClr val="accent3"/>
              </a:solidFill>
              <a:latin typeface="Caveat Brush"/>
              <a:ea typeface="Caveat Brush"/>
              <a:cs typeface="Caveat Brush"/>
              <a:sym typeface="Caveat Brush"/>
            </a:endParaRPr>
          </a:p>
        </p:txBody>
      </p:sp>
      <p:sp>
        <p:nvSpPr>
          <p:cNvPr id="8537" name="Google Shape;8537;p64"/>
          <p:cNvSpPr txBox="1"/>
          <p:nvPr/>
        </p:nvSpPr>
        <p:spPr>
          <a:xfrm>
            <a:off x="5814743" y="3935881"/>
            <a:ext cx="2848800" cy="1151600"/>
          </a:xfrm>
          <a:prstGeom prst="rect">
            <a:avLst/>
          </a:prstGeom>
          <a:noFill/>
          <a:ln>
            <a:noFill/>
          </a:ln>
        </p:spPr>
        <p:txBody>
          <a:bodyPr spcFirstLastPara="1" wrap="square" lIns="121900" tIns="121900" rIns="121900" bIns="121900" anchor="ctr" anchorCtr="0">
            <a:noAutofit/>
          </a:bodyPr>
          <a:lstStyle>
            <a:defPPr>
              <a:defRPr lang="en-US"/>
            </a:defPPr>
            <a:lvl1pPr algn="ctr">
              <a:defRPr sz="2000">
                <a:solidFill>
                  <a:schemeClr val="accent3"/>
                </a:solidFill>
                <a:latin typeface="Raleway"/>
              </a:defRPr>
            </a:lvl1pPr>
          </a:lstStyle>
          <a:p>
            <a:r>
              <a:rPr lang="el-GR" dirty="0"/>
              <a:t>ενίσχυση</a:t>
            </a:r>
            <a:endParaRPr lang="en-US" dirty="0">
              <a:sym typeface="Raleway"/>
            </a:endParaRPr>
          </a:p>
        </p:txBody>
      </p:sp>
      <p:sp>
        <p:nvSpPr>
          <p:cNvPr id="8538" name="Google Shape;8538;p64"/>
          <p:cNvSpPr txBox="1"/>
          <p:nvPr/>
        </p:nvSpPr>
        <p:spPr>
          <a:xfrm>
            <a:off x="6230143" y="3665999"/>
            <a:ext cx="2018000" cy="591200"/>
          </a:xfrm>
          <a:prstGeom prst="rect">
            <a:avLst/>
          </a:prstGeom>
          <a:noFill/>
          <a:ln>
            <a:noFill/>
          </a:ln>
        </p:spPr>
        <p:txBody>
          <a:bodyPr spcFirstLastPara="1" wrap="square" lIns="121900" tIns="121900" rIns="121900" bIns="121900" anchor="ctr" anchorCtr="0">
            <a:noAutofit/>
          </a:bodyPr>
          <a:lstStyle/>
          <a:p>
            <a:pPr algn="ctr"/>
            <a:endParaRPr sz="2667" b="1" dirty="0">
              <a:solidFill>
                <a:schemeClr val="accent3"/>
              </a:solidFill>
              <a:latin typeface="Caveat Brush"/>
              <a:ea typeface="Caveat Brush"/>
              <a:cs typeface="Caveat Brush"/>
              <a:sym typeface="Caveat Brush"/>
            </a:endParaRPr>
          </a:p>
        </p:txBody>
      </p:sp>
      <p:sp>
        <p:nvSpPr>
          <p:cNvPr id="8539" name="Google Shape;8539;p64"/>
          <p:cNvSpPr txBox="1"/>
          <p:nvPr/>
        </p:nvSpPr>
        <p:spPr>
          <a:xfrm>
            <a:off x="3493001" y="4966677"/>
            <a:ext cx="2848800" cy="1151600"/>
          </a:xfrm>
          <a:prstGeom prst="rect">
            <a:avLst/>
          </a:prstGeom>
          <a:noFill/>
          <a:ln>
            <a:noFill/>
          </a:ln>
        </p:spPr>
        <p:txBody>
          <a:bodyPr spcFirstLastPara="1" wrap="square" lIns="121900" tIns="121900" rIns="121900" bIns="121900" anchor="ctr" anchorCtr="0">
            <a:noAutofit/>
          </a:bodyPr>
          <a:lstStyle/>
          <a:p>
            <a:pPr algn="ctr"/>
            <a:r>
              <a:rPr lang="el-GR" sz="2000" dirty="0">
                <a:solidFill>
                  <a:schemeClr val="accent3"/>
                </a:solidFill>
                <a:latin typeface="Raleway"/>
              </a:rPr>
              <a:t>διαχείριση</a:t>
            </a:r>
            <a:r>
              <a:rPr lang="el-GR" sz="2000" dirty="0"/>
              <a:t> </a:t>
            </a:r>
            <a:r>
              <a:rPr lang="el-GR" sz="2000" dirty="0">
                <a:solidFill>
                  <a:schemeClr val="accent3"/>
                </a:solidFill>
                <a:latin typeface="Raleway"/>
              </a:rPr>
              <a:t>και υλοποίηση</a:t>
            </a:r>
            <a:endParaRPr sz="2000" dirty="0">
              <a:solidFill>
                <a:schemeClr val="accent3"/>
              </a:solidFill>
              <a:latin typeface="Raleway"/>
              <a:sym typeface="Raleway"/>
            </a:endParaRPr>
          </a:p>
        </p:txBody>
      </p:sp>
      <p:sp>
        <p:nvSpPr>
          <p:cNvPr id="8541" name="Google Shape;8541;p64"/>
          <p:cNvSpPr txBox="1"/>
          <p:nvPr/>
        </p:nvSpPr>
        <p:spPr>
          <a:xfrm>
            <a:off x="8142993" y="4963501"/>
            <a:ext cx="2848800" cy="1151600"/>
          </a:xfrm>
          <a:prstGeom prst="rect">
            <a:avLst/>
          </a:prstGeom>
          <a:noFill/>
          <a:ln>
            <a:noFill/>
          </a:ln>
        </p:spPr>
        <p:txBody>
          <a:bodyPr spcFirstLastPara="1" wrap="square" lIns="121900" tIns="121900" rIns="121900" bIns="121900" anchor="ctr" anchorCtr="0">
            <a:noAutofit/>
          </a:bodyPr>
          <a:lstStyle/>
          <a:p>
            <a:pPr algn="ctr"/>
            <a:r>
              <a:rPr lang="el-GR" sz="2000" dirty="0">
                <a:solidFill>
                  <a:schemeClr val="accent3"/>
                </a:solidFill>
                <a:latin typeface="Raleway"/>
              </a:rPr>
              <a:t>υποστήριξη</a:t>
            </a:r>
            <a:r>
              <a:rPr lang="el-GR" sz="2000" dirty="0"/>
              <a:t> </a:t>
            </a:r>
            <a:r>
              <a:rPr lang="el-GR" sz="2000" dirty="0">
                <a:solidFill>
                  <a:schemeClr val="accent3"/>
                </a:solidFill>
                <a:latin typeface="Raleway"/>
              </a:rPr>
              <a:t>συμμετεχόντων</a:t>
            </a:r>
            <a:endParaRPr lang="en-US" sz="2000" dirty="0">
              <a:solidFill>
                <a:schemeClr val="accent3"/>
              </a:solidFill>
              <a:latin typeface="Raleway"/>
              <a:sym typeface="Raleway"/>
            </a:endParaRPr>
          </a:p>
        </p:txBody>
      </p:sp>
      <p:sp>
        <p:nvSpPr>
          <p:cNvPr id="8542" name="Google Shape;8542;p64"/>
          <p:cNvSpPr txBox="1"/>
          <p:nvPr/>
        </p:nvSpPr>
        <p:spPr>
          <a:xfrm>
            <a:off x="8558393" y="4695307"/>
            <a:ext cx="2018000" cy="591200"/>
          </a:xfrm>
          <a:prstGeom prst="rect">
            <a:avLst/>
          </a:prstGeom>
          <a:noFill/>
          <a:ln>
            <a:noFill/>
          </a:ln>
        </p:spPr>
        <p:txBody>
          <a:bodyPr spcFirstLastPara="1" wrap="square" lIns="121900" tIns="121900" rIns="121900" bIns="121900" anchor="ctr" anchorCtr="0">
            <a:noAutofit/>
          </a:bodyPr>
          <a:lstStyle/>
          <a:p>
            <a:pPr algn="ctr"/>
            <a:endParaRPr sz="2667" b="1" dirty="0">
              <a:solidFill>
                <a:schemeClr val="accent3"/>
              </a:solidFill>
              <a:latin typeface="Caveat Brush"/>
              <a:ea typeface="Caveat Brush"/>
              <a:cs typeface="Caveat Brush"/>
              <a:sym typeface="Caveat Brush"/>
            </a:endParaRPr>
          </a:p>
        </p:txBody>
      </p:sp>
      <p:grpSp>
        <p:nvGrpSpPr>
          <p:cNvPr id="8543" name="Google Shape;8543;p64"/>
          <p:cNvGrpSpPr/>
          <p:nvPr/>
        </p:nvGrpSpPr>
        <p:grpSpPr>
          <a:xfrm>
            <a:off x="9352327" y="3534351"/>
            <a:ext cx="430133" cy="662200"/>
            <a:chOff x="3057425" y="3893150"/>
            <a:chExt cx="322600" cy="496650"/>
          </a:xfrm>
        </p:grpSpPr>
        <p:sp>
          <p:nvSpPr>
            <p:cNvPr id="8544" name="Google Shape;8544;p64"/>
            <p:cNvSpPr/>
            <p:nvPr/>
          </p:nvSpPr>
          <p:spPr>
            <a:xfrm>
              <a:off x="3145550" y="3954075"/>
              <a:ext cx="58225" cy="204000"/>
            </a:xfrm>
            <a:custGeom>
              <a:avLst/>
              <a:gdLst/>
              <a:ahLst/>
              <a:cxnLst/>
              <a:rect l="l" t="t" r="r" b="b"/>
              <a:pathLst>
                <a:path w="2329" h="8160" extrusionOk="0">
                  <a:moveTo>
                    <a:pt x="2329" y="1"/>
                  </a:moveTo>
                  <a:cubicBezTo>
                    <a:pt x="980" y="284"/>
                    <a:pt x="0" y="1480"/>
                    <a:pt x="0" y="2873"/>
                  </a:cubicBezTo>
                  <a:lnTo>
                    <a:pt x="0" y="2895"/>
                  </a:lnTo>
                  <a:lnTo>
                    <a:pt x="0" y="6398"/>
                  </a:lnTo>
                  <a:cubicBezTo>
                    <a:pt x="0" y="7377"/>
                    <a:pt x="784" y="8160"/>
                    <a:pt x="1763" y="8160"/>
                  </a:cubicBezTo>
                  <a:lnTo>
                    <a:pt x="2329" y="8160"/>
                  </a:lnTo>
                  <a:lnTo>
                    <a:pt x="2329" y="6876"/>
                  </a:lnTo>
                  <a:cubicBezTo>
                    <a:pt x="1632" y="6637"/>
                    <a:pt x="1175" y="5962"/>
                    <a:pt x="1175" y="5223"/>
                  </a:cubicBezTo>
                  <a:lnTo>
                    <a:pt x="1175" y="4048"/>
                  </a:lnTo>
                  <a:cubicBezTo>
                    <a:pt x="1175" y="3308"/>
                    <a:pt x="1632" y="2655"/>
                    <a:pt x="2329" y="2416"/>
                  </a:cubicBezTo>
                  <a:lnTo>
                    <a:pt x="2329" y="1"/>
                  </a:ln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grpSp>
          <p:nvGrpSpPr>
            <p:cNvPr id="8545" name="Google Shape;8545;p64"/>
            <p:cNvGrpSpPr/>
            <p:nvPr/>
          </p:nvGrpSpPr>
          <p:grpSpPr>
            <a:xfrm>
              <a:off x="3057425" y="3893150"/>
              <a:ext cx="322600" cy="496650"/>
              <a:chOff x="3057425" y="3893150"/>
              <a:chExt cx="322600" cy="496650"/>
            </a:xfrm>
          </p:grpSpPr>
          <p:sp>
            <p:nvSpPr>
              <p:cNvPr id="8546" name="Google Shape;8546;p64"/>
              <p:cNvSpPr/>
              <p:nvPr/>
            </p:nvSpPr>
            <p:spPr>
              <a:xfrm>
                <a:off x="3057425" y="3982375"/>
                <a:ext cx="322600" cy="407425"/>
              </a:xfrm>
              <a:custGeom>
                <a:avLst/>
                <a:gdLst/>
                <a:ahLst/>
                <a:cxnLst/>
                <a:rect l="l" t="t" r="r" b="b"/>
                <a:pathLst>
                  <a:path w="12904" h="16297" extrusionOk="0">
                    <a:moveTo>
                      <a:pt x="2764" y="0"/>
                    </a:moveTo>
                    <a:lnTo>
                      <a:pt x="2764" y="0"/>
                    </a:lnTo>
                    <a:cubicBezTo>
                      <a:pt x="1045" y="1197"/>
                      <a:pt x="1" y="3155"/>
                      <a:pt x="1" y="5266"/>
                    </a:cubicBezTo>
                    <a:lnTo>
                      <a:pt x="1" y="9987"/>
                    </a:lnTo>
                    <a:cubicBezTo>
                      <a:pt x="88" y="13490"/>
                      <a:pt x="2938" y="16297"/>
                      <a:pt x="6441" y="16297"/>
                    </a:cubicBezTo>
                    <a:cubicBezTo>
                      <a:pt x="9966" y="16297"/>
                      <a:pt x="12816" y="13490"/>
                      <a:pt x="12903" y="9987"/>
                    </a:cubicBezTo>
                    <a:lnTo>
                      <a:pt x="12903" y="5266"/>
                    </a:lnTo>
                    <a:cubicBezTo>
                      <a:pt x="12881" y="3155"/>
                      <a:pt x="11859" y="1197"/>
                      <a:pt x="10140" y="0"/>
                    </a:cubicBezTo>
                    <a:lnTo>
                      <a:pt x="10140" y="0"/>
                    </a:lnTo>
                    <a:cubicBezTo>
                      <a:pt x="10401" y="544"/>
                      <a:pt x="10553" y="1132"/>
                      <a:pt x="10553" y="1763"/>
                    </a:cubicBezTo>
                    <a:lnTo>
                      <a:pt x="10553" y="5266"/>
                    </a:lnTo>
                    <a:cubicBezTo>
                      <a:pt x="10553" y="6876"/>
                      <a:pt x="9248" y="8181"/>
                      <a:pt x="7616" y="8203"/>
                    </a:cubicBezTo>
                    <a:lnTo>
                      <a:pt x="5288" y="8203"/>
                    </a:lnTo>
                    <a:cubicBezTo>
                      <a:pt x="3656" y="8181"/>
                      <a:pt x="2350" y="6876"/>
                      <a:pt x="2350" y="5266"/>
                    </a:cubicBezTo>
                    <a:lnTo>
                      <a:pt x="2350" y="1763"/>
                    </a:lnTo>
                    <a:cubicBezTo>
                      <a:pt x="2350" y="1132"/>
                      <a:pt x="2503" y="544"/>
                      <a:pt x="2764" y="0"/>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sp>
            <p:nvSpPr>
              <p:cNvPr id="8547" name="Google Shape;8547;p64"/>
              <p:cNvSpPr/>
              <p:nvPr/>
            </p:nvSpPr>
            <p:spPr>
              <a:xfrm>
                <a:off x="3203775" y="3893150"/>
                <a:ext cx="29925" cy="60950"/>
              </a:xfrm>
              <a:custGeom>
                <a:avLst/>
                <a:gdLst/>
                <a:ahLst/>
                <a:cxnLst/>
                <a:rect l="l" t="t" r="r" b="b"/>
                <a:pathLst>
                  <a:path w="1197" h="2438" extrusionOk="0">
                    <a:moveTo>
                      <a:pt x="587" y="1"/>
                    </a:moveTo>
                    <a:lnTo>
                      <a:pt x="587" y="23"/>
                    </a:lnTo>
                    <a:cubicBezTo>
                      <a:pt x="574" y="22"/>
                      <a:pt x="562" y="21"/>
                      <a:pt x="549" y="21"/>
                    </a:cubicBezTo>
                    <a:cubicBezTo>
                      <a:pt x="241" y="21"/>
                      <a:pt x="0" y="275"/>
                      <a:pt x="21" y="588"/>
                    </a:cubicBezTo>
                    <a:lnTo>
                      <a:pt x="21" y="2438"/>
                    </a:lnTo>
                    <a:cubicBezTo>
                      <a:pt x="206" y="2405"/>
                      <a:pt x="402" y="2389"/>
                      <a:pt x="598" y="2389"/>
                    </a:cubicBezTo>
                    <a:cubicBezTo>
                      <a:pt x="794" y="2389"/>
                      <a:pt x="990" y="2405"/>
                      <a:pt x="1174" y="2438"/>
                    </a:cubicBezTo>
                    <a:lnTo>
                      <a:pt x="1174" y="588"/>
                    </a:lnTo>
                    <a:cubicBezTo>
                      <a:pt x="1196" y="262"/>
                      <a:pt x="913" y="1"/>
                      <a:pt x="587" y="1"/>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sp>
            <p:nvSpPr>
              <p:cNvPr id="8548" name="Google Shape;8548;p64"/>
              <p:cNvSpPr/>
              <p:nvPr/>
            </p:nvSpPr>
            <p:spPr>
              <a:xfrm>
                <a:off x="3203475" y="4040575"/>
                <a:ext cx="30500" cy="60000"/>
              </a:xfrm>
              <a:custGeom>
                <a:avLst/>
                <a:gdLst/>
                <a:ahLst/>
                <a:cxnLst/>
                <a:rect l="l" t="t" r="r" b="b"/>
                <a:pathLst>
                  <a:path w="1220" h="2400" extrusionOk="0">
                    <a:moveTo>
                      <a:pt x="599" y="0"/>
                    </a:moveTo>
                    <a:cubicBezTo>
                      <a:pt x="294" y="0"/>
                      <a:pt x="12" y="283"/>
                      <a:pt x="33" y="588"/>
                    </a:cubicBezTo>
                    <a:lnTo>
                      <a:pt x="33" y="1763"/>
                    </a:lnTo>
                    <a:cubicBezTo>
                      <a:pt x="1" y="2187"/>
                      <a:pt x="305" y="2399"/>
                      <a:pt x="610" y="2399"/>
                    </a:cubicBezTo>
                    <a:cubicBezTo>
                      <a:pt x="914" y="2399"/>
                      <a:pt x="1219" y="2187"/>
                      <a:pt x="1186" y="1763"/>
                    </a:cubicBezTo>
                    <a:lnTo>
                      <a:pt x="1186" y="588"/>
                    </a:lnTo>
                    <a:cubicBezTo>
                      <a:pt x="1186" y="261"/>
                      <a:pt x="925" y="0"/>
                      <a:pt x="599" y="0"/>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grpSp>
        <p:sp>
          <p:nvSpPr>
            <p:cNvPr id="8549" name="Google Shape;8549;p64"/>
            <p:cNvSpPr/>
            <p:nvPr/>
          </p:nvSpPr>
          <p:spPr>
            <a:xfrm>
              <a:off x="3233125" y="3954075"/>
              <a:ext cx="58775" cy="204000"/>
            </a:xfrm>
            <a:custGeom>
              <a:avLst/>
              <a:gdLst/>
              <a:ahLst/>
              <a:cxnLst/>
              <a:rect l="l" t="t" r="r" b="b"/>
              <a:pathLst>
                <a:path w="2351" h="8160" extrusionOk="0">
                  <a:moveTo>
                    <a:pt x="0" y="1"/>
                  </a:moveTo>
                  <a:lnTo>
                    <a:pt x="0" y="2394"/>
                  </a:lnTo>
                  <a:cubicBezTo>
                    <a:pt x="718" y="2633"/>
                    <a:pt x="1175" y="3308"/>
                    <a:pt x="1175" y="4048"/>
                  </a:cubicBezTo>
                  <a:lnTo>
                    <a:pt x="1175" y="5223"/>
                  </a:lnTo>
                  <a:cubicBezTo>
                    <a:pt x="1175" y="5962"/>
                    <a:pt x="718" y="6615"/>
                    <a:pt x="0" y="6876"/>
                  </a:cubicBezTo>
                  <a:lnTo>
                    <a:pt x="0" y="8160"/>
                  </a:lnTo>
                  <a:lnTo>
                    <a:pt x="588" y="8160"/>
                  </a:lnTo>
                  <a:cubicBezTo>
                    <a:pt x="1567" y="8160"/>
                    <a:pt x="2350" y="7377"/>
                    <a:pt x="2350" y="6419"/>
                  </a:cubicBezTo>
                  <a:lnTo>
                    <a:pt x="2350" y="2895"/>
                  </a:lnTo>
                  <a:cubicBezTo>
                    <a:pt x="2350" y="1480"/>
                    <a:pt x="1371" y="284"/>
                    <a:pt x="0" y="1"/>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grpSp>
      <p:grpSp>
        <p:nvGrpSpPr>
          <p:cNvPr id="8561" name="Google Shape;8561;p64"/>
          <p:cNvGrpSpPr/>
          <p:nvPr/>
        </p:nvGrpSpPr>
        <p:grpSpPr>
          <a:xfrm>
            <a:off x="4584111" y="3554699"/>
            <a:ext cx="666567" cy="624500"/>
            <a:chOff x="4856275" y="2243350"/>
            <a:chExt cx="499925" cy="468375"/>
          </a:xfrm>
        </p:grpSpPr>
        <p:sp>
          <p:nvSpPr>
            <p:cNvPr id="8562" name="Google Shape;8562;p64"/>
            <p:cNvSpPr/>
            <p:nvPr/>
          </p:nvSpPr>
          <p:spPr>
            <a:xfrm>
              <a:off x="4994450" y="2419050"/>
              <a:ext cx="68550" cy="58750"/>
            </a:xfrm>
            <a:custGeom>
              <a:avLst/>
              <a:gdLst/>
              <a:ahLst/>
              <a:cxnLst/>
              <a:rect l="l" t="t" r="r" b="b"/>
              <a:pathLst>
                <a:path w="2742" h="2350" extrusionOk="0">
                  <a:moveTo>
                    <a:pt x="1567" y="1"/>
                  </a:moveTo>
                  <a:cubicBezTo>
                    <a:pt x="523" y="1"/>
                    <a:pt x="0" y="1262"/>
                    <a:pt x="740" y="2002"/>
                  </a:cubicBezTo>
                  <a:cubicBezTo>
                    <a:pt x="980" y="2242"/>
                    <a:pt x="1274" y="2349"/>
                    <a:pt x="1563" y="2349"/>
                  </a:cubicBezTo>
                  <a:cubicBezTo>
                    <a:pt x="2165" y="2349"/>
                    <a:pt x="2742" y="1882"/>
                    <a:pt x="2742" y="1175"/>
                  </a:cubicBezTo>
                  <a:cubicBezTo>
                    <a:pt x="2742" y="523"/>
                    <a:pt x="2220" y="1"/>
                    <a:pt x="1567" y="1"/>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sp>
          <p:nvSpPr>
            <p:cNvPr id="8563" name="Google Shape;8563;p64"/>
            <p:cNvSpPr/>
            <p:nvPr/>
          </p:nvSpPr>
          <p:spPr>
            <a:xfrm>
              <a:off x="4975400" y="2506625"/>
              <a:ext cx="116975" cy="58775"/>
            </a:xfrm>
            <a:custGeom>
              <a:avLst/>
              <a:gdLst/>
              <a:ahLst/>
              <a:cxnLst/>
              <a:rect l="l" t="t" r="r" b="b"/>
              <a:pathLst>
                <a:path w="4679" h="2351" extrusionOk="0">
                  <a:moveTo>
                    <a:pt x="2329" y="1"/>
                  </a:moveTo>
                  <a:cubicBezTo>
                    <a:pt x="1045" y="1"/>
                    <a:pt x="1" y="1045"/>
                    <a:pt x="1" y="2350"/>
                  </a:cubicBezTo>
                  <a:lnTo>
                    <a:pt x="4679" y="2350"/>
                  </a:lnTo>
                  <a:cubicBezTo>
                    <a:pt x="4679" y="1045"/>
                    <a:pt x="3634" y="1"/>
                    <a:pt x="2329" y="1"/>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sp>
          <p:nvSpPr>
            <p:cNvPr id="8564" name="Google Shape;8564;p64"/>
            <p:cNvSpPr/>
            <p:nvPr/>
          </p:nvSpPr>
          <p:spPr>
            <a:xfrm>
              <a:off x="4885650" y="2330925"/>
              <a:ext cx="441175" cy="293225"/>
            </a:xfrm>
            <a:custGeom>
              <a:avLst/>
              <a:gdLst/>
              <a:ahLst/>
              <a:cxnLst/>
              <a:rect l="l" t="t" r="r" b="b"/>
              <a:pathLst>
                <a:path w="17647" h="11729" extrusionOk="0">
                  <a:moveTo>
                    <a:pt x="5919" y="2329"/>
                  </a:moveTo>
                  <a:cubicBezTo>
                    <a:pt x="7986" y="2329"/>
                    <a:pt x="9052" y="4831"/>
                    <a:pt x="7616" y="6311"/>
                  </a:cubicBezTo>
                  <a:cubicBezTo>
                    <a:pt x="8726" y="6920"/>
                    <a:pt x="9444" y="8095"/>
                    <a:pt x="9444" y="9378"/>
                  </a:cubicBezTo>
                  <a:lnTo>
                    <a:pt x="9444" y="9966"/>
                  </a:lnTo>
                  <a:cubicBezTo>
                    <a:pt x="9444" y="10292"/>
                    <a:pt x="9183" y="10553"/>
                    <a:pt x="8856" y="10553"/>
                  </a:cubicBezTo>
                  <a:lnTo>
                    <a:pt x="3003" y="10553"/>
                  </a:lnTo>
                  <a:cubicBezTo>
                    <a:pt x="2677" y="10553"/>
                    <a:pt x="2416" y="10292"/>
                    <a:pt x="2416" y="9966"/>
                  </a:cubicBezTo>
                  <a:lnTo>
                    <a:pt x="2416" y="9378"/>
                  </a:lnTo>
                  <a:cubicBezTo>
                    <a:pt x="2416" y="8095"/>
                    <a:pt x="3112" y="6920"/>
                    <a:pt x="4244" y="6311"/>
                  </a:cubicBezTo>
                  <a:cubicBezTo>
                    <a:pt x="2808" y="4831"/>
                    <a:pt x="3852" y="2329"/>
                    <a:pt x="5919" y="2329"/>
                  </a:cubicBezTo>
                  <a:close/>
                  <a:moveTo>
                    <a:pt x="1763" y="1"/>
                  </a:moveTo>
                  <a:cubicBezTo>
                    <a:pt x="784" y="1"/>
                    <a:pt x="1" y="784"/>
                    <a:pt x="1" y="1763"/>
                  </a:cubicBezTo>
                  <a:lnTo>
                    <a:pt x="1" y="11728"/>
                  </a:lnTo>
                  <a:lnTo>
                    <a:pt x="17647" y="11728"/>
                  </a:lnTo>
                  <a:lnTo>
                    <a:pt x="17647" y="4635"/>
                  </a:lnTo>
                  <a:cubicBezTo>
                    <a:pt x="17451" y="4679"/>
                    <a:pt x="17255" y="4679"/>
                    <a:pt x="17059" y="4700"/>
                  </a:cubicBezTo>
                  <a:lnTo>
                    <a:pt x="15449" y="4700"/>
                  </a:lnTo>
                  <a:lnTo>
                    <a:pt x="13621" y="6528"/>
                  </a:lnTo>
                  <a:cubicBezTo>
                    <a:pt x="13266" y="6877"/>
                    <a:pt x="12829" y="7033"/>
                    <a:pt x="12401" y="7033"/>
                  </a:cubicBezTo>
                  <a:cubicBezTo>
                    <a:pt x="11493" y="7033"/>
                    <a:pt x="10619" y="6331"/>
                    <a:pt x="10619" y="5266"/>
                  </a:cubicBezTo>
                  <a:lnTo>
                    <a:pt x="10619" y="4113"/>
                  </a:lnTo>
                  <a:cubicBezTo>
                    <a:pt x="9879" y="3547"/>
                    <a:pt x="9444" y="2677"/>
                    <a:pt x="9444" y="1763"/>
                  </a:cubicBezTo>
                  <a:lnTo>
                    <a:pt x="9444" y="1"/>
                  </a:ln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sp>
          <p:nvSpPr>
            <p:cNvPr id="8565" name="Google Shape;8565;p64"/>
            <p:cNvSpPr/>
            <p:nvPr/>
          </p:nvSpPr>
          <p:spPr>
            <a:xfrm>
              <a:off x="4856275" y="2652950"/>
              <a:ext cx="499925" cy="58775"/>
            </a:xfrm>
            <a:custGeom>
              <a:avLst/>
              <a:gdLst/>
              <a:ahLst/>
              <a:cxnLst/>
              <a:rect l="l" t="t" r="r" b="b"/>
              <a:pathLst>
                <a:path w="19997" h="2351" extrusionOk="0">
                  <a:moveTo>
                    <a:pt x="588" y="0"/>
                  </a:moveTo>
                  <a:cubicBezTo>
                    <a:pt x="262" y="0"/>
                    <a:pt x="1" y="262"/>
                    <a:pt x="1" y="588"/>
                  </a:cubicBezTo>
                  <a:cubicBezTo>
                    <a:pt x="1" y="1567"/>
                    <a:pt x="784" y="2350"/>
                    <a:pt x="1763" y="2350"/>
                  </a:cubicBezTo>
                  <a:lnTo>
                    <a:pt x="18234" y="2350"/>
                  </a:lnTo>
                  <a:cubicBezTo>
                    <a:pt x="19192" y="2350"/>
                    <a:pt x="19997" y="1567"/>
                    <a:pt x="19997" y="588"/>
                  </a:cubicBezTo>
                  <a:cubicBezTo>
                    <a:pt x="19997" y="262"/>
                    <a:pt x="19714" y="0"/>
                    <a:pt x="19409" y="0"/>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sp>
          <p:nvSpPr>
            <p:cNvPr id="8566" name="Google Shape;8566;p64"/>
            <p:cNvSpPr/>
            <p:nvPr/>
          </p:nvSpPr>
          <p:spPr>
            <a:xfrm>
              <a:off x="5151100" y="2243350"/>
              <a:ext cx="205100" cy="234150"/>
            </a:xfrm>
            <a:custGeom>
              <a:avLst/>
              <a:gdLst/>
              <a:ahLst/>
              <a:cxnLst/>
              <a:rect l="l" t="t" r="r" b="b"/>
              <a:pathLst>
                <a:path w="8204" h="9366" extrusionOk="0">
                  <a:moveTo>
                    <a:pt x="2288" y="1740"/>
                  </a:moveTo>
                  <a:cubicBezTo>
                    <a:pt x="2302" y="1740"/>
                    <a:pt x="2315" y="1741"/>
                    <a:pt x="2329" y="1741"/>
                  </a:cubicBezTo>
                  <a:lnTo>
                    <a:pt x="5854" y="1741"/>
                  </a:lnTo>
                  <a:cubicBezTo>
                    <a:pt x="6572" y="1807"/>
                    <a:pt x="6572" y="2873"/>
                    <a:pt x="5854" y="2916"/>
                  </a:cubicBezTo>
                  <a:lnTo>
                    <a:pt x="2329" y="2916"/>
                  </a:lnTo>
                  <a:cubicBezTo>
                    <a:pt x="2308" y="2918"/>
                    <a:pt x="2288" y="2919"/>
                    <a:pt x="2269" y="2919"/>
                  </a:cubicBezTo>
                  <a:cubicBezTo>
                    <a:pt x="1516" y="2919"/>
                    <a:pt x="1522" y="1740"/>
                    <a:pt x="2288" y="1740"/>
                  </a:cubicBezTo>
                  <a:close/>
                  <a:moveTo>
                    <a:pt x="5854" y="4091"/>
                  </a:moveTo>
                  <a:cubicBezTo>
                    <a:pt x="6637" y="4091"/>
                    <a:pt x="6637" y="5266"/>
                    <a:pt x="5854" y="5266"/>
                  </a:cubicBezTo>
                  <a:lnTo>
                    <a:pt x="2329" y="5266"/>
                  </a:lnTo>
                  <a:cubicBezTo>
                    <a:pt x="1567" y="5266"/>
                    <a:pt x="1567" y="4091"/>
                    <a:pt x="2329" y="4091"/>
                  </a:cubicBezTo>
                  <a:close/>
                  <a:moveTo>
                    <a:pt x="1763" y="1"/>
                  </a:moveTo>
                  <a:cubicBezTo>
                    <a:pt x="784" y="1"/>
                    <a:pt x="1" y="784"/>
                    <a:pt x="1" y="1741"/>
                  </a:cubicBezTo>
                  <a:lnTo>
                    <a:pt x="1" y="5266"/>
                  </a:lnTo>
                  <a:cubicBezTo>
                    <a:pt x="1" y="6006"/>
                    <a:pt x="458" y="6680"/>
                    <a:pt x="1176" y="6920"/>
                  </a:cubicBezTo>
                  <a:lnTo>
                    <a:pt x="1176" y="8769"/>
                  </a:lnTo>
                  <a:cubicBezTo>
                    <a:pt x="1176" y="9122"/>
                    <a:pt x="1464" y="9366"/>
                    <a:pt x="1765" y="9366"/>
                  </a:cubicBezTo>
                  <a:cubicBezTo>
                    <a:pt x="1909" y="9366"/>
                    <a:pt x="2057" y="9310"/>
                    <a:pt x="2177" y="9183"/>
                  </a:cubicBezTo>
                  <a:lnTo>
                    <a:pt x="4352" y="7007"/>
                  </a:lnTo>
                  <a:lnTo>
                    <a:pt x="6441" y="7007"/>
                  </a:lnTo>
                  <a:cubicBezTo>
                    <a:pt x="7420" y="7007"/>
                    <a:pt x="8204" y="6223"/>
                    <a:pt x="8204" y="5266"/>
                  </a:cubicBezTo>
                  <a:lnTo>
                    <a:pt x="8204" y="1741"/>
                  </a:lnTo>
                  <a:cubicBezTo>
                    <a:pt x="8204" y="784"/>
                    <a:pt x="7420" y="1"/>
                    <a:pt x="6441" y="1"/>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grpSp>
      <p:grpSp>
        <p:nvGrpSpPr>
          <p:cNvPr id="8567" name="Google Shape;8567;p64"/>
          <p:cNvGrpSpPr/>
          <p:nvPr/>
        </p:nvGrpSpPr>
        <p:grpSpPr>
          <a:xfrm>
            <a:off x="6932709" y="2513434"/>
            <a:ext cx="612867" cy="666533"/>
            <a:chOff x="3357700" y="1302875"/>
            <a:chExt cx="459650" cy="499900"/>
          </a:xfrm>
        </p:grpSpPr>
        <p:sp>
          <p:nvSpPr>
            <p:cNvPr id="8568" name="Google Shape;8568;p64"/>
            <p:cNvSpPr/>
            <p:nvPr/>
          </p:nvSpPr>
          <p:spPr>
            <a:xfrm>
              <a:off x="3357700" y="1302875"/>
              <a:ext cx="459650" cy="499900"/>
            </a:xfrm>
            <a:custGeom>
              <a:avLst/>
              <a:gdLst/>
              <a:ahLst/>
              <a:cxnLst/>
              <a:rect l="l" t="t" r="r" b="b"/>
              <a:pathLst>
                <a:path w="18386" h="19996" extrusionOk="0">
                  <a:moveTo>
                    <a:pt x="9226" y="1175"/>
                  </a:moveTo>
                  <a:cubicBezTo>
                    <a:pt x="10031" y="1175"/>
                    <a:pt x="10879" y="2480"/>
                    <a:pt x="11467" y="4526"/>
                  </a:cubicBezTo>
                  <a:cubicBezTo>
                    <a:pt x="10705" y="4765"/>
                    <a:pt x="9965" y="5070"/>
                    <a:pt x="9247" y="5396"/>
                  </a:cubicBezTo>
                  <a:cubicBezTo>
                    <a:pt x="8508" y="5048"/>
                    <a:pt x="7768" y="4765"/>
                    <a:pt x="7006" y="4504"/>
                  </a:cubicBezTo>
                  <a:cubicBezTo>
                    <a:pt x="7594" y="2480"/>
                    <a:pt x="8442" y="1175"/>
                    <a:pt x="9226" y="1175"/>
                  </a:cubicBezTo>
                  <a:close/>
                  <a:moveTo>
                    <a:pt x="6723" y="5657"/>
                  </a:moveTo>
                  <a:cubicBezTo>
                    <a:pt x="7093" y="5788"/>
                    <a:pt x="7485" y="5940"/>
                    <a:pt x="7855" y="6092"/>
                  </a:cubicBezTo>
                  <a:cubicBezTo>
                    <a:pt x="7398" y="6310"/>
                    <a:pt x="6941" y="6593"/>
                    <a:pt x="6506" y="6876"/>
                  </a:cubicBezTo>
                  <a:cubicBezTo>
                    <a:pt x="6549" y="6462"/>
                    <a:pt x="6636" y="6049"/>
                    <a:pt x="6702" y="5657"/>
                  </a:cubicBezTo>
                  <a:close/>
                  <a:moveTo>
                    <a:pt x="11750" y="5657"/>
                  </a:moveTo>
                  <a:cubicBezTo>
                    <a:pt x="11815" y="6049"/>
                    <a:pt x="11902" y="6462"/>
                    <a:pt x="11945" y="6876"/>
                  </a:cubicBezTo>
                  <a:cubicBezTo>
                    <a:pt x="11510" y="6593"/>
                    <a:pt x="11075" y="6310"/>
                    <a:pt x="10596" y="6092"/>
                  </a:cubicBezTo>
                  <a:cubicBezTo>
                    <a:pt x="10988" y="5918"/>
                    <a:pt x="11380" y="5788"/>
                    <a:pt x="11750" y="5657"/>
                  </a:cubicBezTo>
                  <a:close/>
                  <a:moveTo>
                    <a:pt x="14535" y="5026"/>
                  </a:moveTo>
                  <a:cubicBezTo>
                    <a:pt x="14687" y="5875"/>
                    <a:pt x="15405" y="6484"/>
                    <a:pt x="16275" y="6484"/>
                  </a:cubicBezTo>
                  <a:cubicBezTo>
                    <a:pt x="16493" y="6484"/>
                    <a:pt x="16710" y="6440"/>
                    <a:pt x="16928" y="6353"/>
                  </a:cubicBezTo>
                  <a:lnTo>
                    <a:pt x="16928" y="6353"/>
                  </a:lnTo>
                  <a:cubicBezTo>
                    <a:pt x="16819" y="6919"/>
                    <a:pt x="16428" y="7659"/>
                    <a:pt x="15775" y="8464"/>
                  </a:cubicBezTo>
                  <a:cubicBezTo>
                    <a:pt x="15579" y="8703"/>
                    <a:pt x="15340" y="8943"/>
                    <a:pt x="15100" y="9182"/>
                  </a:cubicBezTo>
                  <a:cubicBezTo>
                    <a:pt x="14513" y="8660"/>
                    <a:pt x="13882" y="8159"/>
                    <a:pt x="13229" y="7702"/>
                  </a:cubicBezTo>
                  <a:cubicBezTo>
                    <a:pt x="13164" y="6897"/>
                    <a:pt x="13033" y="6114"/>
                    <a:pt x="12881" y="5309"/>
                  </a:cubicBezTo>
                  <a:cubicBezTo>
                    <a:pt x="13425" y="5178"/>
                    <a:pt x="13991" y="5070"/>
                    <a:pt x="14535" y="5026"/>
                  </a:cubicBezTo>
                  <a:close/>
                  <a:moveTo>
                    <a:pt x="3938" y="5048"/>
                  </a:moveTo>
                  <a:cubicBezTo>
                    <a:pt x="4504" y="5091"/>
                    <a:pt x="5048" y="5178"/>
                    <a:pt x="5592" y="5331"/>
                  </a:cubicBezTo>
                  <a:cubicBezTo>
                    <a:pt x="5440" y="6114"/>
                    <a:pt x="5331" y="6919"/>
                    <a:pt x="5244" y="7702"/>
                  </a:cubicBezTo>
                  <a:cubicBezTo>
                    <a:pt x="4591" y="8181"/>
                    <a:pt x="3982" y="8660"/>
                    <a:pt x="3373" y="9204"/>
                  </a:cubicBezTo>
                  <a:cubicBezTo>
                    <a:pt x="3155" y="8964"/>
                    <a:pt x="2916" y="8725"/>
                    <a:pt x="2698" y="8464"/>
                  </a:cubicBezTo>
                  <a:cubicBezTo>
                    <a:pt x="2045" y="7681"/>
                    <a:pt x="1654" y="6941"/>
                    <a:pt x="1567" y="6353"/>
                  </a:cubicBezTo>
                  <a:lnTo>
                    <a:pt x="1567" y="6353"/>
                  </a:lnTo>
                  <a:cubicBezTo>
                    <a:pt x="1763" y="6440"/>
                    <a:pt x="1980" y="6484"/>
                    <a:pt x="2198" y="6484"/>
                  </a:cubicBezTo>
                  <a:cubicBezTo>
                    <a:pt x="3068" y="6484"/>
                    <a:pt x="3786" y="5875"/>
                    <a:pt x="3938" y="5048"/>
                  </a:cubicBezTo>
                  <a:close/>
                  <a:moveTo>
                    <a:pt x="5157" y="9225"/>
                  </a:moveTo>
                  <a:cubicBezTo>
                    <a:pt x="5157" y="9508"/>
                    <a:pt x="5135" y="9748"/>
                    <a:pt x="5135" y="10009"/>
                  </a:cubicBezTo>
                  <a:cubicBezTo>
                    <a:pt x="5135" y="10270"/>
                    <a:pt x="5135" y="10531"/>
                    <a:pt x="5157" y="10770"/>
                  </a:cubicBezTo>
                  <a:cubicBezTo>
                    <a:pt x="4830" y="10531"/>
                    <a:pt x="4526" y="10270"/>
                    <a:pt x="4243" y="10009"/>
                  </a:cubicBezTo>
                  <a:cubicBezTo>
                    <a:pt x="4526" y="9726"/>
                    <a:pt x="4830" y="9487"/>
                    <a:pt x="5157" y="9225"/>
                  </a:cubicBezTo>
                  <a:close/>
                  <a:moveTo>
                    <a:pt x="13316" y="9225"/>
                  </a:moveTo>
                  <a:lnTo>
                    <a:pt x="13316" y="9225"/>
                  </a:lnTo>
                  <a:cubicBezTo>
                    <a:pt x="13642" y="9487"/>
                    <a:pt x="13947" y="9748"/>
                    <a:pt x="14252" y="10009"/>
                  </a:cubicBezTo>
                  <a:cubicBezTo>
                    <a:pt x="13947" y="10270"/>
                    <a:pt x="13642" y="10509"/>
                    <a:pt x="13316" y="10770"/>
                  </a:cubicBezTo>
                  <a:cubicBezTo>
                    <a:pt x="13316" y="10509"/>
                    <a:pt x="13338" y="10270"/>
                    <a:pt x="13338" y="10009"/>
                  </a:cubicBezTo>
                  <a:cubicBezTo>
                    <a:pt x="13338" y="9748"/>
                    <a:pt x="13338" y="9487"/>
                    <a:pt x="13316" y="9225"/>
                  </a:cubicBezTo>
                  <a:close/>
                  <a:moveTo>
                    <a:pt x="9247" y="6701"/>
                  </a:moveTo>
                  <a:cubicBezTo>
                    <a:pt x="10226" y="7180"/>
                    <a:pt x="11184" y="7724"/>
                    <a:pt x="12098" y="8355"/>
                  </a:cubicBezTo>
                  <a:cubicBezTo>
                    <a:pt x="12141" y="8899"/>
                    <a:pt x="12163" y="9443"/>
                    <a:pt x="12163" y="10009"/>
                  </a:cubicBezTo>
                  <a:cubicBezTo>
                    <a:pt x="12163" y="10572"/>
                    <a:pt x="12141" y="11114"/>
                    <a:pt x="12098" y="11655"/>
                  </a:cubicBezTo>
                  <a:lnTo>
                    <a:pt x="12098" y="11655"/>
                  </a:lnTo>
                  <a:cubicBezTo>
                    <a:pt x="11190" y="12280"/>
                    <a:pt x="10219" y="12841"/>
                    <a:pt x="9247" y="13316"/>
                  </a:cubicBezTo>
                  <a:cubicBezTo>
                    <a:pt x="8246" y="12837"/>
                    <a:pt x="7289" y="12272"/>
                    <a:pt x="6375" y="11662"/>
                  </a:cubicBezTo>
                  <a:cubicBezTo>
                    <a:pt x="6332" y="11118"/>
                    <a:pt x="6310" y="10574"/>
                    <a:pt x="6310" y="10009"/>
                  </a:cubicBezTo>
                  <a:cubicBezTo>
                    <a:pt x="6310" y="9443"/>
                    <a:pt x="6332" y="8877"/>
                    <a:pt x="6375" y="8355"/>
                  </a:cubicBezTo>
                  <a:cubicBezTo>
                    <a:pt x="7289" y="7724"/>
                    <a:pt x="8246" y="7180"/>
                    <a:pt x="9247" y="6701"/>
                  </a:cubicBezTo>
                  <a:close/>
                  <a:moveTo>
                    <a:pt x="11967" y="13120"/>
                  </a:moveTo>
                  <a:lnTo>
                    <a:pt x="11967" y="13120"/>
                  </a:lnTo>
                  <a:cubicBezTo>
                    <a:pt x="11902" y="13555"/>
                    <a:pt x="11837" y="13947"/>
                    <a:pt x="11750" y="14339"/>
                  </a:cubicBezTo>
                  <a:cubicBezTo>
                    <a:pt x="11380" y="14208"/>
                    <a:pt x="10988" y="14077"/>
                    <a:pt x="10618" y="13925"/>
                  </a:cubicBezTo>
                  <a:cubicBezTo>
                    <a:pt x="11075" y="13686"/>
                    <a:pt x="11532" y="13425"/>
                    <a:pt x="11967" y="13120"/>
                  </a:cubicBezTo>
                  <a:close/>
                  <a:moveTo>
                    <a:pt x="6528" y="13142"/>
                  </a:moveTo>
                  <a:lnTo>
                    <a:pt x="6528" y="13142"/>
                  </a:lnTo>
                  <a:cubicBezTo>
                    <a:pt x="6941" y="13425"/>
                    <a:pt x="7398" y="13686"/>
                    <a:pt x="7855" y="13925"/>
                  </a:cubicBezTo>
                  <a:cubicBezTo>
                    <a:pt x="7463" y="14077"/>
                    <a:pt x="7093" y="14230"/>
                    <a:pt x="6723" y="14360"/>
                  </a:cubicBezTo>
                  <a:cubicBezTo>
                    <a:pt x="6636" y="13969"/>
                    <a:pt x="6571" y="13555"/>
                    <a:pt x="6528" y="13142"/>
                  </a:cubicBezTo>
                  <a:close/>
                  <a:moveTo>
                    <a:pt x="15100" y="10814"/>
                  </a:moveTo>
                  <a:cubicBezTo>
                    <a:pt x="15318" y="11053"/>
                    <a:pt x="15557" y="11292"/>
                    <a:pt x="15775" y="11532"/>
                  </a:cubicBezTo>
                  <a:cubicBezTo>
                    <a:pt x="16428" y="12315"/>
                    <a:pt x="16819" y="13055"/>
                    <a:pt x="16906" y="13642"/>
                  </a:cubicBezTo>
                  <a:cubicBezTo>
                    <a:pt x="16710" y="13555"/>
                    <a:pt x="16493" y="13512"/>
                    <a:pt x="16253" y="13512"/>
                  </a:cubicBezTo>
                  <a:cubicBezTo>
                    <a:pt x="15405" y="13512"/>
                    <a:pt x="14687" y="14121"/>
                    <a:pt x="14535" y="14970"/>
                  </a:cubicBezTo>
                  <a:cubicBezTo>
                    <a:pt x="13969" y="14926"/>
                    <a:pt x="13425" y="14817"/>
                    <a:pt x="12881" y="14665"/>
                  </a:cubicBezTo>
                  <a:cubicBezTo>
                    <a:pt x="13033" y="13882"/>
                    <a:pt x="13142" y="13098"/>
                    <a:pt x="13229" y="12293"/>
                  </a:cubicBezTo>
                  <a:cubicBezTo>
                    <a:pt x="13882" y="11836"/>
                    <a:pt x="14491" y="11336"/>
                    <a:pt x="15100" y="10814"/>
                  </a:cubicBezTo>
                  <a:close/>
                  <a:moveTo>
                    <a:pt x="3394" y="10814"/>
                  </a:moveTo>
                  <a:cubicBezTo>
                    <a:pt x="3982" y="11358"/>
                    <a:pt x="4613" y="11836"/>
                    <a:pt x="5266" y="12293"/>
                  </a:cubicBezTo>
                  <a:cubicBezTo>
                    <a:pt x="5331" y="13098"/>
                    <a:pt x="5440" y="13903"/>
                    <a:pt x="5614" y="14687"/>
                  </a:cubicBezTo>
                  <a:cubicBezTo>
                    <a:pt x="4755" y="14906"/>
                    <a:pt x="3988" y="15014"/>
                    <a:pt x="3357" y="15014"/>
                  </a:cubicBezTo>
                  <a:cubicBezTo>
                    <a:pt x="2485" y="15014"/>
                    <a:pt x="1872" y="14808"/>
                    <a:pt x="1632" y="14404"/>
                  </a:cubicBezTo>
                  <a:cubicBezTo>
                    <a:pt x="1306" y="13838"/>
                    <a:pt x="1697" y="12772"/>
                    <a:pt x="2720" y="11532"/>
                  </a:cubicBezTo>
                  <a:cubicBezTo>
                    <a:pt x="2916" y="11292"/>
                    <a:pt x="3155" y="11053"/>
                    <a:pt x="3394" y="10814"/>
                  </a:cubicBezTo>
                  <a:close/>
                  <a:moveTo>
                    <a:pt x="9226" y="14621"/>
                  </a:moveTo>
                  <a:cubicBezTo>
                    <a:pt x="9965" y="14948"/>
                    <a:pt x="10705" y="15231"/>
                    <a:pt x="11488" y="15492"/>
                  </a:cubicBezTo>
                  <a:cubicBezTo>
                    <a:pt x="10901" y="17515"/>
                    <a:pt x="10052" y="18821"/>
                    <a:pt x="9247" y="18821"/>
                  </a:cubicBezTo>
                  <a:cubicBezTo>
                    <a:pt x="8442" y="18821"/>
                    <a:pt x="7594" y="17537"/>
                    <a:pt x="7006" y="15492"/>
                  </a:cubicBezTo>
                  <a:cubicBezTo>
                    <a:pt x="7768" y="15252"/>
                    <a:pt x="8508" y="14948"/>
                    <a:pt x="9226" y="14621"/>
                  </a:cubicBezTo>
                  <a:close/>
                  <a:moveTo>
                    <a:pt x="9247" y="0"/>
                  </a:moveTo>
                  <a:cubicBezTo>
                    <a:pt x="7681" y="0"/>
                    <a:pt x="6571" y="1762"/>
                    <a:pt x="5875" y="4156"/>
                  </a:cubicBezTo>
                  <a:cubicBezTo>
                    <a:pt x="5179" y="3982"/>
                    <a:pt x="4439" y="3873"/>
                    <a:pt x="3699" y="3829"/>
                  </a:cubicBezTo>
                  <a:cubicBezTo>
                    <a:pt x="3353" y="3230"/>
                    <a:pt x="2784" y="2961"/>
                    <a:pt x="2217" y="2961"/>
                  </a:cubicBezTo>
                  <a:cubicBezTo>
                    <a:pt x="1324" y="2961"/>
                    <a:pt x="435" y="3630"/>
                    <a:pt x="435" y="4721"/>
                  </a:cubicBezTo>
                  <a:cubicBezTo>
                    <a:pt x="457" y="4896"/>
                    <a:pt x="479" y="5048"/>
                    <a:pt x="522" y="5222"/>
                  </a:cubicBezTo>
                  <a:cubicBezTo>
                    <a:pt x="65" y="6245"/>
                    <a:pt x="522" y="7637"/>
                    <a:pt x="1806" y="9204"/>
                  </a:cubicBezTo>
                  <a:cubicBezTo>
                    <a:pt x="2002" y="9487"/>
                    <a:pt x="2263" y="9726"/>
                    <a:pt x="2524" y="9987"/>
                  </a:cubicBezTo>
                  <a:cubicBezTo>
                    <a:pt x="2263" y="10270"/>
                    <a:pt x="2002" y="10531"/>
                    <a:pt x="1806" y="10792"/>
                  </a:cubicBezTo>
                  <a:cubicBezTo>
                    <a:pt x="435" y="12446"/>
                    <a:pt x="0" y="13925"/>
                    <a:pt x="609" y="14970"/>
                  </a:cubicBezTo>
                  <a:cubicBezTo>
                    <a:pt x="1088" y="15818"/>
                    <a:pt x="2089" y="16166"/>
                    <a:pt x="3351" y="16166"/>
                  </a:cubicBezTo>
                  <a:cubicBezTo>
                    <a:pt x="4199" y="16144"/>
                    <a:pt x="5048" y="16036"/>
                    <a:pt x="5875" y="15796"/>
                  </a:cubicBezTo>
                  <a:cubicBezTo>
                    <a:pt x="6549" y="18211"/>
                    <a:pt x="7681" y="19996"/>
                    <a:pt x="9226" y="19996"/>
                  </a:cubicBezTo>
                  <a:cubicBezTo>
                    <a:pt x="10770" y="19996"/>
                    <a:pt x="11924" y="18211"/>
                    <a:pt x="12598" y="15818"/>
                  </a:cubicBezTo>
                  <a:cubicBezTo>
                    <a:pt x="13294" y="15992"/>
                    <a:pt x="14012" y="16101"/>
                    <a:pt x="14752" y="16144"/>
                  </a:cubicBezTo>
                  <a:cubicBezTo>
                    <a:pt x="15101" y="16748"/>
                    <a:pt x="15676" y="17020"/>
                    <a:pt x="16247" y="17020"/>
                  </a:cubicBezTo>
                  <a:cubicBezTo>
                    <a:pt x="17136" y="17020"/>
                    <a:pt x="18016" y="16361"/>
                    <a:pt x="18016" y="15274"/>
                  </a:cubicBezTo>
                  <a:cubicBezTo>
                    <a:pt x="17994" y="15100"/>
                    <a:pt x="17972" y="14926"/>
                    <a:pt x="17929" y="14774"/>
                  </a:cubicBezTo>
                  <a:cubicBezTo>
                    <a:pt x="18386" y="13751"/>
                    <a:pt x="17929" y="12337"/>
                    <a:pt x="16645" y="10792"/>
                  </a:cubicBezTo>
                  <a:lnTo>
                    <a:pt x="16667" y="10792"/>
                  </a:lnTo>
                  <a:cubicBezTo>
                    <a:pt x="16449" y="10509"/>
                    <a:pt x="16188" y="10248"/>
                    <a:pt x="15927" y="9987"/>
                  </a:cubicBezTo>
                  <a:cubicBezTo>
                    <a:pt x="16188" y="9726"/>
                    <a:pt x="16449" y="9465"/>
                    <a:pt x="16667" y="9204"/>
                  </a:cubicBezTo>
                  <a:cubicBezTo>
                    <a:pt x="17907" y="7681"/>
                    <a:pt x="18364" y="6332"/>
                    <a:pt x="17929" y="5222"/>
                  </a:cubicBezTo>
                  <a:cubicBezTo>
                    <a:pt x="17994" y="5070"/>
                    <a:pt x="18016" y="4896"/>
                    <a:pt x="18016" y="4721"/>
                  </a:cubicBezTo>
                  <a:cubicBezTo>
                    <a:pt x="18016" y="3635"/>
                    <a:pt x="17144" y="2976"/>
                    <a:pt x="16256" y="2976"/>
                  </a:cubicBezTo>
                  <a:cubicBezTo>
                    <a:pt x="15686" y="2976"/>
                    <a:pt x="15109" y="3247"/>
                    <a:pt x="14752" y="3851"/>
                  </a:cubicBezTo>
                  <a:cubicBezTo>
                    <a:pt x="14034" y="3873"/>
                    <a:pt x="13294" y="4003"/>
                    <a:pt x="12598" y="4178"/>
                  </a:cubicBezTo>
                  <a:cubicBezTo>
                    <a:pt x="11924" y="1784"/>
                    <a:pt x="10792" y="0"/>
                    <a:pt x="9247" y="0"/>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sp>
          <p:nvSpPr>
            <p:cNvPr id="8569" name="Google Shape;8569;p64"/>
            <p:cNvSpPr/>
            <p:nvPr/>
          </p:nvSpPr>
          <p:spPr>
            <a:xfrm>
              <a:off x="3530125" y="1509025"/>
              <a:ext cx="102275" cy="87550"/>
            </a:xfrm>
            <a:custGeom>
              <a:avLst/>
              <a:gdLst/>
              <a:ahLst/>
              <a:cxnLst/>
              <a:rect l="l" t="t" r="r" b="b"/>
              <a:pathLst>
                <a:path w="4091" h="3502" extrusionOk="0">
                  <a:moveTo>
                    <a:pt x="2350" y="0"/>
                  </a:moveTo>
                  <a:cubicBezTo>
                    <a:pt x="784" y="0"/>
                    <a:pt x="0" y="1893"/>
                    <a:pt x="1088" y="2981"/>
                  </a:cubicBezTo>
                  <a:cubicBezTo>
                    <a:pt x="1448" y="3341"/>
                    <a:pt x="1889" y="3501"/>
                    <a:pt x="2322" y="3501"/>
                  </a:cubicBezTo>
                  <a:cubicBezTo>
                    <a:pt x="3226" y="3501"/>
                    <a:pt x="4091" y="2800"/>
                    <a:pt x="4091" y="1741"/>
                  </a:cubicBezTo>
                  <a:cubicBezTo>
                    <a:pt x="4091" y="784"/>
                    <a:pt x="3308" y="0"/>
                    <a:pt x="2350" y="0"/>
                  </a:cubicBezTo>
                  <a:close/>
                </a:path>
              </a:pathLst>
            </a:custGeom>
            <a:solidFill>
              <a:schemeClr val="accent3">
                <a:alpha val="52679"/>
              </a:schemeClr>
            </a:solidFill>
            <a:ln>
              <a:noFill/>
            </a:ln>
          </p:spPr>
          <p:txBody>
            <a:bodyPr spcFirstLastPara="1" wrap="square" lIns="121900" tIns="121900" rIns="121900" bIns="121900" anchor="ctr" anchorCtr="0">
              <a:noAutofit/>
            </a:bodyPr>
            <a:lstStyle/>
            <a:p>
              <a:endParaRPr sz="2400"/>
            </a:p>
          </p:txBody>
        </p:sp>
      </p:grpSp>
      <p:cxnSp>
        <p:nvCxnSpPr>
          <p:cNvPr id="8570" name="Google Shape;8570;p64"/>
          <p:cNvCxnSpPr>
            <a:cxnSpLocks/>
          </p:cNvCxnSpPr>
          <p:nvPr/>
        </p:nvCxnSpPr>
        <p:spPr>
          <a:xfrm>
            <a:off x="3488152" y="2919455"/>
            <a:ext cx="663955" cy="1020263"/>
          </a:xfrm>
          <a:prstGeom prst="straightConnector1">
            <a:avLst/>
          </a:prstGeom>
          <a:noFill/>
          <a:ln w="9525" cap="flat" cmpd="sng">
            <a:solidFill>
              <a:schemeClr val="accent3"/>
            </a:solidFill>
            <a:prstDash val="solid"/>
            <a:round/>
            <a:headEnd type="oval" w="med" len="med"/>
            <a:tailEnd type="oval" w="med" len="med"/>
          </a:ln>
        </p:spPr>
      </p:cxnSp>
      <p:cxnSp>
        <p:nvCxnSpPr>
          <p:cNvPr id="8571" name="Google Shape;8571;p64"/>
          <p:cNvCxnSpPr>
            <a:stCxn id="8532" idx="3"/>
            <a:endCxn id="8533" idx="1"/>
          </p:cNvCxnSpPr>
          <p:nvPr/>
        </p:nvCxnSpPr>
        <p:spPr>
          <a:xfrm flipV="1">
            <a:off x="5741795" y="2846687"/>
            <a:ext cx="676196" cy="1020263"/>
          </a:xfrm>
          <a:prstGeom prst="straightConnector1">
            <a:avLst/>
          </a:prstGeom>
          <a:noFill/>
          <a:ln w="9525" cap="flat" cmpd="sng">
            <a:solidFill>
              <a:schemeClr val="accent3"/>
            </a:solidFill>
            <a:prstDash val="solid"/>
            <a:round/>
            <a:headEnd type="oval" w="med" len="med"/>
            <a:tailEnd type="oval" w="med" len="med"/>
          </a:ln>
        </p:spPr>
      </p:cxnSp>
      <p:cxnSp>
        <p:nvCxnSpPr>
          <p:cNvPr id="8572" name="Google Shape;8572;p64"/>
          <p:cNvCxnSpPr>
            <a:stCxn id="8533" idx="3"/>
            <a:endCxn id="8534" idx="1"/>
          </p:cNvCxnSpPr>
          <p:nvPr/>
        </p:nvCxnSpPr>
        <p:spPr>
          <a:xfrm>
            <a:off x="8066791" y="2846687"/>
            <a:ext cx="676196" cy="1020263"/>
          </a:xfrm>
          <a:prstGeom prst="straightConnector1">
            <a:avLst/>
          </a:prstGeom>
          <a:noFill/>
          <a:ln w="9525" cap="flat" cmpd="sng">
            <a:solidFill>
              <a:schemeClr val="accent3"/>
            </a:solidFill>
            <a:prstDash val="solid"/>
            <a:round/>
            <a:headEnd type="oval" w="med" len="med"/>
            <a:tailEnd type="oval" w="med" len="med"/>
          </a:ln>
        </p:spPr>
      </p:cxnSp>
      <p:pic>
        <p:nvPicPr>
          <p:cNvPr id="2" name="Picture 1">
            <a:extLst>
              <a:ext uri="{FF2B5EF4-FFF2-40B4-BE49-F238E27FC236}">
                <a16:creationId xmlns:a16="http://schemas.microsoft.com/office/drawing/2014/main" id="{B86E532C-DED2-450C-ABF1-A2F26BE6B495}"/>
              </a:ext>
            </a:extLst>
          </p:cNvPr>
          <p:cNvPicPr>
            <a:picLocks noChangeAspect="1"/>
          </p:cNvPicPr>
          <p:nvPr/>
        </p:nvPicPr>
        <p:blipFill>
          <a:blip r:embed="rId7"/>
          <a:stretch>
            <a:fillRect/>
          </a:stretch>
        </p:blipFill>
        <p:spPr>
          <a:xfrm>
            <a:off x="2330705" y="2602690"/>
            <a:ext cx="586897" cy="577277"/>
          </a:xfrm>
          <a:prstGeom prst="rect">
            <a:avLst/>
          </a:prstGeom>
        </p:spPr>
      </p:pic>
    </p:spTree>
    <p:extLst>
      <p:ext uri="{BB962C8B-B14F-4D97-AF65-F5344CB8AC3E}">
        <p14:creationId xmlns:p14="http://schemas.microsoft.com/office/powerpoint/2010/main" val="3171449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889900" y="41007"/>
            <a:ext cx="10111155" cy="523220"/>
          </a:xfrm>
          <a:prstGeom prst="rect">
            <a:avLst/>
          </a:prstGeom>
          <a:noFill/>
        </p:spPr>
        <p:txBody>
          <a:bodyPr wrap="square" rtlCol="0">
            <a:spAutoFit/>
          </a:bodyPr>
          <a:lstStyle/>
          <a:p>
            <a:pPr algn="ctr"/>
            <a:r>
              <a:rPr lang="el-GR" sz="2800" dirty="0">
                <a:solidFill>
                  <a:schemeClr val="tx2">
                    <a:lumMod val="75000"/>
                  </a:schemeClr>
                </a:solidFill>
                <a:latin typeface="Comic Sans MS" panose="030F0702030302020204" pitchFamily="66" charset="0"/>
              </a:rPr>
              <a:t>Είδη Διαπίστευσης </a:t>
            </a:r>
            <a:r>
              <a:rPr lang="en-US" sz="2800" dirty="0">
                <a:solidFill>
                  <a:schemeClr val="tx2">
                    <a:lumMod val="75000"/>
                  </a:schemeClr>
                </a:solidFill>
                <a:latin typeface="Comic Sans MS" panose="030F0702030302020204" pitchFamily="66" charset="0"/>
              </a:rPr>
              <a:t>Erasmus</a:t>
            </a:r>
            <a:endParaRPr lang="en-GB" sz="2800" b="1" dirty="0">
              <a:solidFill>
                <a:schemeClr val="tx2">
                  <a:lumMod val="75000"/>
                </a:schemeClr>
              </a:solidFill>
              <a:latin typeface="Comic Sans MS" panose="030F0702030302020204" pitchFamily="66" charset="0"/>
            </a:endParaRPr>
          </a:p>
        </p:txBody>
      </p:sp>
      <p:sp>
        <p:nvSpPr>
          <p:cNvPr id="3" name="Rectangle 2"/>
          <p:cNvSpPr/>
          <p:nvPr/>
        </p:nvSpPr>
        <p:spPr>
          <a:xfrm>
            <a:off x="898556" y="748074"/>
            <a:ext cx="10593363" cy="1200521"/>
          </a:xfrm>
          <a:prstGeom prst="rect">
            <a:avLst/>
          </a:prstGeom>
        </p:spPr>
        <p:txBody>
          <a:bodyPr wrap="square">
            <a:spAutoFit/>
          </a:bodyPr>
          <a:lstStyle/>
          <a:p>
            <a:pPr lvl="1" defTabSz="1061328">
              <a:lnSpc>
                <a:spcPct val="90000"/>
              </a:lnSpc>
              <a:spcBef>
                <a:spcPct val="0"/>
              </a:spcBef>
              <a:spcAft>
                <a:spcPct val="15000"/>
              </a:spcAft>
            </a:pPr>
            <a:r>
              <a:rPr lang="el-GR" sz="2667" dirty="0">
                <a:solidFill>
                  <a:schemeClr val="bg1"/>
                </a:solidFill>
                <a:latin typeface="Raleway" pitchFamily="2" charset="0"/>
              </a:rPr>
              <a:t>Υπάρχουν 2 είδη αιτήσεων Διαπίστευσης Ε</a:t>
            </a:r>
            <a:r>
              <a:rPr lang="en-US" sz="2667" dirty="0" err="1">
                <a:solidFill>
                  <a:schemeClr val="bg1"/>
                </a:solidFill>
                <a:latin typeface="Raleway" pitchFamily="2" charset="0"/>
              </a:rPr>
              <a:t>rasmus</a:t>
            </a:r>
            <a:r>
              <a:rPr lang="el-GR" sz="2667" dirty="0">
                <a:solidFill>
                  <a:schemeClr val="bg1"/>
                </a:solidFill>
                <a:latin typeface="Raleway" pitchFamily="2" charset="0"/>
              </a:rPr>
              <a:t>. Οι αιτούντες οργανισμοί μπορούν να υποβάλλουν αίτηση ως </a:t>
            </a:r>
            <a:r>
              <a:rPr lang="el-GR" sz="2667" b="1" dirty="0">
                <a:solidFill>
                  <a:schemeClr val="bg1"/>
                </a:solidFill>
                <a:latin typeface="Raleway" pitchFamily="2" charset="0"/>
              </a:rPr>
              <a:t>μεμονωμένοι οργανισμοί </a:t>
            </a:r>
            <a:r>
              <a:rPr lang="el-GR" sz="2667" dirty="0">
                <a:solidFill>
                  <a:schemeClr val="bg1"/>
                </a:solidFill>
                <a:latin typeface="Raleway" pitchFamily="2" charset="0"/>
              </a:rPr>
              <a:t>ή ως </a:t>
            </a:r>
            <a:r>
              <a:rPr lang="el-GR" sz="2667" b="1" dirty="0">
                <a:solidFill>
                  <a:schemeClr val="bg1"/>
                </a:solidFill>
                <a:latin typeface="Raleway" pitchFamily="2" charset="0"/>
              </a:rPr>
              <a:t>συντονιστές Κοινοπραξίας κινητικότητας</a:t>
            </a:r>
            <a:r>
              <a:rPr lang="el-GR" sz="2000" b="1" dirty="0">
                <a:solidFill>
                  <a:schemeClr val="bg1"/>
                </a:solidFill>
                <a:latin typeface="Century Gothic" panose="020B0502020202020204" pitchFamily="34" charset="0"/>
              </a:rPr>
              <a:t>. </a:t>
            </a:r>
          </a:p>
        </p:txBody>
      </p:sp>
      <p:graphicFrame>
        <p:nvGraphicFramePr>
          <p:cNvPr id="4" name="Table 3"/>
          <p:cNvGraphicFramePr>
            <a:graphicFrameLocks noGrp="1"/>
          </p:cNvGraphicFramePr>
          <p:nvPr/>
        </p:nvGraphicFramePr>
        <p:xfrm>
          <a:off x="799319" y="2132249"/>
          <a:ext cx="10292318" cy="4434840"/>
        </p:xfrm>
        <a:graphic>
          <a:graphicData uri="http://schemas.openxmlformats.org/drawingml/2006/table">
            <a:tbl>
              <a:tblPr firstRow="1" bandRow="1">
                <a:tableStyleId>{93296810-A885-4BE3-A3E7-6D5BEEA58F35}</a:tableStyleId>
              </a:tblPr>
              <a:tblGrid>
                <a:gridCol w="5146159">
                  <a:extLst>
                    <a:ext uri="{9D8B030D-6E8A-4147-A177-3AD203B41FA5}">
                      <a16:colId xmlns:a16="http://schemas.microsoft.com/office/drawing/2014/main" val="2840035776"/>
                    </a:ext>
                  </a:extLst>
                </a:gridCol>
                <a:gridCol w="5146159">
                  <a:extLst>
                    <a:ext uri="{9D8B030D-6E8A-4147-A177-3AD203B41FA5}">
                      <a16:colId xmlns:a16="http://schemas.microsoft.com/office/drawing/2014/main" val="257532227"/>
                    </a:ext>
                  </a:extLst>
                </a:gridCol>
              </a:tblGrid>
              <a:tr h="660400">
                <a:tc>
                  <a:txBody>
                    <a:bodyPr/>
                    <a:lstStyle/>
                    <a:p>
                      <a:pPr algn="ctr"/>
                      <a:r>
                        <a:rPr lang="el-GR" sz="1900" dirty="0">
                          <a:solidFill>
                            <a:schemeClr val="tx2">
                              <a:lumMod val="75000"/>
                            </a:schemeClr>
                          </a:solidFill>
                          <a:latin typeface="Raleway" pitchFamily="2" charset="0"/>
                        </a:rPr>
                        <a:t>Διαπίστευση </a:t>
                      </a:r>
                      <a:r>
                        <a:rPr lang="en-US" sz="1900" dirty="0">
                          <a:solidFill>
                            <a:schemeClr val="tx2">
                              <a:lumMod val="75000"/>
                            </a:schemeClr>
                          </a:solidFill>
                          <a:latin typeface="Raleway" pitchFamily="2" charset="0"/>
                        </a:rPr>
                        <a:t>Erasmus</a:t>
                      </a:r>
                      <a:endParaRPr lang="el-GR" sz="1900" dirty="0">
                        <a:solidFill>
                          <a:schemeClr val="tx2">
                            <a:lumMod val="75000"/>
                          </a:schemeClr>
                        </a:solidFill>
                        <a:latin typeface="Raleway" pitchFamily="2" charset="0"/>
                      </a:endParaRPr>
                    </a:p>
                    <a:p>
                      <a:pPr algn="ctr"/>
                      <a:r>
                        <a:rPr lang="en-US" sz="1900" dirty="0">
                          <a:solidFill>
                            <a:schemeClr val="tx2">
                              <a:lumMod val="75000"/>
                            </a:schemeClr>
                          </a:solidFill>
                          <a:latin typeface="Raleway" pitchFamily="2" charset="0"/>
                        </a:rPr>
                        <a:t> </a:t>
                      </a:r>
                      <a:r>
                        <a:rPr lang="el-GR" sz="1900" dirty="0">
                          <a:solidFill>
                            <a:schemeClr val="tx2">
                              <a:lumMod val="75000"/>
                            </a:schemeClr>
                          </a:solidFill>
                          <a:latin typeface="Raleway" pitchFamily="2" charset="0"/>
                        </a:rPr>
                        <a:t>μεμονωμένου</a:t>
                      </a:r>
                      <a:r>
                        <a:rPr lang="el-GR" sz="1900" baseline="0" dirty="0">
                          <a:solidFill>
                            <a:schemeClr val="tx2">
                              <a:lumMod val="75000"/>
                            </a:schemeClr>
                          </a:solidFill>
                          <a:latin typeface="Raleway" pitchFamily="2" charset="0"/>
                        </a:rPr>
                        <a:t> οργανισμού</a:t>
                      </a:r>
                      <a:endParaRPr lang="en-US" sz="1900" dirty="0">
                        <a:solidFill>
                          <a:schemeClr val="tx2">
                            <a:lumMod val="75000"/>
                          </a:schemeClr>
                        </a:solidFill>
                        <a:latin typeface="Raleway" pitchFamily="2"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900" dirty="0">
                          <a:solidFill>
                            <a:schemeClr val="tx2">
                              <a:lumMod val="75000"/>
                            </a:schemeClr>
                          </a:solidFill>
                          <a:latin typeface="Raleway" pitchFamily="2" charset="0"/>
                        </a:rPr>
                        <a:t>Διαπίστευση </a:t>
                      </a:r>
                      <a:r>
                        <a:rPr lang="el-GR" sz="1900" dirty="0" err="1">
                          <a:solidFill>
                            <a:schemeClr val="tx2">
                              <a:lumMod val="75000"/>
                            </a:schemeClr>
                          </a:solidFill>
                          <a:latin typeface="Raleway" pitchFamily="2" charset="0"/>
                        </a:rPr>
                        <a:t>Erasmus</a:t>
                      </a:r>
                      <a:r>
                        <a:rPr lang="el-GR" sz="1900" dirty="0">
                          <a:solidFill>
                            <a:schemeClr val="tx2">
                              <a:lumMod val="75000"/>
                            </a:schemeClr>
                          </a:solidFill>
                          <a:latin typeface="Raleway" pitchFamily="2"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el-GR" sz="1900" dirty="0">
                          <a:solidFill>
                            <a:schemeClr val="tx2">
                              <a:lumMod val="75000"/>
                            </a:schemeClr>
                          </a:solidFill>
                          <a:latin typeface="Raleway" pitchFamily="2" charset="0"/>
                        </a:rPr>
                        <a:t>συντονιστή κοινοπραξιών</a:t>
                      </a:r>
                    </a:p>
                  </a:txBody>
                  <a:tcPr anchor="ctr"/>
                </a:tc>
                <a:extLst>
                  <a:ext uri="{0D108BD9-81ED-4DB2-BD59-A6C34878D82A}">
                    <a16:rowId xmlns:a16="http://schemas.microsoft.com/office/drawing/2014/main" val="4040034089"/>
                  </a:ext>
                </a:extLst>
              </a:tr>
              <a:tr h="2651760">
                <a:tc>
                  <a:txBody>
                    <a:bodyPr/>
                    <a:lstStyle/>
                    <a:p>
                      <a:pPr marL="285750" indent="-285750">
                        <a:buFont typeface="Arial" panose="020B0604020202020204" pitchFamily="34" charset="0"/>
                        <a:buChar char="•"/>
                      </a:pPr>
                      <a:r>
                        <a:rPr lang="el-GR" sz="1900" kern="1200" dirty="0">
                          <a:latin typeface="Raleway" pitchFamily="2" charset="0"/>
                        </a:rPr>
                        <a:t>Η αίτηση υποβάλλεται από τον αιτούντα οργανισμό και η διαπίστευση ανήκει σε αυτόν</a:t>
                      </a:r>
                      <a:endParaRPr lang="el-GR" sz="1900" kern="1200" dirty="0">
                        <a:solidFill>
                          <a:schemeClr val="tx1"/>
                        </a:solidFill>
                        <a:latin typeface="Raleway" pitchFamily="2" charset="0"/>
                        <a:ea typeface="+mn-ea"/>
                        <a:cs typeface="+mn-cs"/>
                      </a:endParaRPr>
                    </a:p>
                  </a:txBody>
                  <a:tcPr/>
                </a:tc>
                <a:tc>
                  <a:txBody>
                    <a:bodyPr/>
                    <a:lstStyle/>
                    <a:p>
                      <a:pPr marL="285750" indent="-285750" algn="l">
                        <a:buFont typeface="Arial" panose="020B0604020202020204" pitchFamily="34" charset="0"/>
                        <a:buChar char="•"/>
                      </a:pPr>
                      <a:r>
                        <a:rPr lang="el-GR" sz="1900" kern="1200" dirty="0">
                          <a:latin typeface="Raleway" pitchFamily="2" charset="0"/>
                        </a:rPr>
                        <a:t>Η αίτηση υποβάλλεται από τον συντονιστή της Κοινοπραξίας εκ μέρους όλων των οργανισμών που συμμετέχουν στην Κοινοπραξία</a:t>
                      </a:r>
                    </a:p>
                    <a:p>
                      <a:pPr marL="0" indent="0" algn="l">
                        <a:buFont typeface="Arial" panose="020B0604020202020204" pitchFamily="34" charset="0"/>
                        <a:buNone/>
                      </a:pPr>
                      <a:endParaRPr lang="el-GR" sz="1900" kern="1200" dirty="0">
                        <a:latin typeface="Raleway" pitchFamily="2" charset="0"/>
                      </a:endParaRPr>
                    </a:p>
                    <a:p>
                      <a:pPr marL="285750" indent="-285750" algn="l">
                        <a:buFont typeface="Arial" panose="020B0604020202020204" pitchFamily="34" charset="0"/>
                        <a:buChar char="•"/>
                      </a:pPr>
                      <a:r>
                        <a:rPr lang="el-GR" sz="1900" kern="1200" dirty="0">
                          <a:latin typeface="Raleway" pitchFamily="2" charset="0"/>
                        </a:rPr>
                        <a:t>Για σκοπούς διαπίστευσης αξιολογείται μόνο ο συντονιστής στον οποίον απονέμεται και η διαπίστευση</a:t>
                      </a:r>
                    </a:p>
                    <a:p>
                      <a:pPr marL="0" indent="0" algn="l">
                        <a:buFont typeface="Arial" panose="020B0604020202020204" pitchFamily="34" charset="0"/>
                        <a:buNone/>
                      </a:pPr>
                      <a:endParaRPr lang="el-GR" sz="1900" kern="1200" dirty="0">
                        <a:solidFill>
                          <a:schemeClr val="tx1"/>
                        </a:solidFill>
                        <a:latin typeface="Raleway" pitchFamily="2" charset="0"/>
                        <a:ea typeface="+mn-ea"/>
                        <a:cs typeface="+mn-cs"/>
                      </a:endParaRPr>
                    </a:p>
                  </a:txBody>
                  <a:tcPr/>
                </a:tc>
                <a:extLst>
                  <a:ext uri="{0D108BD9-81ED-4DB2-BD59-A6C34878D82A}">
                    <a16:rowId xmlns:a16="http://schemas.microsoft.com/office/drawing/2014/main" val="3531686093"/>
                  </a:ext>
                </a:extLst>
              </a:tr>
              <a:tr h="1066800">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900" kern="1200" dirty="0">
                          <a:latin typeface="Raleway" pitchFamily="2" charset="0"/>
                        </a:rPr>
                        <a:t>Η χρηματοδότηση που δίνεται είναι για να καλύψει τις ανάγκες του συγκεκριμένου οργανισμού</a:t>
                      </a:r>
                      <a:endParaRPr lang="el-GR" sz="1900" kern="1200" dirty="0">
                        <a:solidFill>
                          <a:schemeClr val="tx1"/>
                        </a:solidFill>
                        <a:latin typeface="Raleway" pitchFamily="2" charset="0"/>
                        <a:ea typeface="+mn-ea"/>
                        <a:cs typeface="+mn-cs"/>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900" kern="1200" dirty="0">
                          <a:latin typeface="Raleway" pitchFamily="2" charset="0"/>
                        </a:rPr>
                        <a:t>Η χρηματοδότηση που δίνεται είναι για να καλύψει τις ανάγκες όλων των οργανισμών που συμμετέχουν στην Κοινοπραξία</a:t>
                      </a:r>
                      <a:endParaRPr lang="en-US" sz="1900" kern="1200" dirty="0">
                        <a:solidFill>
                          <a:schemeClr val="tx1"/>
                        </a:solidFill>
                        <a:latin typeface="Raleway" pitchFamily="2" charset="0"/>
                        <a:ea typeface="+mn-ea"/>
                        <a:cs typeface="+mn-cs"/>
                      </a:endParaRPr>
                    </a:p>
                  </a:txBody>
                  <a:tcPr/>
                </a:tc>
                <a:extLst>
                  <a:ext uri="{0D108BD9-81ED-4DB2-BD59-A6C34878D82A}">
                    <a16:rowId xmlns:a16="http://schemas.microsoft.com/office/drawing/2014/main" val="1086623887"/>
                  </a:ext>
                </a:extLst>
              </a:tr>
            </a:tbl>
          </a:graphicData>
        </a:graphic>
      </p:graphicFrame>
    </p:spTree>
    <p:extLst>
      <p:ext uri="{BB962C8B-B14F-4D97-AF65-F5344CB8AC3E}">
        <p14:creationId xmlns:p14="http://schemas.microsoft.com/office/powerpoint/2010/main" val="3404288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170468" y="61111"/>
            <a:ext cx="8194433" cy="523220"/>
          </a:xfrm>
          <a:prstGeom prst="rect">
            <a:avLst/>
          </a:prstGeom>
          <a:noFill/>
        </p:spPr>
        <p:txBody>
          <a:bodyPr wrap="square" rtlCol="0">
            <a:spAutoFit/>
          </a:bodyPr>
          <a:lstStyle/>
          <a:p>
            <a:pPr algn="ctr"/>
            <a:r>
              <a:rPr lang="el-GR" sz="2800" dirty="0">
                <a:solidFill>
                  <a:schemeClr val="tx2">
                    <a:lumMod val="75000"/>
                  </a:schemeClr>
                </a:solidFill>
                <a:latin typeface="Century Gothic" panose="020B0502020202020204" pitchFamily="34" charset="0"/>
              </a:rPr>
              <a:t>Χρονοδιάγραμμα Πρόσκλησης</a:t>
            </a:r>
            <a:endParaRPr lang="en-GB" sz="2800" b="1" dirty="0">
              <a:solidFill>
                <a:schemeClr val="tx2">
                  <a:lumMod val="75000"/>
                </a:schemeClr>
              </a:solidFill>
            </a:endParaRPr>
          </a:p>
        </p:txBody>
      </p:sp>
      <p:sp>
        <p:nvSpPr>
          <p:cNvPr id="3" name="Rectangle 2"/>
          <p:cNvSpPr/>
          <p:nvPr/>
        </p:nvSpPr>
        <p:spPr>
          <a:xfrm>
            <a:off x="572869" y="873804"/>
            <a:ext cx="10593363" cy="785600"/>
          </a:xfrm>
          <a:prstGeom prst="rect">
            <a:avLst/>
          </a:prstGeom>
        </p:spPr>
        <p:txBody>
          <a:bodyPr wrap="square">
            <a:spAutoFit/>
          </a:bodyPr>
          <a:lstStyle/>
          <a:p>
            <a:pPr marL="285744" marR="62229" indent="-285744" algn="just">
              <a:lnSpc>
                <a:spcPct val="101400"/>
              </a:lnSpc>
              <a:spcBef>
                <a:spcPts val="500"/>
              </a:spcBef>
              <a:buFont typeface="Arial" panose="020B0604020202020204" pitchFamily="34" charset="0"/>
              <a:buChar char="•"/>
            </a:pPr>
            <a:endParaRPr lang="el-GR" sz="1400" dirty="0">
              <a:latin typeface="Century Gothic" panose="020B0502020202020204" pitchFamily="34" charset="0"/>
              <a:cs typeface="Verdana"/>
            </a:endParaRPr>
          </a:p>
          <a:p>
            <a:pPr marL="285744" marR="62229" indent="-285744" algn="just">
              <a:lnSpc>
                <a:spcPct val="101400"/>
              </a:lnSpc>
              <a:spcBef>
                <a:spcPts val="500"/>
              </a:spcBef>
              <a:buFont typeface="Arial" panose="020B0604020202020204" pitchFamily="34" charset="0"/>
              <a:buChar char="•"/>
            </a:pPr>
            <a:endParaRPr lang="el-GR" sz="1400" dirty="0">
              <a:latin typeface="Century Gothic" panose="020B0502020202020204" pitchFamily="34" charset="0"/>
              <a:cs typeface="Verdana"/>
            </a:endParaRPr>
          </a:p>
          <a:p>
            <a:pPr marL="285744" lvl="1" indent="-285744" defTabSz="1061328">
              <a:lnSpc>
                <a:spcPct val="90000"/>
              </a:lnSpc>
              <a:spcBef>
                <a:spcPct val="0"/>
              </a:spcBef>
              <a:spcAft>
                <a:spcPct val="15000"/>
              </a:spcAft>
              <a:buFont typeface="Arial" panose="020B0604020202020204" pitchFamily="34" charset="0"/>
              <a:buChar char="•"/>
            </a:pPr>
            <a:endParaRPr lang="en-US" sz="1400" dirty="0">
              <a:solidFill>
                <a:srgbClr val="1F497D">
                  <a:lumMod val="75000"/>
                </a:srgbClr>
              </a:solidFill>
              <a:cs typeface="Calibri" pitchFamily="34" charset="0"/>
            </a:endParaRPr>
          </a:p>
        </p:txBody>
      </p:sp>
      <p:graphicFrame>
        <p:nvGraphicFramePr>
          <p:cNvPr id="4" name="Content Placeholder 4"/>
          <p:cNvGraphicFramePr>
            <a:graphicFrameLocks noGrp="1"/>
          </p:cNvGraphicFramePr>
          <p:nvPr>
            <p:extLst>
              <p:ext uri="{D42A27DB-BD31-4B8C-83A1-F6EECF244321}">
                <p14:modId xmlns:p14="http://schemas.microsoft.com/office/powerpoint/2010/main" val="3799395262"/>
              </p:ext>
            </p:extLst>
          </p:nvPr>
        </p:nvGraphicFramePr>
        <p:xfrm>
          <a:off x="687105" y="1559066"/>
          <a:ext cx="8904003" cy="4848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L-Shape 4"/>
          <p:cNvSpPr/>
          <p:nvPr/>
        </p:nvSpPr>
        <p:spPr>
          <a:xfrm rot="5400000">
            <a:off x="8928531" y="28823"/>
            <a:ext cx="872739" cy="2038156"/>
          </a:xfrm>
          <a:prstGeom prst="corner">
            <a:avLst>
              <a:gd name="adj1" fmla="val 16120"/>
              <a:gd name="adj2" fmla="val 16110"/>
            </a:avLst>
          </a:prstGeom>
          <a:solidFill>
            <a:srgbClr val="08C9CE"/>
          </a:solidFill>
          <a:ln>
            <a:solidFill>
              <a:srgbClr val="08C9CE"/>
            </a:solidFill>
          </a:ln>
        </p:spPr>
        <p:style>
          <a:lnRef idx="1">
            <a:schemeClr val="accent2">
              <a:hueOff val="4681519"/>
              <a:satOff val="-5839"/>
              <a:lumOff val="1373"/>
              <a:alphaOff val="0"/>
            </a:schemeClr>
          </a:lnRef>
          <a:fillRef idx="3">
            <a:schemeClr val="accent2">
              <a:hueOff val="4681519"/>
              <a:satOff val="-5839"/>
              <a:lumOff val="1373"/>
              <a:alphaOff val="0"/>
            </a:schemeClr>
          </a:fillRef>
          <a:effectRef idx="2">
            <a:schemeClr val="accent2">
              <a:hueOff val="4681519"/>
              <a:satOff val="-5839"/>
              <a:lumOff val="1373"/>
              <a:alphaOff val="0"/>
            </a:schemeClr>
          </a:effectRef>
          <a:fontRef idx="minor">
            <a:schemeClr val="lt1"/>
          </a:fontRef>
        </p:style>
      </p:sp>
      <p:sp>
        <p:nvSpPr>
          <p:cNvPr id="6" name="Rectangle 5"/>
          <p:cNvSpPr/>
          <p:nvPr/>
        </p:nvSpPr>
        <p:spPr>
          <a:xfrm>
            <a:off x="8489635" y="873804"/>
            <a:ext cx="2202947" cy="738664"/>
          </a:xfrm>
          <a:prstGeom prst="rect">
            <a:avLst/>
          </a:prstGeom>
        </p:spPr>
        <p:txBody>
          <a:bodyPr wrap="square">
            <a:spAutoFit/>
          </a:bodyPr>
          <a:lstStyle/>
          <a:p>
            <a:pPr lvl="0">
              <a:spcBef>
                <a:spcPct val="0"/>
              </a:spcBef>
              <a:defRPr/>
            </a:pPr>
            <a:r>
              <a:rPr lang="el-GR" sz="1400" b="1" dirty="0">
                <a:latin typeface="Raleway" pitchFamily="2" charset="0"/>
              </a:rPr>
              <a:t>Υποβολή </a:t>
            </a:r>
            <a:r>
              <a:rPr lang="el-GR" sz="1400" b="1" dirty="0">
                <a:solidFill>
                  <a:schemeClr val="tx1">
                    <a:lumMod val="75000"/>
                    <a:lumOff val="25000"/>
                  </a:schemeClr>
                </a:solidFill>
                <a:latin typeface="Raleway" pitchFamily="2" charset="0"/>
              </a:rPr>
              <a:t>αιτήσεων</a:t>
            </a:r>
            <a:r>
              <a:rPr lang="el-GR" sz="1400" b="1" dirty="0">
                <a:latin typeface="Raleway" pitchFamily="2" charset="0"/>
              </a:rPr>
              <a:t> για τη νέα Πρόσκληση </a:t>
            </a:r>
          </a:p>
          <a:p>
            <a:pPr lvl="0">
              <a:spcBef>
                <a:spcPct val="0"/>
              </a:spcBef>
              <a:defRPr/>
            </a:pPr>
            <a:r>
              <a:rPr lang="el-GR" sz="1400" b="1" dirty="0">
                <a:latin typeface="Raleway" pitchFamily="2" charset="0"/>
              </a:rPr>
              <a:t>Φεβρουάριος 2023</a:t>
            </a:r>
          </a:p>
        </p:txBody>
      </p:sp>
    </p:spTree>
    <p:extLst>
      <p:ext uri="{BB962C8B-B14F-4D97-AF65-F5344CB8AC3E}">
        <p14:creationId xmlns:p14="http://schemas.microsoft.com/office/powerpoint/2010/main" val="997066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60B0EFB-53ED-4F35-B05D-F658EA021C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C57374CB-EF29-8F75-5F15-B712261F01AA}"/>
              </a:ext>
            </a:extLst>
          </p:cNvPr>
          <p:cNvPicPr>
            <a:picLocks noChangeAspect="1"/>
          </p:cNvPicPr>
          <p:nvPr/>
        </p:nvPicPr>
        <p:blipFill rotWithShape="1">
          <a:blip r:embed="rId2"/>
          <a:srcRect l="46898"/>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1"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C6F8AAC-2DAA-0346-B3D2-B832D159BF4C}"/>
              </a:ext>
            </a:extLst>
          </p:cNvPr>
          <p:cNvSpPr txBox="1"/>
          <p:nvPr/>
        </p:nvSpPr>
        <p:spPr>
          <a:xfrm>
            <a:off x="5827048" y="407987"/>
            <a:ext cx="5721484"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a:latin typeface="+mj-lt"/>
                <a:ea typeface="+mj-ea"/>
                <a:cs typeface="+mj-cs"/>
              </a:rPr>
              <a:t>Στόχος της Διαπίστευσης Εrasmus</a:t>
            </a:r>
            <a:endParaRPr lang="en-US" sz="4400" b="1">
              <a:latin typeface="+mj-lt"/>
              <a:ea typeface="+mj-ea"/>
              <a:cs typeface="+mj-cs"/>
            </a:endParaRPr>
          </a:p>
        </p:txBody>
      </p:sp>
      <p:sp>
        <p:nvSpPr>
          <p:cNvPr id="3" name="Rectangle 2"/>
          <p:cNvSpPr/>
          <p:nvPr/>
        </p:nvSpPr>
        <p:spPr>
          <a:xfrm>
            <a:off x="3143672" y="2348880"/>
            <a:ext cx="8508069" cy="4351338"/>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ormAutofit fontScale="92500" lnSpcReduction="10000"/>
          </a:bodyPr>
          <a:lstStyle/>
          <a:p>
            <a:pPr indent="-228600" algn="just">
              <a:lnSpc>
                <a:spcPct val="90000"/>
              </a:lnSpc>
              <a:buFont typeface="Arial" panose="020B0604020202020204" pitchFamily="34" charset="0"/>
              <a:buChar char="•"/>
            </a:pPr>
            <a:endParaRPr lang="en-US" dirty="0"/>
          </a:p>
          <a:p>
            <a:pPr>
              <a:lnSpc>
                <a:spcPct val="90000"/>
              </a:lnSpc>
            </a:pPr>
            <a:r>
              <a:rPr lang="en-US" sz="2800" dirty="0"/>
              <a:t> </a:t>
            </a:r>
            <a:r>
              <a:rPr lang="en-US" sz="2800" dirty="0" err="1"/>
              <a:t>Η</a:t>
            </a:r>
            <a:r>
              <a:rPr lang="en-US" sz="2800" dirty="0"/>
              <a:t> π</a:t>
            </a:r>
            <a:r>
              <a:rPr lang="en-US" sz="2800" dirty="0" err="1"/>
              <a:t>ροώθηση</a:t>
            </a:r>
            <a:r>
              <a:rPr lang="en-US" sz="2800" dirty="0"/>
              <a:t> </a:t>
            </a:r>
            <a:r>
              <a:rPr lang="en-US" sz="2800" dirty="0" err="1"/>
              <a:t>κ</a:t>
            </a:r>
            <a:r>
              <a:rPr lang="en-US" sz="2800" dirty="0"/>
              <a:t>α</a:t>
            </a:r>
            <a:r>
              <a:rPr lang="en-US" sz="2800" dirty="0" err="1"/>
              <a:t>ι</a:t>
            </a:r>
            <a:r>
              <a:rPr lang="en-US" sz="2800" dirty="0"/>
              <a:t> </a:t>
            </a:r>
            <a:r>
              <a:rPr lang="en-US" sz="2800" dirty="0" err="1"/>
              <a:t>υλο</a:t>
            </a:r>
            <a:r>
              <a:rPr lang="en-US" sz="2800" dirty="0"/>
              <a:t>π</a:t>
            </a:r>
            <a:r>
              <a:rPr lang="en-US" sz="2800" dirty="0" err="1"/>
              <a:t>οίηση</a:t>
            </a:r>
            <a:r>
              <a:rPr lang="en-US" sz="2800" dirty="0"/>
              <a:t> </a:t>
            </a:r>
          </a:p>
          <a:p>
            <a:pPr marL="114300">
              <a:lnSpc>
                <a:spcPct val="90000"/>
              </a:lnSpc>
            </a:pPr>
            <a:r>
              <a:rPr lang="en-US" sz="2800" dirty="0" err="1"/>
              <a:t>σχεδίων</a:t>
            </a:r>
            <a:r>
              <a:rPr lang="en-US" sz="2800" dirty="0"/>
              <a:t> </a:t>
            </a:r>
          </a:p>
          <a:p>
            <a:pPr marL="571500" indent="-457200">
              <a:lnSpc>
                <a:spcPct val="90000"/>
              </a:lnSpc>
              <a:buFont typeface="Arial" panose="020B0604020202020204" pitchFamily="34" charset="0"/>
              <a:buChar char="•"/>
            </a:pPr>
            <a:r>
              <a:rPr lang="en-US" sz="2800" dirty="0" err="1"/>
              <a:t>με</a:t>
            </a:r>
            <a:r>
              <a:rPr lang="en-US" sz="2800" dirty="0"/>
              <a:t> </a:t>
            </a:r>
            <a:r>
              <a:rPr lang="en-US" sz="2800" dirty="0" err="1"/>
              <a:t>μεγ</a:t>
            </a:r>
            <a:r>
              <a:rPr lang="en-US" sz="2800" dirty="0"/>
              <a:t>α</a:t>
            </a:r>
            <a:r>
              <a:rPr lang="en-US" sz="2800" dirty="0" err="1"/>
              <a:t>λύτερο</a:t>
            </a:r>
            <a:r>
              <a:rPr lang="en-US" sz="2800" dirty="0"/>
              <a:t> α</a:t>
            </a:r>
            <a:r>
              <a:rPr lang="en-US" sz="2800" dirty="0" err="1"/>
              <a:t>ν</a:t>
            </a:r>
            <a:r>
              <a:rPr lang="en-US" sz="2800" dirty="0"/>
              <a:t>α</a:t>
            </a:r>
            <a:r>
              <a:rPr lang="en-US" sz="2800" dirty="0" err="1"/>
              <a:t>μενόμενο</a:t>
            </a:r>
            <a:r>
              <a:rPr lang="en-US" sz="2800" dirty="0"/>
              <a:t> α</a:t>
            </a:r>
            <a:r>
              <a:rPr lang="en-US" sz="2800" dirty="0" err="1"/>
              <a:t>ντίκτυ</a:t>
            </a:r>
            <a:r>
              <a:rPr lang="en-US" sz="2800" dirty="0"/>
              <a:t>π</a:t>
            </a:r>
            <a:r>
              <a:rPr lang="en-US" sz="2800" dirty="0" err="1"/>
              <a:t>ο</a:t>
            </a:r>
            <a:r>
              <a:rPr lang="en-US" sz="2800" dirty="0"/>
              <a:t> </a:t>
            </a:r>
            <a:r>
              <a:rPr lang="en-US" sz="2800" dirty="0" err="1"/>
              <a:t>σχεδίων</a:t>
            </a:r>
            <a:r>
              <a:rPr lang="en-US" sz="2800" dirty="0"/>
              <a:t> </a:t>
            </a:r>
          </a:p>
          <a:p>
            <a:pPr marL="571500" indent="-457200">
              <a:lnSpc>
                <a:spcPct val="90000"/>
              </a:lnSpc>
              <a:buFont typeface="Arial" panose="020B0604020202020204" pitchFamily="34" charset="0"/>
              <a:buChar char="•"/>
            </a:pPr>
            <a:r>
              <a:rPr lang="en-US" sz="2800" dirty="0" err="1"/>
              <a:t>με</a:t>
            </a:r>
            <a:r>
              <a:rPr lang="en-US" sz="2800" dirty="0"/>
              <a:t> </a:t>
            </a:r>
            <a:r>
              <a:rPr lang="en-US" sz="2800" dirty="0" err="1"/>
              <a:t>στρ</a:t>
            </a:r>
            <a:r>
              <a:rPr lang="en-US" sz="2800" dirty="0"/>
              <a:t>α</a:t>
            </a:r>
            <a:r>
              <a:rPr lang="en-US" sz="2800" dirty="0" err="1"/>
              <a:t>τηγικό</a:t>
            </a:r>
            <a:r>
              <a:rPr lang="en-US" sz="2800" dirty="0"/>
              <a:t> π</a:t>
            </a:r>
            <a:r>
              <a:rPr lang="en-US" sz="2800" dirty="0" err="1"/>
              <a:t>λάνο</a:t>
            </a:r>
            <a:r>
              <a:rPr lang="en-US" sz="2800" dirty="0"/>
              <a:t> </a:t>
            </a:r>
          </a:p>
          <a:p>
            <a:pPr marL="114300">
              <a:lnSpc>
                <a:spcPct val="90000"/>
              </a:lnSpc>
            </a:pPr>
            <a:r>
              <a:rPr lang="en-US" sz="2800" dirty="0"/>
              <a:t>π</a:t>
            </a:r>
            <a:r>
              <a:rPr lang="en-US" sz="2800" dirty="0" err="1"/>
              <a:t>ου</a:t>
            </a:r>
            <a:r>
              <a:rPr lang="en-US" sz="2800" dirty="0"/>
              <a:t> </a:t>
            </a:r>
            <a:r>
              <a:rPr lang="en-US" sz="2800" dirty="0" err="1"/>
              <a:t>ενθ</a:t>
            </a:r>
            <a:r>
              <a:rPr lang="en-US" sz="2800" dirty="0"/>
              <a:t>α</a:t>
            </a:r>
            <a:r>
              <a:rPr lang="en-US" sz="2800" dirty="0" err="1"/>
              <a:t>ρρύνουν</a:t>
            </a:r>
            <a:r>
              <a:rPr lang="en-US" sz="2800" dirty="0"/>
              <a:t> </a:t>
            </a:r>
          </a:p>
          <a:p>
            <a:pPr marL="571500" indent="-457200">
              <a:lnSpc>
                <a:spcPct val="90000"/>
              </a:lnSpc>
              <a:buFont typeface="Arial" panose="020B0604020202020204" pitchFamily="34" charset="0"/>
              <a:buChar char="•"/>
            </a:pPr>
            <a:r>
              <a:rPr lang="en-US" sz="2800" dirty="0" err="1"/>
              <a:t>τη</a:t>
            </a:r>
            <a:r>
              <a:rPr lang="en-US" sz="2800" dirty="0"/>
              <a:t> </a:t>
            </a:r>
            <a:r>
              <a:rPr lang="en-US" sz="2800" dirty="0" err="1"/>
              <a:t>μ</a:t>
            </a:r>
            <a:r>
              <a:rPr lang="en-US" sz="2800" dirty="0"/>
              <a:t>α</a:t>
            </a:r>
            <a:r>
              <a:rPr lang="en-US" sz="2800" dirty="0" err="1"/>
              <a:t>κροχρόνι</a:t>
            </a:r>
            <a:r>
              <a:rPr lang="en-US" sz="2800" dirty="0"/>
              <a:t>α </a:t>
            </a:r>
            <a:r>
              <a:rPr lang="en-US" sz="2800" dirty="0" err="1"/>
              <a:t>συνεργ</a:t>
            </a:r>
            <a:r>
              <a:rPr lang="en-US" sz="2800" dirty="0"/>
              <a:t>α</a:t>
            </a:r>
            <a:r>
              <a:rPr lang="en-US" sz="2800" dirty="0" err="1"/>
              <a:t>σί</a:t>
            </a:r>
            <a:r>
              <a:rPr lang="en-US" sz="2800" dirty="0"/>
              <a:t>α, </a:t>
            </a:r>
          </a:p>
          <a:p>
            <a:pPr marL="571500" indent="-457200">
              <a:lnSpc>
                <a:spcPct val="90000"/>
              </a:lnSpc>
              <a:buFont typeface="Arial" panose="020B0604020202020204" pitchFamily="34" charset="0"/>
              <a:buChar char="•"/>
            </a:pPr>
            <a:r>
              <a:rPr lang="en-US" sz="2800" dirty="0" err="1"/>
              <a:t>τη</a:t>
            </a:r>
            <a:r>
              <a:rPr lang="en-US" sz="2800" dirty="0"/>
              <a:t> </a:t>
            </a:r>
            <a:r>
              <a:rPr lang="en-US" sz="2800" dirty="0" err="1"/>
              <a:t>δημιουργί</a:t>
            </a:r>
            <a:r>
              <a:rPr lang="en-US" sz="2800" dirty="0"/>
              <a:t>α </a:t>
            </a:r>
            <a:r>
              <a:rPr lang="en-US" sz="2800" dirty="0" err="1"/>
              <a:t>μι</a:t>
            </a:r>
            <a:r>
              <a:rPr lang="en-US" sz="2800" dirty="0"/>
              <a:t>α</a:t>
            </a:r>
            <a:r>
              <a:rPr lang="en-US" sz="2800" dirty="0" err="1"/>
              <a:t>ς</a:t>
            </a:r>
            <a:r>
              <a:rPr lang="en-US" sz="2800" dirty="0"/>
              <a:t> </a:t>
            </a:r>
            <a:r>
              <a:rPr lang="en-US" sz="2800" dirty="0" err="1"/>
              <a:t>κοινότητ</a:t>
            </a:r>
            <a:r>
              <a:rPr lang="en-US" sz="2800" dirty="0"/>
              <a:t>α</a:t>
            </a:r>
            <a:r>
              <a:rPr lang="en-US" sz="2800" dirty="0" err="1"/>
              <a:t>ς</a:t>
            </a:r>
            <a:r>
              <a:rPr lang="en-US" sz="2800" dirty="0"/>
              <a:t> </a:t>
            </a:r>
            <a:r>
              <a:rPr lang="en-US" sz="2800" dirty="0" err="1"/>
              <a:t>οργ</a:t>
            </a:r>
            <a:r>
              <a:rPr lang="en-US" sz="2800" dirty="0"/>
              <a:t>α</a:t>
            </a:r>
            <a:r>
              <a:rPr lang="en-US" sz="2800" dirty="0" err="1"/>
              <a:t>νισμών</a:t>
            </a:r>
            <a:r>
              <a:rPr lang="en-US" sz="2800" dirty="0"/>
              <a:t> </a:t>
            </a:r>
            <a:r>
              <a:rPr lang="en-US" sz="2800" dirty="0" err="1"/>
              <a:t>με</a:t>
            </a:r>
            <a:r>
              <a:rPr lang="en-US" sz="2800" dirty="0"/>
              <a:t> </a:t>
            </a:r>
            <a:r>
              <a:rPr lang="en-US" sz="2800" dirty="0" err="1"/>
              <a:t>στενούς</a:t>
            </a:r>
            <a:r>
              <a:rPr lang="en-US" sz="2800" dirty="0"/>
              <a:t> </a:t>
            </a:r>
            <a:r>
              <a:rPr lang="en-US" sz="2800" dirty="0" err="1"/>
              <a:t>δεσμούς</a:t>
            </a:r>
            <a:r>
              <a:rPr lang="en-US" sz="2800" dirty="0"/>
              <a:t> </a:t>
            </a:r>
          </a:p>
          <a:p>
            <a:pPr marL="114300">
              <a:lnSpc>
                <a:spcPct val="90000"/>
              </a:lnSpc>
            </a:pPr>
            <a:r>
              <a:rPr lang="en-US" sz="2800" dirty="0"/>
              <a:t>π</a:t>
            </a:r>
            <a:r>
              <a:rPr lang="en-US" sz="2800" dirty="0" err="1"/>
              <a:t>ου</a:t>
            </a:r>
            <a:r>
              <a:rPr lang="en-US" sz="2800" dirty="0"/>
              <a:t> </a:t>
            </a:r>
            <a:r>
              <a:rPr lang="en-US" sz="2800" dirty="0" err="1"/>
              <a:t>εμ</a:t>
            </a:r>
            <a:r>
              <a:rPr lang="en-US" sz="2800" dirty="0"/>
              <a:t>π</a:t>
            </a:r>
            <a:r>
              <a:rPr lang="en-US" sz="2800" dirty="0" err="1"/>
              <a:t>λέκοντ</a:t>
            </a:r>
            <a:r>
              <a:rPr lang="en-US" sz="2800" dirty="0"/>
              <a:t>α</a:t>
            </a:r>
            <a:r>
              <a:rPr lang="en-US" sz="2800" dirty="0" err="1"/>
              <a:t>ι</a:t>
            </a:r>
            <a:r>
              <a:rPr lang="en-US" sz="2800" dirty="0"/>
              <a:t> </a:t>
            </a:r>
          </a:p>
          <a:p>
            <a:pPr marL="571500" indent="-457200">
              <a:lnSpc>
                <a:spcPct val="90000"/>
              </a:lnSpc>
              <a:buFont typeface="Arial" panose="020B0604020202020204" pitchFamily="34" charset="0"/>
              <a:buChar char="•"/>
            </a:pPr>
            <a:r>
              <a:rPr lang="en-US" sz="2800" dirty="0" err="1"/>
              <a:t>σε</a:t>
            </a:r>
            <a:r>
              <a:rPr lang="en-US" sz="2800" dirty="0"/>
              <a:t> </a:t>
            </a:r>
            <a:r>
              <a:rPr lang="en-US" sz="2800" dirty="0" err="1"/>
              <a:t>κινητικότητες</a:t>
            </a:r>
            <a:r>
              <a:rPr lang="en-US" sz="2800" dirty="0"/>
              <a:t> π</a:t>
            </a:r>
            <a:r>
              <a:rPr lang="en-US" sz="2800" dirty="0" err="1"/>
              <a:t>ροσω</a:t>
            </a:r>
            <a:r>
              <a:rPr lang="en-US" sz="2800" dirty="0"/>
              <a:t>π</a:t>
            </a:r>
            <a:r>
              <a:rPr lang="en-US" sz="2800" dirty="0" err="1"/>
              <a:t>ικού</a:t>
            </a:r>
            <a:r>
              <a:rPr lang="en-US" sz="2800" dirty="0"/>
              <a:t> </a:t>
            </a:r>
            <a:r>
              <a:rPr lang="en-US" sz="2800" dirty="0" err="1"/>
              <a:t>κ</a:t>
            </a:r>
            <a:r>
              <a:rPr lang="en-US" sz="2800" dirty="0"/>
              <a:t>α</a:t>
            </a:r>
            <a:r>
              <a:rPr lang="en-US" sz="2800" dirty="0" err="1"/>
              <a:t>ι</a:t>
            </a:r>
            <a:r>
              <a:rPr lang="en-US" sz="2800" dirty="0"/>
              <a:t> </a:t>
            </a:r>
            <a:r>
              <a:rPr lang="en-US" sz="2800" dirty="0" err="1"/>
              <a:t>εκ</a:t>
            </a:r>
            <a:r>
              <a:rPr lang="en-US" sz="2800" dirty="0"/>
              <a:t>πα</a:t>
            </a:r>
            <a:r>
              <a:rPr lang="en-US" sz="2800" dirty="0" err="1"/>
              <a:t>ιδευομένων</a:t>
            </a:r>
            <a:r>
              <a:rPr lang="en-US" sz="2800" dirty="0"/>
              <a:t> </a:t>
            </a:r>
            <a:r>
              <a:rPr lang="en-US" sz="2800" dirty="0" err="1"/>
              <a:t>κ</a:t>
            </a:r>
            <a:r>
              <a:rPr lang="en-US" sz="2800" dirty="0"/>
              <a:t>α</a:t>
            </a:r>
            <a:r>
              <a:rPr lang="en-US" sz="2800" dirty="0" err="1"/>
              <a:t>ι</a:t>
            </a:r>
            <a:r>
              <a:rPr lang="en-US" sz="2800" dirty="0"/>
              <a:t> </a:t>
            </a:r>
          </a:p>
          <a:p>
            <a:pPr marL="571500" indent="-457200">
              <a:lnSpc>
                <a:spcPct val="90000"/>
              </a:lnSpc>
              <a:buFont typeface="Arial" panose="020B0604020202020204" pitchFamily="34" charset="0"/>
              <a:buChar char="•"/>
            </a:pPr>
            <a:r>
              <a:rPr lang="en-US" sz="2800" dirty="0"/>
              <a:t>π</a:t>
            </a:r>
            <a:r>
              <a:rPr lang="en-US" sz="2800" dirty="0" err="1"/>
              <a:t>ροωθούν</a:t>
            </a:r>
            <a:r>
              <a:rPr lang="en-US" sz="2800" dirty="0"/>
              <a:t> </a:t>
            </a:r>
            <a:r>
              <a:rPr lang="en-US" sz="2800" dirty="0" err="1"/>
              <a:t>την</a:t>
            </a:r>
            <a:r>
              <a:rPr lang="en-US" sz="2800" dirty="0"/>
              <a:t> α</a:t>
            </a:r>
            <a:r>
              <a:rPr lang="en-US" sz="2800" dirty="0" err="1"/>
              <a:t>ντ</a:t>
            </a:r>
            <a:r>
              <a:rPr lang="en-US" sz="2800" dirty="0"/>
              <a:t>α</a:t>
            </a:r>
            <a:r>
              <a:rPr lang="en-US" sz="2800" dirty="0" err="1"/>
              <a:t>λλ</a:t>
            </a:r>
            <a:r>
              <a:rPr lang="en-US" sz="2800" dirty="0"/>
              <a:t>α</a:t>
            </a:r>
            <a:r>
              <a:rPr lang="en-US" sz="2800" dirty="0" err="1"/>
              <a:t>γή</a:t>
            </a:r>
            <a:r>
              <a:rPr lang="en-US" sz="2800" dirty="0"/>
              <a:t> </a:t>
            </a:r>
            <a:r>
              <a:rPr lang="en-US" sz="2800" dirty="0" err="1"/>
              <a:t>γνώσεων</a:t>
            </a:r>
            <a:r>
              <a:rPr lang="en-US" sz="2800" dirty="0"/>
              <a:t> </a:t>
            </a:r>
            <a:r>
              <a:rPr lang="en-US" sz="2800" dirty="0" err="1"/>
              <a:t>κ</a:t>
            </a:r>
            <a:r>
              <a:rPr lang="en-US" sz="2800" dirty="0"/>
              <a:t>α</a:t>
            </a:r>
            <a:r>
              <a:rPr lang="en-US" sz="2800" dirty="0" err="1"/>
              <a:t>ι</a:t>
            </a:r>
            <a:r>
              <a:rPr lang="en-US" sz="2800" dirty="0"/>
              <a:t> </a:t>
            </a:r>
            <a:r>
              <a:rPr lang="en-US" sz="2800" dirty="0" err="1"/>
              <a:t>εμ</a:t>
            </a:r>
            <a:r>
              <a:rPr lang="en-US" sz="2800" dirty="0"/>
              <a:t>π</a:t>
            </a:r>
            <a:r>
              <a:rPr lang="en-US" sz="2800" dirty="0" err="1"/>
              <a:t>ειριών</a:t>
            </a:r>
            <a:r>
              <a:rPr lang="en-US" sz="2800" dirty="0"/>
              <a:t> </a:t>
            </a:r>
            <a:r>
              <a:rPr lang="en-US" sz="2800" dirty="0" err="1"/>
              <a:t>σε</a:t>
            </a:r>
            <a:r>
              <a:rPr lang="en-US" sz="2800" dirty="0"/>
              <a:t> </a:t>
            </a:r>
            <a:r>
              <a:rPr lang="en-US" sz="2800" dirty="0" err="1"/>
              <a:t>ε</a:t>
            </a:r>
            <a:r>
              <a:rPr lang="en-US" sz="2800" dirty="0"/>
              <a:t>π</a:t>
            </a:r>
            <a:r>
              <a:rPr lang="en-US" sz="2800" dirty="0" err="1"/>
              <a:t>ί</a:t>
            </a:r>
            <a:r>
              <a:rPr lang="en-US" sz="2800" dirty="0"/>
              <a:t>π</a:t>
            </a:r>
            <a:r>
              <a:rPr lang="en-US" sz="2800" dirty="0" err="1"/>
              <a:t>εδο</a:t>
            </a:r>
            <a:r>
              <a:rPr lang="en-US" sz="2800" dirty="0"/>
              <a:t> </a:t>
            </a:r>
            <a:r>
              <a:rPr lang="en-US" sz="2800" dirty="0" err="1"/>
              <a:t>οργ</a:t>
            </a:r>
            <a:r>
              <a:rPr lang="en-US" sz="2800" dirty="0"/>
              <a:t>α</a:t>
            </a:r>
            <a:r>
              <a:rPr lang="en-US" sz="2800" dirty="0" err="1"/>
              <a:t>νισμού</a:t>
            </a:r>
            <a:endParaRPr lang="en-US" sz="2800" dirty="0"/>
          </a:p>
          <a:p>
            <a:pPr marL="0" lvl="1" indent="-228600" algn="just">
              <a:lnSpc>
                <a:spcPct val="90000"/>
              </a:lnSpc>
              <a:spcBef>
                <a:spcPct val="0"/>
              </a:spcBef>
              <a:spcAft>
                <a:spcPct val="15000"/>
              </a:spcAft>
              <a:buFont typeface="Arial" panose="020B0604020202020204" pitchFamily="34" charset="0"/>
              <a:buChar char="•"/>
            </a:pPr>
            <a:endParaRPr lang="en-US" dirty="0"/>
          </a:p>
          <a:p>
            <a:pPr lvl="1" indent="-228600" algn="just">
              <a:lnSpc>
                <a:spcPct val="90000"/>
              </a:lnSpc>
              <a:spcBef>
                <a:spcPct val="0"/>
              </a:spcBef>
              <a:spcAft>
                <a:spcPct val="15000"/>
              </a:spcAft>
              <a:buFont typeface="Arial" panose="020B0604020202020204" pitchFamily="34" charset="0"/>
              <a:buChar char="•"/>
            </a:pPr>
            <a:endParaRPr lang="en-US" dirty="0"/>
          </a:p>
          <a:p>
            <a:pPr marL="0" lvl="1" indent="-228600" algn="just">
              <a:lnSpc>
                <a:spcPct val="90000"/>
              </a:lnSpc>
              <a:spcBef>
                <a:spcPct val="0"/>
              </a:spcBef>
              <a:spcAft>
                <a:spcPct val="15000"/>
              </a:spcAft>
              <a:buFont typeface="Arial" panose="020B0604020202020204" pitchFamily="34" charset="0"/>
              <a:buChar char="•"/>
            </a:pPr>
            <a:endParaRPr lang="en-US" dirty="0"/>
          </a:p>
        </p:txBody>
      </p:sp>
    </p:spTree>
    <p:extLst>
      <p:ext uri="{BB962C8B-B14F-4D97-AF65-F5344CB8AC3E}">
        <p14:creationId xmlns:p14="http://schemas.microsoft.com/office/powerpoint/2010/main" val="537407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1171074" y="1396686"/>
            <a:ext cx="3240506" cy="406462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err="1">
                <a:solidFill>
                  <a:srgbClr val="FFFFFF"/>
                </a:solidFill>
                <a:latin typeface="+mj-lt"/>
                <a:ea typeface="+mj-ea"/>
                <a:cs typeface="+mj-cs"/>
              </a:rPr>
              <a:t>Ποι</a:t>
            </a:r>
            <a:r>
              <a:rPr lang="en-US" sz="4400" kern="1200" dirty="0">
                <a:solidFill>
                  <a:srgbClr val="FFFFFF"/>
                </a:solidFill>
                <a:latin typeface="+mj-lt"/>
                <a:ea typeface="+mj-ea"/>
                <a:cs typeface="+mj-cs"/>
              </a:rPr>
              <a:t>α </a:t>
            </a:r>
            <a:r>
              <a:rPr lang="en-US" sz="4400" kern="1200" dirty="0" err="1">
                <a:solidFill>
                  <a:srgbClr val="FFFFFF"/>
                </a:solidFill>
                <a:latin typeface="+mj-lt"/>
                <a:ea typeface="+mj-ea"/>
                <a:cs typeface="+mj-cs"/>
              </a:rPr>
              <a:t>τ</a:t>
            </a:r>
            <a:r>
              <a:rPr lang="en-US" sz="4400" kern="1200" dirty="0">
                <a:solidFill>
                  <a:srgbClr val="FFFFFF"/>
                </a:solidFill>
                <a:latin typeface="+mj-lt"/>
                <a:ea typeface="+mj-ea"/>
                <a:cs typeface="+mj-cs"/>
              </a:rPr>
              <a:t>α </a:t>
            </a:r>
            <a:r>
              <a:rPr lang="en-US" sz="4400" kern="1200" dirty="0" err="1">
                <a:solidFill>
                  <a:srgbClr val="FFFFFF"/>
                </a:solidFill>
                <a:latin typeface="+mj-lt"/>
                <a:ea typeface="+mj-ea"/>
                <a:cs typeface="+mj-cs"/>
              </a:rPr>
              <a:t>οφέλη</a:t>
            </a:r>
            <a:r>
              <a:rPr lang="en-US" sz="4400" kern="1200" dirty="0">
                <a:solidFill>
                  <a:srgbClr val="FFFFFF"/>
                </a:solidFill>
                <a:latin typeface="+mj-lt"/>
                <a:ea typeface="+mj-ea"/>
                <a:cs typeface="+mj-cs"/>
              </a:rPr>
              <a:t> </a:t>
            </a:r>
            <a:r>
              <a:rPr lang="en-US" sz="4400" kern="1200" dirty="0" err="1">
                <a:solidFill>
                  <a:srgbClr val="FFFFFF"/>
                </a:solidFill>
                <a:latin typeface="+mj-lt"/>
                <a:ea typeface="+mj-ea"/>
                <a:cs typeface="+mj-cs"/>
              </a:rPr>
              <a:t>γι</a:t>
            </a:r>
            <a:r>
              <a:rPr lang="en-US" sz="4400" kern="1200" dirty="0">
                <a:solidFill>
                  <a:srgbClr val="FFFFFF"/>
                </a:solidFill>
                <a:latin typeface="+mj-lt"/>
                <a:ea typeface="+mj-ea"/>
                <a:cs typeface="+mj-cs"/>
              </a:rPr>
              <a:t>α </a:t>
            </a:r>
            <a:r>
              <a:rPr lang="en-US" sz="4400" kern="1200" dirty="0" err="1">
                <a:solidFill>
                  <a:srgbClr val="FFFFFF"/>
                </a:solidFill>
                <a:latin typeface="+mj-lt"/>
                <a:ea typeface="+mj-ea"/>
                <a:cs typeface="+mj-cs"/>
              </a:rPr>
              <a:t>τον</a:t>
            </a:r>
            <a:r>
              <a:rPr lang="en-US" sz="4400" kern="1200" dirty="0">
                <a:solidFill>
                  <a:srgbClr val="FFFFFF"/>
                </a:solidFill>
                <a:latin typeface="+mj-lt"/>
                <a:ea typeface="+mj-ea"/>
                <a:cs typeface="+mj-cs"/>
              </a:rPr>
              <a:t> </a:t>
            </a:r>
            <a:r>
              <a:rPr lang="en-US" sz="4400" kern="1200" dirty="0" err="1">
                <a:solidFill>
                  <a:srgbClr val="FFFFFF"/>
                </a:solidFill>
                <a:latin typeface="+mj-lt"/>
                <a:ea typeface="+mj-ea"/>
                <a:cs typeface="+mj-cs"/>
              </a:rPr>
              <a:t>οργ</a:t>
            </a:r>
            <a:r>
              <a:rPr lang="en-US" sz="4400" kern="1200" dirty="0">
                <a:solidFill>
                  <a:srgbClr val="FFFFFF"/>
                </a:solidFill>
                <a:latin typeface="+mj-lt"/>
                <a:ea typeface="+mj-ea"/>
                <a:cs typeface="+mj-cs"/>
              </a:rPr>
              <a:t>α</a:t>
            </a:r>
            <a:r>
              <a:rPr lang="en-US" sz="4400" kern="1200" dirty="0" err="1">
                <a:solidFill>
                  <a:srgbClr val="FFFFFF"/>
                </a:solidFill>
                <a:latin typeface="+mj-lt"/>
                <a:ea typeface="+mj-ea"/>
                <a:cs typeface="+mj-cs"/>
              </a:rPr>
              <a:t>νισμό</a:t>
            </a:r>
            <a:r>
              <a:rPr lang="en-US" sz="4400" kern="1200" dirty="0">
                <a:solidFill>
                  <a:srgbClr val="FFFFFF"/>
                </a:solidFill>
                <a:latin typeface="+mj-lt"/>
                <a:ea typeface="+mj-ea"/>
                <a:cs typeface="+mj-cs"/>
              </a:rPr>
              <a:t> </a:t>
            </a:r>
            <a:r>
              <a:rPr lang="en-US" sz="4400" kern="1200" dirty="0" err="1">
                <a:solidFill>
                  <a:srgbClr val="FFFFFF"/>
                </a:solidFill>
                <a:latin typeface="+mj-lt"/>
                <a:ea typeface="+mj-ea"/>
                <a:cs typeface="+mj-cs"/>
              </a:rPr>
              <a:t>μου</a:t>
            </a:r>
            <a:r>
              <a:rPr lang="en-US" sz="4400" kern="1200" dirty="0">
                <a:solidFill>
                  <a:srgbClr val="FFFFFF"/>
                </a:solidFill>
                <a:latin typeface="+mj-lt"/>
                <a:ea typeface="+mj-ea"/>
                <a:cs typeface="+mj-cs"/>
              </a:rPr>
              <a:t>; (1/2)</a:t>
            </a:r>
            <a:endParaRPr lang="en-US" sz="4400" b="1" kern="1200" dirty="0">
              <a:solidFill>
                <a:srgbClr val="FFFFFF"/>
              </a:solidFill>
              <a:latin typeface="+mj-lt"/>
              <a:ea typeface="+mj-ea"/>
              <a:cs typeface="+mj-cs"/>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ctangle 2"/>
          <p:cNvSpPr/>
          <p:nvPr/>
        </p:nvSpPr>
        <p:spPr>
          <a:xfrm>
            <a:off x="5370153" y="1526033"/>
            <a:ext cx="5536397" cy="3935281"/>
          </a:xfrm>
          <a:prstGeom prst="rect">
            <a:avLst/>
          </a:prstGeom>
        </p:spPr>
        <p:txBody>
          <a:bodyPr vert="horz" lIns="91440" tIns="45720" rIns="91440" bIns="45720" rtlCol="0">
            <a:normAutofit/>
          </a:bodyPr>
          <a:lstStyle/>
          <a:p>
            <a:pPr marL="342900" indent="-228600">
              <a:lnSpc>
                <a:spcPct val="90000"/>
              </a:lnSpc>
              <a:buFont typeface="Arial" panose="020B0604020202020204" pitchFamily="34" charset="0"/>
              <a:buChar char="•"/>
            </a:pPr>
            <a:endParaRPr lang="en-US"/>
          </a:p>
          <a:p>
            <a:pPr marL="342900" indent="-228600">
              <a:lnSpc>
                <a:spcPct val="90000"/>
              </a:lnSpc>
              <a:buFont typeface="Arial" panose="020B0604020202020204" pitchFamily="34" charset="0"/>
              <a:buChar char="•"/>
            </a:pPr>
            <a:r>
              <a:rPr lang="en-US"/>
              <a:t>Απλουστευμένες διαδικασίες: </a:t>
            </a:r>
            <a:r>
              <a:rPr lang="en-US" b="1"/>
              <a:t>απλουστευμένη φόρμα αίτησης, δε θα υπόκειται σε ποιοτική αξιολόγηση </a:t>
            </a:r>
          </a:p>
          <a:p>
            <a:pPr marL="342900" indent="-228600">
              <a:lnSpc>
                <a:spcPct val="90000"/>
              </a:lnSpc>
              <a:buFont typeface="Arial" panose="020B0604020202020204" pitchFamily="34" charset="0"/>
              <a:buChar char="•"/>
            </a:pPr>
            <a:endParaRPr lang="en-US"/>
          </a:p>
          <a:p>
            <a:pPr marL="342900" indent="-228600">
              <a:lnSpc>
                <a:spcPct val="90000"/>
              </a:lnSpc>
              <a:buFont typeface="Arial" panose="020B0604020202020204" pitchFamily="34" charset="0"/>
              <a:buChar char="•"/>
            </a:pPr>
            <a:r>
              <a:rPr lang="en-US" b="1"/>
              <a:t>Εξασφαλισμένη χρηματοδότηση μέχρι το τέλος του Προγράμματος - 2027</a:t>
            </a:r>
            <a:r>
              <a:rPr lang="en-US"/>
              <a:t>, δεδομένου ότι ο οργανισμός συνεχίζει να ανταποκρίνεται στις απαιτήσεις της Διαπίστευσης Erasmus και υποβάλλει αίτηση για χρηματοδότηση ετησίως</a:t>
            </a:r>
          </a:p>
          <a:p>
            <a:pPr marL="342900" indent="-228600">
              <a:lnSpc>
                <a:spcPct val="90000"/>
              </a:lnSpc>
              <a:buFont typeface="Arial" panose="020B0604020202020204" pitchFamily="34" charset="0"/>
              <a:buChar char="•"/>
            </a:pPr>
            <a:endParaRPr lang="en-US"/>
          </a:p>
          <a:p>
            <a:pPr marL="342900" indent="-228600">
              <a:lnSpc>
                <a:spcPct val="90000"/>
              </a:lnSpc>
              <a:buFont typeface="Arial" panose="020B0604020202020204" pitchFamily="34" charset="0"/>
              <a:buChar char="•"/>
            </a:pPr>
            <a:r>
              <a:rPr lang="en-US"/>
              <a:t>Μπορεί να αιτηθεί </a:t>
            </a:r>
            <a:r>
              <a:rPr lang="en-US" b="1"/>
              <a:t>υψηλότερα ποσά και περισσότερους συμμετέχοντες</a:t>
            </a:r>
            <a:r>
              <a:rPr lang="en-US"/>
              <a:t> από μη διαπιστευμένους οργανισμούς</a:t>
            </a:r>
          </a:p>
          <a:p>
            <a:pPr marL="0" lvl="1" indent="-228600">
              <a:lnSpc>
                <a:spcPct val="90000"/>
              </a:lnSpc>
              <a:spcBef>
                <a:spcPct val="0"/>
              </a:spcBef>
              <a:spcAft>
                <a:spcPct val="15000"/>
              </a:spcAft>
              <a:buFont typeface="Arial" panose="020B0604020202020204" pitchFamily="34" charset="0"/>
              <a:buChar char="•"/>
            </a:pPr>
            <a:endParaRPr lang="en-US"/>
          </a:p>
          <a:p>
            <a:pPr lvl="1" indent="-228600">
              <a:lnSpc>
                <a:spcPct val="90000"/>
              </a:lnSpc>
              <a:spcBef>
                <a:spcPct val="0"/>
              </a:spcBef>
              <a:spcAft>
                <a:spcPct val="15000"/>
              </a:spcAft>
              <a:buFont typeface="Arial" panose="020B0604020202020204" pitchFamily="34" charset="0"/>
              <a:buChar char="•"/>
            </a:pPr>
            <a:endParaRPr lang="en-US"/>
          </a:p>
          <a:p>
            <a:pPr marL="0" lvl="1" indent="-228600">
              <a:lnSpc>
                <a:spcPct val="90000"/>
              </a:lnSpc>
              <a:spcBef>
                <a:spcPct val="0"/>
              </a:spcBef>
              <a:spcAft>
                <a:spcPct val="15000"/>
              </a:spcAft>
              <a:buFont typeface="Arial" panose="020B0604020202020204" pitchFamily="34" charset="0"/>
              <a:buChar char="•"/>
            </a:pPr>
            <a:endParaRPr lang="en-US"/>
          </a:p>
        </p:txBody>
      </p:sp>
    </p:spTree>
    <p:extLst>
      <p:ext uri="{BB962C8B-B14F-4D97-AF65-F5344CB8AC3E}">
        <p14:creationId xmlns:p14="http://schemas.microsoft.com/office/powerpoint/2010/main" val="11565664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1171074" y="1396686"/>
            <a:ext cx="3240506" cy="406462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rgbClr val="FFFFFF"/>
                </a:solidFill>
                <a:latin typeface="+mj-lt"/>
                <a:ea typeface="+mj-ea"/>
                <a:cs typeface="+mj-cs"/>
              </a:rPr>
              <a:t>Ποια τα οφέλη για τον οργανισμό μου; (2/2)</a:t>
            </a:r>
            <a:endParaRPr lang="en-US" sz="4400" b="1" kern="1200">
              <a:solidFill>
                <a:srgbClr val="FFFFFF"/>
              </a:solidFill>
              <a:latin typeface="+mj-lt"/>
              <a:ea typeface="+mj-ea"/>
              <a:cs typeface="+mj-cs"/>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ctangle 2"/>
          <p:cNvSpPr/>
          <p:nvPr/>
        </p:nvSpPr>
        <p:spPr>
          <a:xfrm>
            <a:off x="5370153" y="1526033"/>
            <a:ext cx="5536397" cy="3935281"/>
          </a:xfrm>
          <a:prstGeom prst="rect">
            <a:avLst/>
          </a:prstGeom>
        </p:spPr>
        <p:txBody>
          <a:bodyPr vert="horz" lIns="91440" tIns="45720" rIns="91440" bIns="45720" rtlCol="0">
            <a:normAutofit/>
          </a:bodyPr>
          <a:lstStyle/>
          <a:p>
            <a:pPr marL="342900" indent="-228600">
              <a:lnSpc>
                <a:spcPct val="90000"/>
              </a:lnSpc>
              <a:buFont typeface="Arial" panose="020B0604020202020204" pitchFamily="34" charset="0"/>
              <a:buChar char="•"/>
            </a:pPr>
            <a:r>
              <a:rPr lang="en-US"/>
              <a:t>Δυνατότητα ανάπτυξης της στρατηγικής του οργανισμού: ανάπτυξη μακροπρόθεσμων στόχων δίνοντας τη δυνατότητα στον οργανισμό να επιλέξει την ταχύτητα με την οποία θέλει να κινηθεί και τις δραστηριότητες που του ταιριάζουν για να αυξήσει σταδιακά την ποιότητα της διδασκαλίας και της μάθησης στον οργανισμό</a:t>
            </a:r>
          </a:p>
          <a:p>
            <a:pPr marL="342900" indent="-228600">
              <a:lnSpc>
                <a:spcPct val="90000"/>
              </a:lnSpc>
              <a:buFont typeface="Arial" panose="020B0604020202020204" pitchFamily="34" charset="0"/>
              <a:buChar char="•"/>
            </a:pPr>
            <a:endParaRPr lang="en-US"/>
          </a:p>
          <a:p>
            <a:pPr marL="342900" indent="-228600">
              <a:lnSpc>
                <a:spcPct val="90000"/>
              </a:lnSpc>
              <a:buFont typeface="Arial" panose="020B0604020202020204" pitchFamily="34" charset="0"/>
              <a:buChar char="•"/>
            </a:pPr>
            <a:r>
              <a:rPr lang="en-US"/>
              <a:t>Δυνατότητα να δοκιμάσει νέους τύπους δραστηριοτήτων, νέους οργανισμούς συνεργατών - χωρίς να χρειάζεται η υποβολή μιας εντελώς νέας αίτησης</a:t>
            </a:r>
          </a:p>
          <a:p>
            <a:pPr marL="342900" indent="-228600">
              <a:lnSpc>
                <a:spcPct val="90000"/>
              </a:lnSpc>
              <a:buFont typeface="Arial" panose="020B0604020202020204" pitchFamily="34" charset="0"/>
              <a:buChar char="•"/>
            </a:pPr>
            <a:endParaRPr lang="en-US"/>
          </a:p>
          <a:p>
            <a:pPr marL="342900" indent="-228600">
              <a:lnSpc>
                <a:spcPct val="90000"/>
              </a:lnSpc>
              <a:buFont typeface="Arial" panose="020B0604020202020204" pitchFamily="34" charset="0"/>
              <a:buChar char="•"/>
            </a:pPr>
            <a:r>
              <a:rPr lang="en-US"/>
              <a:t>Εγγυημένη συνέχεια των δραστηριοτήτων που υλοποιούνται</a:t>
            </a:r>
          </a:p>
          <a:p>
            <a:pPr marL="0" lvl="1" indent="-228600">
              <a:lnSpc>
                <a:spcPct val="90000"/>
              </a:lnSpc>
              <a:spcBef>
                <a:spcPct val="0"/>
              </a:spcBef>
              <a:spcAft>
                <a:spcPct val="15000"/>
              </a:spcAft>
              <a:buFont typeface="Arial" panose="020B0604020202020204" pitchFamily="34" charset="0"/>
              <a:buChar char="•"/>
            </a:pPr>
            <a:endParaRPr lang="en-US"/>
          </a:p>
          <a:p>
            <a:pPr marL="0" lvl="1" indent="-228600">
              <a:lnSpc>
                <a:spcPct val="90000"/>
              </a:lnSpc>
              <a:spcBef>
                <a:spcPct val="0"/>
              </a:spcBef>
              <a:spcAft>
                <a:spcPct val="15000"/>
              </a:spcAft>
              <a:buFont typeface="Arial" panose="020B0604020202020204" pitchFamily="34" charset="0"/>
              <a:buChar char="•"/>
            </a:pPr>
            <a:endParaRPr lang="en-US"/>
          </a:p>
        </p:txBody>
      </p:sp>
    </p:spTree>
    <p:extLst>
      <p:ext uri="{BB962C8B-B14F-4D97-AF65-F5344CB8AC3E}">
        <p14:creationId xmlns:p14="http://schemas.microsoft.com/office/powerpoint/2010/main" val="3450829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838200" y="365125"/>
            <a:ext cx="5558489"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err="1">
                <a:solidFill>
                  <a:schemeClr val="tx1"/>
                </a:solidFill>
                <a:latin typeface="+mj-lt"/>
                <a:ea typeface="+mj-ea"/>
                <a:cs typeface="+mj-cs"/>
              </a:rPr>
              <a:t>Ποιοι</a:t>
            </a:r>
            <a:r>
              <a:rPr lang="en-US" sz="4400" kern="1200" dirty="0">
                <a:solidFill>
                  <a:schemeClr val="tx1"/>
                </a:solidFill>
                <a:latin typeface="+mj-lt"/>
                <a:ea typeface="+mj-ea"/>
                <a:cs typeface="+mj-cs"/>
              </a:rPr>
              <a:t> </a:t>
            </a:r>
            <a:r>
              <a:rPr lang="en-US" sz="4400" kern="1200" dirty="0" err="1">
                <a:solidFill>
                  <a:schemeClr val="tx1"/>
                </a:solidFill>
                <a:latin typeface="+mj-lt"/>
                <a:ea typeface="+mj-ea"/>
                <a:cs typeface="+mj-cs"/>
              </a:rPr>
              <a:t>μ</a:t>
            </a:r>
            <a:r>
              <a:rPr lang="en-US" sz="4400" kern="1200" dirty="0">
                <a:solidFill>
                  <a:schemeClr val="tx1"/>
                </a:solidFill>
                <a:latin typeface="+mj-lt"/>
                <a:ea typeface="+mj-ea"/>
                <a:cs typeface="+mj-cs"/>
              </a:rPr>
              <a:t>π</a:t>
            </a:r>
            <a:r>
              <a:rPr lang="en-US" sz="4400" kern="1200" dirty="0" err="1">
                <a:solidFill>
                  <a:schemeClr val="tx1"/>
                </a:solidFill>
                <a:latin typeface="+mj-lt"/>
                <a:ea typeface="+mj-ea"/>
                <a:cs typeface="+mj-cs"/>
              </a:rPr>
              <a:t>ορούν</a:t>
            </a:r>
            <a:r>
              <a:rPr lang="en-US" sz="4400" kern="1200" dirty="0">
                <a:solidFill>
                  <a:schemeClr val="tx1"/>
                </a:solidFill>
                <a:latin typeface="+mj-lt"/>
                <a:ea typeface="+mj-ea"/>
                <a:cs typeface="+mj-cs"/>
              </a:rPr>
              <a:t> </a:t>
            </a:r>
            <a:r>
              <a:rPr lang="en-US" sz="4400" kern="1200" dirty="0" err="1">
                <a:solidFill>
                  <a:schemeClr val="tx1"/>
                </a:solidFill>
                <a:latin typeface="+mj-lt"/>
                <a:ea typeface="+mj-ea"/>
                <a:cs typeface="+mj-cs"/>
              </a:rPr>
              <a:t>ν</a:t>
            </a:r>
            <a:r>
              <a:rPr lang="en-US" sz="4400" kern="1200" dirty="0">
                <a:solidFill>
                  <a:schemeClr val="tx1"/>
                </a:solidFill>
                <a:latin typeface="+mj-lt"/>
                <a:ea typeface="+mj-ea"/>
                <a:cs typeface="+mj-cs"/>
              </a:rPr>
              <a:t>α </a:t>
            </a:r>
            <a:r>
              <a:rPr lang="en-US" sz="4400" kern="1200" dirty="0" err="1">
                <a:solidFill>
                  <a:schemeClr val="tx1"/>
                </a:solidFill>
                <a:latin typeface="+mj-lt"/>
                <a:ea typeface="+mj-ea"/>
                <a:cs typeface="+mj-cs"/>
              </a:rPr>
              <a:t>υ</a:t>
            </a:r>
            <a:r>
              <a:rPr lang="en-US" sz="4400" kern="1200" dirty="0">
                <a:solidFill>
                  <a:schemeClr val="tx1"/>
                </a:solidFill>
                <a:latin typeface="+mj-lt"/>
                <a:ea typeface="+mj-ea"/>
                <a:cs typeface="+mj-cs"/>
              </a:rPr>
              <a:t>π</a:t>
            </a:r>
            <a:r>
              <a:rPr lang="en-US" sz="4400" kern="1200" dirty="0" err="1">
                <a:solidFill>
                  <a:schemeClr val="tx1"/>
                </a:solidFill>
                <a:latin typeface="+mj-lt"/>
                <a:ea typeface="+mj-ea"/>
                <a:cs typeface="+mj-cs"/>
              </a:rPr>
              <a:t>ο</a:t>
            </a:r>
            <a:r>
              <a:rPr lang="en-US" sz="4400" kern="1200" dirty="0">
                <a:solidFill>
                  <a:schemeClr val="tx1"/>
                </a:solidFill>
                <a:latin typeface="+mj-lt"/>
                <a:ea typeface="+mj-ea"/>
                <a:cs typeface="+mj-cs"/>
              </a:rPr>
              <a:t>β</a:t>
            </a:r>
            <a:r>
              <a:rPr lang="en-US" sz="4400" kern="1200" dirty="0" err="1">
                <a:solidFill>
                  <a:schemeClr val="tx1"/>
                </a:solidFill>
                <a:latin typeface="+mj-lt"/>
                <a:ea typeface="+mj-ea"/>
                <a:cs typeface="+mj-cs"/>
              </a:rPr>
              <a:t>άλλουν</a:t>
            </a:r>
            <a:r>
              <a:rPr lang="en-US" sz="4400" kern="1200" dirty="0">
                <a:solidFill>
                  <a:schemeClr val="tx1"/>
                </a:solidFill>
                <a:latin typeface="+mj-lt"/>
                <a:ea typeface="+mj-ea"/>
                <a:cs typeface="+mj-cs"/>
              </a:rPr>
              <a:t> α</a:t>
            </a:r>
            <a:r>
              <a:rPr lang="en-US" sz="4400" kern="1200" dirty="0" err="1">
                <a:solidFill>
                  <a:schemeClr val="tx1"/>
                </a:solidFill>
                <a:latin typeface="+mj-lt"/>
                <a:ea typeface="+mj-ea"/>
                <a:cs typeface="+mj-cs"/>
              </a:rPr>
              <a:t>ίτηση</a:t>
            </a:r>
            <a:r>
              <a:rPr lang="en-US" sz="4400" kern="1200" dirty="0">
                <a:solidFill>
                  <a:schemeClr val="tx1"/>
                </a:solidFill>
                <a:latin typeface="+mj-lt"/>
                <a:ea typeface="+mj-ea"/>
                <a:cs typeface="+mj-cs"/>
              </a:rPr>
              <a:t>;</a:t>
            </a:r>
            <a:endParaRPr lang="en-US" sz="4400" b="1" kern="1200" dirty="0">
              <a:solidFill>
                <a:schemeClr val="tx1"/>
              </a:solidFill>
              <a:latin typeface="+mj-lt"/>
              <a:ea typeface="+mj-ea"/>
              <a:cs typeface="+mj-cs"/>
            </a:endParaRP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p:cNvSpPr/>
          <p:nvPr/>
        </p:nvSpPr>
        <p:spPr>
          <a:xfrm>
            <a:off x="838200" y="1825625"/>
            <a:ext cx="5558489" cy="4351338"/>
          </a:xfrm>
          <a:prstGeom prst="rect">
            <a:avLst/>
          </a:prstGeom>
        </p:spPr>
        <p:txBody>
          <a:bodyPr vert="horz" lIns="91440" tIns="45720" rIns="91440" bIns="45720" rtlCol="0">
            <a:normAutofit/>
          </a:bodyPr>
          <a:lstStyle/>
          <a:p>
            <a:pPr marL="342900" indent="-228600">
              <a:lnSpc>
                <a:spcPct val="90000"/>
              </a:lnSpc>
              <a:buFont typeface="Arial" panose="020B0604020202020204" pitchFamily="34" charset="0"/>
              <a:buChar char="•"/>
            </a:pPr>
            <a:r>
              <a:rPr lang="en-US" sz="1500" b="1" dirty="0" err="1"/>
              <a:t>Οργ</a:t>
            </a:r>
            <a:r>
              <a:rPr lang="en-US" sz="1500" b="1" dirty="0"/>
              <a:t>α</a:t>
            </a:r>
            <a:r>
              <a:rPr lang="en-US" sz="1500" b="1" dirty="0" err="1"/>
              <a:t>νισμοί</a:t>
            </a:r>
            <a:r>
              <a:rPr lang="en-US" sz="1500" b="1" dirty="0"/>
              <a:t> </a:t>
            </a:r>
            <a:r>
              <a:rPr lang="en-US" sz="1500" b="1" dirty="0" err="1"/>
              <a:t>κ</a:t>
            </a:r>
            <a:r>
              <a:rPr lang="en-US" sz="1500" b="1" dirty="0"/>
              <a:t>α</a:t>
            </a:r>
            <a:r>
              <a:rPr lang="en-US" sz="1500" b="1" dirty="0" err="1"/>
              <a:t>ι</a:t>
            </a:r>
            <a:r>
              <a:rPr lang="en-US" sz="1500" b="1" dirty="0"/>
              <a:t> </a:t>
            </a:r>
            <a:r>
              <a:rPr lang="en-US" sz="1500" b="1" dirty="0" err="1"/>
              <a:t>όχι</a:t>
            </a:r>
            <a:r>
              <a:rPr lang="en-US" sz="1500" b="1" dirty="0"/>
              <a:t> </a:t>
            </a:r>
            <a:r>
              <a:rPr lang="en-US" sz="1500" b="1" dirty="0" err="1"/>
              <a:t>άτομ</a:t>
            </a:r>
            <a:r>
              <a:rPr lang="en-US" sz="1500" b="1" dirty="0"/>
              <a:t>α </a:t>
            </a:r>
            <a:r>
              <a:rPr lang="en-US" sz="1500" dirty="0"/>
              <a:t>π</a:t>
            </a:r>
            <a:r>
              <a:rPr lang="en-US" sz="1500" dirty="0" err="1"/>
              <a:t>ου</a:t>
            </a:r>
            <a:r>
              <a:rPr lang="en-US" sz="1500" dirty="0"/>
              <a:t> α</a:t>
            </a:r>
            <a:r>
              <a:rPr lang="en-US" sz="1500" dirty="0" err="1"/>
              <a:t>νήκουν</a:t>
            </a:r>
            <a:r>
              <a:rPr lang="en-US" sz="1500" dirty="0"/>
              <a:t> </a:t>
            </a:r>
            <a:r>
              <a:rPr lang="en-US" sz="1500" dirty="0" err="1"/>
              <a:t>στους</a:t>
            </a:r>
            <a:r>
              <a:rPr lang="en-US" sz="1500" dirty="0"/>
              <a:t> </a:t>
            </a:r>
            <a:r>
              <a:rPr lang="en-US" sz="1500" dirty="0" err="1"/>
              <a:t>τομείς</a:t>
            </a:r>
            <a:r>
              <a:rPr lang="en-US" sz="1500" dirty="0"/>
              <a:t> </a:t>
            </a:r>
            <a:r>
              <a:rPr lang="en-US" sz="1500" dirty="0" err="1"/>
              <a:t>της</a:t>
            </a:r>
            <a:r>
              <a:rPr lang="en-US" sz="1500" dirty="0"/>
              <a:t> </a:t>
            </a:r>
            <a:r>
              <a:rPr lang="en-US" sz="1500" b="1" dirty="0" err="1"/>
              <a:t>Σχολικής</a:t>
            </a:r>
            <a:r>
              <a:rPr lang="en-US" sz="1500" b="1" dirty="0"/>
              <a:t> </a:t>
            </a:r>
            <a:r>
              <a:rPr lang="en-US" sz="1500" b="1" dirty="0" err="1"/>
              <a:t>Εκ</a:t>
            </a:r>
            <a:r>
              <a:rPr lang="en-US" sz="1500" b="1" dirty="0"/>
              <a:t>πα</a:t>
            </a:r>
            <a:r>
              <a:rPr lang="en-US" sz="1500" b="1" dirty="0" err="1"/>
              <a:t>ίδευσης</a:t>
            </a:r>
            <a:r>
              <a:rPr lang="en-US" sz="1500" b="1" dirty="0"/>
              <a:t>, </a:t>
            </a:r>
            <a:r>
              <a:rPr lang="en-US" sz="1500" b="1" dirty="0" err="1"/>
              <a:t>Ε</a:t>
            </a:r>
            <a:r>
              <a:rPr lang="en-US" sz="1500" b="1" dirty="0"/>
              <a:t>πα</a:t>
            </a:r>
            <a:r>
              <a:rPr lang="en-US" sz="1500" b="1" dirty="0" err="1"/>
              <a:t>γγελμ</a:t>
            </a:r>
            <a:r>
              <a:rPr lang="en-US" sz="1500" b="1" dirty="0"/>
              <a:t>α</a:t>
            </a:r>
            <a:r>
              <a:rPr lang="en-US" sz="1500" b="1" dirty="0" err="1"/>
              <a:t>τικής</a:t>
            </a:r>
            <a:r>
              <a:rPr lang="en-US" sz="1500" b="1" dirty="0"/>
              <a:t> </a:t>
            </a:r>
            <a:r>
              <a:rPr lang="en-US" sz="1500" b="1" dirty="0" err="1"/>
              <a:t>Εκ</a:t>
            </a:r>
            <a:r>
              <a:rPr lang="en-US" sz="1500" b="1" dirty="0"/>
              <a:t>πα</a:t>
            </a:r>
            <a:r>
              <a:rPr lang="en-US" sz="1500" b="1" dirty="0" err="1"/>
              <a:t>ίδευσης</a:t>
            </a:r>
            <a:r>
              <a:rPr lang="en-US" sz="1500" b="1" dirty="0"/>
              <a:t> </a:t>
            </a:r>
            <a:r>
              <a:rPr lang="en-US" sz="1500" b="1" dirty="0" err="1"/>
              <a:t>κ</a:t>
            </a:r>
            <a:r>
              <a:rPr lang="en-US" sz="1500" b="1" dirty="0"/>
              <a:t>α</a:t>
            </a:r>
            <a:r>
              <a:rPr lang="en-US" sz="1500" b="1" dirty="0" err="1"/>
              <a:t>ι</a:t>
            </a:r>
            <a:r>
              <a:rPr lang="en-US" sz="1500" b="1" dirty="0"/>
              <a:t> </a:t>
            </a:r>
            <a:r>
              <a:rPr lang="en-US" sz="1500" b="1" dirty="0" err="1"/>
              <a:t>Κ</a:t>
            </a:r>
            <a:r>
              <a:rPr lang="en-US" sz="1500" b="1" dirty="0"/>
              <a:t>α</a:t>
            </a:r>
            <a:r>
              <a:rPr lang="en-US" sz="1500" b="1" dirty="0" err="1"/>
              <a:t>τάρτισης</a:t>
            </a:r>
            <a:r>
              <a:rPr lang="en-US" sz="1500" b="1" dirty="0"/>
              <a:t> </a:t>
            </a:r>
            <a:r>
              <a:rPr lang="en-US" sz="1500" dirty="0" err="1"/>
              <a:t>κ</a:t>
            </a:r>
            <a:r>
              <a:rPr lang="en-US" sz="1500" dirty="0"/>
              <a:t>α</a:t>
            </a:r>
            <a:r>
              <a:rPr lang="en-US" sz="1500" dirty="0" err="1"/>
              <a:t>ι</a:t>
            </a:r>
            <a:r>
              <a:rPr lang="en-US" sz="1500" dirty="0"/>
              <a:t> </a:t>
            </a:r>
            <a:r>
              <a:rPr lang="en-US" sz="1500" b="1" dirty="0" err="1"/>
              <a:t>Εκ</a:t>
            </a:r>
            <a:r>
              <a:rPr lang="en-US" sz="1500" b="1" dirty="0"/>
              <a:t>πα</a:t>
            </a:r>
            <a:r>
              <a:rPr lang="en-US" sz="1500" b="1" dirty="0" err="1"/>
              <a:t>ίδευσης</a:t>
            </a:r>
            <a:r>
              <a:rPr lang="en-US" sz="1500" b="1" dirty="0"/>
              <a:t> </a:t>
            </a:r>
            <a:r>
              <a:rPr lang="en-US" sz="1500" b="1" dirty="0" err="1"/>
              <a:t>Ενηλίκων</a:t>
            </a:r>
            <a:r>
              <a:rPr lang="en-US" sz="1500" b="1" dirty="0"/>
              <a:t> </a:t>
            </a:r>
            <a:r>
              <a:rPr lang="en-US" sz="1500" dirty="0" err="1"/>
              <a:t>κ</a:t>
            </a:r>
            <a:r>
              <a:rPr lang="en-US" sz="1500" dirty="0"/>
              <a:t>α</a:t>
            </a:r>
            <a:r>
              <a:rPr lang="en-US" sz="1500" dirty="0" err="1"/>
              <a:t>ι</a:t>
            </a:r>
            <a:r>
              <a:rPr lang="en-US" sz="1500" dirty="0"/>
              <a:t> </a:t>
            </a:r>
            <a:r>
              <a:rPr lang="en-US" sz="1500" dirty="0" err="1"/>
              <a:t>δρ</a:t>
            </a:r>
            <a:r>
              <a:rPr lang="en-US" sz="1500" dirty="0"/>
              <a:t>α</a:t>
            </a:r>
            <a:r>
              <a:rPr lang="en-US" sz="1500" dirty="0" err="1"/>
              <a:t>στηριο</a:t>
            </a:r>
            <a:r>
              <a:rPr lang="en-US" sz="1500" dirty="0"/>
              <a:t>π</a:t>
            </a:r>
            <a:r>
              <a:rPr lang="en-US" sz="1500" dirty="0" err="1"/>
              <a:t>οιούντ</a:t>
            </a:r>
            <a:r>
              <a:rPr lang="en-US" sz="1500" dirty="0"/>
              <a:t>α</a:t>
            </a:r>
            <a:r>
              <a:rPr lang="en-US" sz="1500" dirty="0" err="1"/>
              <a:t>ι</a:t>
            </a:r>
            <a:r>
              <a:rPr lang="en-US" sz="1500" dirty="0"/>
              <a:t> </a:t>
            </a:r>
            <a:r>
              <a:rPr lang="en-US" sz="1500" dirty="0" err="1"/>
              <a:t>σε</a:t>
            </a:r>
            <a:r>
              <a:rPr lang="en-US" sz="1500" dirty="0"/>
              <a:t> </a:t>
            </a:r>
            <a:r>
              <a:rPr lang="en-US" sz="1500" dirty="0" err="1"/>
              <a:t>κά</a:t>
            </a:r>
            <a:r>
              <a:rPr lang="en-US" sz="1500" dirty="0"/>
              <a:t>π</a:t>
            </a:r>
            <a:r>
              <a:rPr lang="en-US" sz="1500" dirty="0" err="1"/>
              <a:t>οι</a:t>
            </a:r>
            <a:r>
              <a:rPr lang="en-US" sz="1500" dirty="0"/>
              <a:t>α απ</a:t>
            </a:r>
            <a:r>
              <a:rPr lang="en-US" sz="1500" dirty="0" err="1"/>
              <a:t>ό</a:t>
            </a:r>
            <a:r>
              <a:rPr lang="en-US" sz="1500" dirty="0"/>
              <a:t> </a:t>
            </a:r>
            <a:r>
              <a:rPr lang="en-US" sz="1500" dirty="0" err="1"/>
              <a:t>τις</a:t>
            </a:r>
            <a:r>
              <a:rPr lang="en-US" sz="1500" dirty="0"/>
              <a:t> </a:t>
            </a:r>
            <a:r>
              <a:rPr lang="en-US" sz="1500" dirty="0" err="1"/>
              <a:t>Χώρες</a:t>
            </a:r>
            <a:r>
              <a:rPr lang="en-US" sz="1500" dirty="0"/>
              <a:t> </a:t>
            </a:r>
            <a:r>
              <a:rPr lang="en-US" sz="1500" dirty="0" err="1"/>
              <a:t>του</a:t>
            </a:r>
            <a:r>
              <a:rPr lang="en-US" sz="1500" dirty="0"/>
              <a:t> </a:t>
            </a:r>
            <a:r>
              <a:rPr lang="en-US" sz="1500" dirty="0" err="1"/>
              <a:t>Προγράμμ</a:t>
            </a:r>
            <a:r>
              <a:rPr lang="en-US" sz="1500" dirty="0"/>
              <a:t>α</a:t>
            </a:r>
            <a:r>
              <a:rPr lang="en-US" sz="1500" dirty="0" err="1"/>
              <a:t>τος</a:t>
            </a:r>
            <a:endParaRPr lang="en-US" sz="1500" dirty="0"/>
          </a:p>
          <a:p>
            <a:pPr marL="171450" indent="-228600">
              <a:lnSpc>
                <a:spcPct val="90000"/>
              </a:lnSpc>
              <a:buFont typeface="Arial" panose="020B0604020202020204" pitchFamily="34" charset="0"/>
              <a:buChar char="•"/>
            </a:pPr>
            <a:endParaRPr lang="en-US" sz="1500" dirty="0"/>
          </a:p>
          <a:p>
            <a:pPr marL="342900" indent="-228600">
              <a:lnSpc>
                <a:spcPct val="90000"/>
              </a:lnSpc>
              <a:buFont typeface="Arial" panose="020B0604020202020204" pitchFamily="34" charset="0"/>
              <a:buChar char="•"/>
            </a:pPr>
            <a:r>
              <a:rPr lang="en-US" sz="1500" b="1" dirty="0" err="1"/>
              <a:t>Δεν</a:t>
            </a:r>
            <a:r>
              <a:rPr lang="en-US" sz="1500" b="1" dirty="0"/>
              <a:t> απα</a:t>
            </a:r>
            <a:r>
              <a:rPr lang="en-US" sz="1500" b="1" dirty="0" err="1"/>
              <a:t>ιτείτ</a:t>
            </a:r>
            <a:r>
              <a:rPr lang="en-US" sz="1500" b="1" dirty="0"/>
              <a:t>α</a:t>
            </a:r>
            <a:r>
              <a:rPr lang="en-US" sz="1500" b="1" dirty="0" err="1"/>
              <a:t>ι</a:t>
            </a:r>
            <a:r>
              <a:rPr lang="en-US" sz="1500" b="1" dirty="0"/>
              <a:t> π</a:t>
            </a:r>
            <a:r>
              <a:rPr lang="en-US" sz="1500" b="1" dirty="0" err="1"/>
              <a:t>ροηγούμενη</a:t>
            </a:r>
            <a:r>
              <a:rPr lang="en-US" sz="1500" b="1" dirty="0"/>
              <a:t> </a:t>
            </a:r>
            <a:r>
              <a:rPr lang="en-US" sz="1500" b="1" dirty="0" err="1"/>
              <a:t>εμ</a:t>
            </a:r>
            <a:r>
              <a:rPr lang="en-US" sz="1500" b="1" dirty="0"/>
              <a:t>π</a:t>
            </a:r>
            <a:r>
              <a:rPr lang="en-US" sz="1500" b="1" dirty="0" err="1"/>
              <a:t>ειρί</a:t>
            </a:r>
            <a:r>
              <a:rPr lang="en-US" sz="1500" b="1" dirty="0"/>
              <a:t>α </a:t>
            </a:r>
            <a:r>
              <a:rPr lang="en-US" sz="1500" b="1" dirty="0" err="1"/>
              <a:t>στο</a:t>
            </a:r>
            <a:r>
              <a:rPr lang="en-US" sz="1500" b="1" dirty="0"/>
              <a:t> Erasmus+</a:t>
            </a:r>
            <a:r>
              <a:rPr lang="en-US" sz="1500" dirty="0"/>
              <a:t> (2014-2020) </a:t>
            </a:r>
            <a:r>
              <a:rPr lang="en-US" sz="1500" dirty="0" err="1"/>
              <a:t>γι</a:t>
            </a:r>
            <a:r>
              <a:rPr lang="en-US" sz="1500" dirty="0"/>
              <a:t>α </a:t>
            </a:r>
            <a:r>
              <a:rPr lang="en-US" sz="1500" dirty="0" err="1"/>
              <a:t>την</a:t>
            </a:r>
            <a:r>
              <a:rPr lang="en-US" sz="1500" dirty="0"/>
              <a:t> </a:t>
            </a:r>
            <a:r>
              <a:rPr lang="en-US" sz="1500" dirty="0" err="1"/>
              <a:t>υ</a:t>
            </a:r>
            <a:r>
              <a:rPr lang="en-US" sz="1500" dirty="0"/>
              <a:t>π</a:t>
            </a:r>
            <a:r>
              <a:rPr lang="en-US" sz="1500" dirty="0" err="1"/>
              <a:t>ο</a:t>
            </a:r>
            <a:r>
              <a:rPr lang="en-US" sz="1500" dirty="0"/>
              <a:t>β</a:t>
            </a:r>
            <a:r>
              <a:rPr lang="en-US" sz="1500" dirty="0" err="1"/>
              <a:t>ολή</a:t>
            </a:r>
            <a:r>
              <a:rPr lang="en-US" sz="1500" dirty="0"/>
              <a:t> α</a:t>
            </a:r>
            <a:r>
              <a:rPr lang="en-US" sz="1500" dirty="0" err="1"/>
              <a:t>ίτησης</a:t>
            </a:r>
            <a:endParaRPr lang="en-US" sz="1500" dirty="0"/>
          </a:p>
          <a:p>
            <a:pPr marL="171450" indent="-228600">
              <a:lnSpc>
                <a:spcPct val="90000"/>
              </a:lnSpc>
              <a:buFont typeface="Arial" panose="020B0604020202020204" pitchFamily="34" charset="0"/>
              <a:buChar char="•"/>
            </a:pPr>
            <a:endParaRPr lang="en-US" sz="1500" dirty="0"/>
          </a:p>
          <a:p>
            <a:pPr marL="342900" indent="-228600">
              <a:lnSpc>
                <a:spcPct val="90000"/>
              </a:lnSpc>
              <a:buFont typeface="Arial" panose="020B0604020202020204" pitchFamily="34" charset="0"/>
              <a:buChar char="•"/>
            </a:pPr>
            <a:r>
              <a:rPr lang="en-US" sz="1500" dirty="0" err="1"/>
              <a:t>Αν</a:t>
            </a:r>
            <a:r>
              <a:rPr lang="en-US" sz="1500" dirty="0"/>
              <a:t>α</a:t>
            </a:r>
            <a:r>
              <a:rPr lang="en-US" sz="1500" dirty="0" err="1"/>
              <a:t>λυτικός</a:t>
            </a:r>
            <a:r>
              <a:rPr lang="en-US" sz="1500" dirty="0"/>
              <a:t> </a:t>
            </a:r>
            <a:r>
              <a:rPr lang="en-US" sz="1500" u="sng" dirty="0" err="1"/>
              <a:t>κ</a:t>
            </a:r>
            <a:r>
              <a:rPr lang="en-US" sz="1500" u="sng" dirty="0"/>
              <a:t>α</a:t>
            </a:r>
            <a:r>
              <a:rPr lang="en-US" sz="1500" u="sng" dirty="0" err="1"/>
              <a:t>τάλογος</a:t>
            </a:r>
            <a:r>
              <a:rPr lang="en-US" sz="1500" u="sng" dirty="0"/>
              <a:t> </a:t>
            </a:r>
            <a:r>
              <a:rPr lang="en-US" sz="1500" u="sng" dirty="0" err="1"/>
              <a:t>ε</a:t>
            </a:r>
            <a:r>
              <a:rPr lang="en-US" sz="1500" u="sng" dirty="0"/>
              <a:t>π</a:t>
            </a:r>
            <a:r>
              <a:rPr lang="en-US" sz="1500" u="sng" dirty="0" err="1"/>
              <a:t>ιλέξιμων</a:t>
            </a:r>
            <a:r>
              <a:rPr lang="en-US" sz="1500" u="sng" dirty="0"/>
              <a:t> </a:t>
            </a:r>
            <a:r>
              <a:rPr lang="en-US" sz="1500" u="sng" dirty="0" err="1"/>
              <a:t>οργ</a:t>
            </a:r>
            <a:r>
              <a:rPr lang="en-US" sz="1500" u="sng" dirty="0"/>
              <a:t>α</a:t>
            </a:r>
            <a:r>
              <a:rPr lang="en-US" sz="1500" u="sng" dirty="0" err="1"/>
              <a:t>νισμών</a:t>
            </a:r>
            <a:r>
              <a:rPr lang="en-US" sz="1500" u="sng" dirty="0"/>
              <a:t> </a:t>
            </a:r>
            <a:r>
              <a:rPr lang="en-US" sz="1500" dirty="0" err="1"/>
              <a:t>δι</a:t>
            </a:r>
            <a:r>
              <a:rPr lang="en-US" sz="1500" dirty="0"/>
              <a:t>α</a:t>
            </a:r>
            <a:r>
              <a:rPr lang="en-US" sz="1500" dirty="0" err="1"/>
              <a:t>θέσιμος</a:t>
            </a:r>
            <a:r>
              <a:rPr lang="en-US" sz="1500" dirty="0"/>
              <a:t> </a:t>
            </a:r>
            <a:r>
              <a:rPr lang="en-US" sz="1500" dirty="0" err="1"/>
              <a:t>στην</a:t>
            </a:r>
            <a:r>
              <a:rPr lang="en-US" sz="1500" dirty="0"/>
              <a:t> </a:t>
            </a:r>
            <a:r>
              <a:rPr lang="en-US" sz="1500" dirty="0" err="1"/>
              <a:t>ιστοσελίδ</a:t>
            </a:r>
            <a:r>
              <a:rPr lang="en-US" sz="1500" dirty="0"/>
              <a:t>α </a:t>
            </a:r>
            <a:r>
              <a:rPr lang="en-US" sz="1500" dirty="0" err="1"/>
              <a:t>του</a:t>
            </a:r>
            <a:r>
              <a:rPr lang="en-US" sz="1500" dirty="0"/>
              <a:t> ΙΚΥ</a:t>
            </a:r>
          </a:p>
          <a:p>
            <a:pPr marL="114300">
              <a:lnSpc>
                <a:spcPct val="90000"/>
              </a:lnSpc>
            </a:pPr>
            <a:endParaRPr lang="en-US" sz="1500" dirty="0"/>
          </a:p>
          <a:p>
            <a:pPr marL="342900" indent="-228600">
              <a:lnSpc>
                <a:spcPct val="90000"/>
              </a:lnSpc>
              <a:buFont typeface="Arial" panose="020B0604020202020204" pitchFamily="34" charset="0"/>
              <a:buChar char="•"/>
            </a:pPr>
            <a:r>
              <a:rPr lang="en-US" sz="1500" dirty="0" err="1"/>
              <a:t>Οι</a:t>
            </a:r>
            <a:r>
              <a:rPr lang="en-US" sz="1500" dirty="0"/>
              <a:t> α</a:t>
            </a:r>
            <a:r>
              <a:rPr lang="en-US" sz="1500" dirty="0" err="1"/>
              <a:t>ιτούντες</a:t>
            </a:r>
            <a:r>
              <a:rPr lang="en-US" sz="1500" dirty="0"/>
              <a:t> </a:t>
            </a:r>
            <a:r>
              <a:rPr lang="en-US" sz="1500" dirty="0" err="1"/>
              <a:t>οργ</a:t>
            </a:r>
            <a:r>
              <a:rPr lang="en-US" sz="1500" dirty="0"/>
              <a:t>α</a:t>
            </a:r>
            <a:r>
              <a:rPr lang="en-US" sz="1500" dirty="0" err="1"/>
              <a:t>νισμοί</a:t>
            </a:r>
            <a:r>
              <a:rPr lang="en-US" sz="1500" dirty="0"/>
              <a:t> π</a:t>
            </a:r>
            <a:r>
              <a:rPr lang="en-US" sz="1500" dirty="0" err="1"/>
              <a:t>ρέ</a:t>
            </a:r>
            <a:r>
              <a:rPr lang="en-US" sz="1500" dirty="0"/>
              <a:t>π</a:t>
            </a:r>
            <a:r>
              <a:rPr lang="en-US" sz="1500" dirty="0" err="1"/>
              <a:t>ει</a:t>
            </a:r>
            <a:r>
              <a:rPr lang="en-US" sz="1500" dirty="0"/>
              <a:t> </a:t>
            </a:r>
            <a:r>
              <a:rPr lang="en-US" sz="1500" dirty="0" err="1"/>
              <a:t>ν</a:t>
            </a:r>
            <a:r>
              <a:rPr lang="en-US" sz="1500" dirty="0"/>
              <a:t>α </a:t>
            </a:r>
            <a:r>
              <a:rPr lang="en-US" sz="1500" dirty="0" err="1"/>
              <a:t>δι</a:t>
            </a:r>
            <a:r>
              <a:rPr lang="en-US" sz="1500" dirty="0"/>
              <a:t>α</a:t>
            </a:r>
            <a:r>
              <a:rPr lang="en-US" sz="1500" dirty="0" err="1"/>
              <a:t>θέτουν</a:t>
            </a:r>
            <a:r>
              <a:rPr lang="en-US" sz="1500" dirty="0"/>
              <a:t> </a:t>
            </a:r>
            <a:r>
              <a:rPr lang="en-US" sz="1500" dirty="0" err="1"/>
              <a:t>τουλάχιστον</a:t>
            </a:r>
            <a:r>
              <a:rPr lang="en-US" sz="1500" dirty="0"/>
              <a:t> </a:t>
            </a:r>
            <a:r>
              <a:rPr lang="en-US" sz="1500" dirty="0" err="1"/>
              <a:t>διετή</a:t>
            </a:r>
            <a:r>
              <a:rPr lang="en-US" sz="1500" dirty="0"/>
              <a:t> π</a:t>
            </a:r>
            <a:r>
              <a:rPr lang="en-US" sz="1500" dirty="0" err="1"/>
              <a:t>είρ</a:t>
            </a:r>
            <a:r>
              <a:rPr lang="en-US" sz="1500" dirty="0"/>
              <a:t>α </a:t>
            </a:r>
            <a:r>
              <a:rPr lang="en-US" sz="1500" dirty="0" err="1"/>
              <a:t>υλο</a:t>
            </a:r>
            <a:r>
              <a:rPr lang="en-US" sz="1500" dirty="0"/>
              <a:t>π</a:t>
            </a:r>
            <a:r>
              <a:rPr lang="en-US" sz="1500" dirty="0" err="1"/>
              <a:t>οίησης</a:t>
            </a:r>
            <a:r>
              <a:rPr lang="en-US" sz="1500" dirty="0"/>
              <a:t>  </a:t>
            </a:r>
            <a:r>
              <a:rPr lang="en-US" sz="1500" dirty="0" err="1"/>
              <a:t>σχετικών</a:t>
            </a:r>
            <a:r>
              <a:rPr lang="en-US" sz="1500" dirty="0"/>
              <a:t> </a:t>
            </a:r>
            <a:r>
              <a:rPr lang="en-US" sz="1500" dirty="0" err="1"/>
              <a:t>δρ</a:t>
            </a:r>
            <a:r>
              <a:rPr lang="en-US" sz="1500" dirty="0"/>
              <a:t>α</a:t>
            </a:r>
            <a:r>
              <a:rPr lang="en-US" sz="1500" dirty="0" err="1"/>
              <a:t>στηριοτήτων</a:t>
            </a:r>
            <a:r>
              <a:rPr lang="en-US" sz="1500" dirty="0"/>
              <a:t> </a:t>
            </a:r>
            <a:r>
              <a:rPr lang="en-US" sz="1500" dirty="0" err="1"/>
              <a:t>στον</a:t>
            </a:r>
            <a:r>
              <a:rPr lang="en-US" sz="1500" dirty="0"/>
              <a:t> </a:t>
            </a:r>
            <a:r>
              <a:rPr lang="en-US" sz="1500" dirty="0" err="1"/>
              <a:t>τομέ</a:t>
            </a:r>
            <a:r>
              <a:rPr lang="en-US" sz="1500" dirty="0"/>
              <a:t>α </a:t>
            </a:r>
            <a:r>
              <a:rPr lang="en-US" sz="1500" dirty="0" err="1"/>
              <a:t>τους</a:t>
            </a:r>
            <a:endParaRPr lang="en-US" sz="1500" dirty="0"/>
          </a:p>
          <a:p>
            <a:pPr marL="171450" indent="-228600">
              <a:lnSpc>
                <a:spcPct val="90000"/>
              </a:lnSpc>
              <a:buFont typeface="Arial" panose="020B0604020202020204" pitchFamily="34" charset="0"/>
              <a:buChar char="•"/>
            </a:pPr>
            <a:endParaRPr lang="en-US" sz="1500" dirty="0"/>
          </a:p>
          <a:p>
            <a:pPr marL="342900" indent="-228600">
              <a:lnSpc>
                <a:spcPct val="90000"/>
              </a:lnSpc>
              <a:buFont typeface="Arial" panose="020B0604020202020204" pitchFamily="34" charset="0"/>
              <a:buChar char="•"/>
            </a:pPr>
            <a:r>
              <a:rPr lang="en-US" sz="1500" dirty="0" err="1"/>
              <a:t>Πείρ</a:t>
            </a:r>
            <a:r>
              <a:rPr lang="en-US" sz="1500" dirty="0"/>
              <a:t>α π</a:t>
            </a:r>
            <a:r>
              <a:rPr lang="en-US" sz="1500" dirty="0" err="1"/>
              <a:t>ου</a:t>
            </a:r>
            <a:r>
              <a:rPr lang="en-US" sz="1500" dirty="0"/>
              <a:t> </a:t>
            </a:r>
            <a:r>
              <a:rPr lang="en-US" sz="1500" dirty="0" err="1"/>
              <a:t>έχει</a:t>
            </a:r>
            <a:r>
              <a:rPr lang="en-US" sz="1500" dirty="0"/>
              <a:t> απ</a:t>
            </a:r>
            <a:r>
              <a:rPr lang="en-US" sz="1500" dirty="0" err="1"/>
              <a:t>οκτηθεί</a:t>
            </a:r>
            <a:r>
              <a:rPr lang="en-US" sz="1500" dirty="0"/>
              <a:t> π</a:t>
            </a:r>
            <a:r>
              <a:rPr lang="en-US" sz="1500" dirty="0" err="1"/>
              <a:t>ριν</a:t>
            </a:r>
            <a:r>
              <a:rPr lang="en-US" sz="1500" dirty="0"/>
              <a:t> απ</a:t>
            </a:r>
            <a:r>
              <a:rPr lang="en-US" sz="1500" dirty="0" err="1"/>
              <a:t>ό</a:t>
            </a:r>
            <a:r>
              <a:rPr lang="en-US" sz="1500" dirty="0"/>
              <a:t> </a:t>
            </a:r>
            <a:r>
              <a:rPr lang="en-US" sz="1500" dirty="0" err="1"/>
              <a:t>συγχωνεύσεις</a:t>
            </a:r>
            <a:r>
              <a:rPr lang="en-US" sz="1500" dirty="0"/>
              <a:t> </a:t>
            </a:r>
            <a:r>
              <a:rPr lang="en-US" sz="1500" dirty="0" err="1"/>
              <a:t>ή</a:t>
            </a:r>
            <a:r>
              <a:rPr lang="en-US" sz="1500" dirty="0"/>
              <a:t> πα</a:t>
            </a:r>
            <a:r>
              <a:rPr lang="en-US" sz="1500" dirty="0" err="1"/>
              <a:t>ρόμοιες</a:t>
            </a:r>
            <a:r>
              <a:rPr lang="en-US" sz="1500" dirty="0"/>
              <a:t> </a:t>
            </a:r>
            <a:r>
              <a:rPr lang="en-US" sz="1500" dirty="0" err="1"/>
              <a:t>δι</a:t>
            </a:r>
            <a:r>
              <a:rPr lang="en-US" sz="1500" dirty="0"/>
              <a:t>α</a:t>
            </a:r>
            <a:r>
              <a:rPr lang="en-US" sz="1500" dirty="0" err="1"/>
              <a:t>ρθρωτικές</a:t>
            </a:r>
            <a:r>
              <a:rPr lang="en-US" sz="1500" dirty="0"/>
              <a:t> α</a:t>
            </a:r>
            <a:r>
              <a:rPr lang="en-US" sz="1500" dirty="0" err="1"/>
              <a:t>λλ</a:t>
            </a:r>
            <a:r>
              <a:rPr lang="en-US" sz="1500" dirty="0"/>
              <a:t>α</a:t>
            </a:r>
            <a:r>
              <a:rPr lang="en-US" sz="1500" dirty="0" err="1"/>
              <a:t>γές</a:t>
            </a:r>
            <a:r>
              <a:rPr lang="en-US" sz="1500" dirty="0"/>
              <a:t> </a:t>
            </a:r>
            <a:r>
              <a:rPr lang="en-US" sz="1500" dirty="0" err="1"/>
              <a:t>σε</a:t>
            </a:r>
            <a:r>
              <a:rPr lang="en-US" sz="1500" dirty="0"/>
              <a:t> </a:t>
            </a:r>
            <a:r>
              <a:rPr lang="en-US" sz="1500" dirty="0" err="1"/>
              <a:t>δημόσιες</a:t>
            </a:r>
            <a:r>
              <a:rPr lang="en-US" sz="1500" dirty="0"/>
              <a:t> </a:t>
            </a:r>
            <a:r>
              <a:rPr lang="en-US" sz="1500" dirty="0" err="1"/>
              <a:t>οντότητες</a:t>
            </a:r>
            <a:r>
              <a:rPr lang="en-US" sz="1500" dirty="0"/>
              <a:t> (π.</a:t>
            </a:r>
            <a:r>
              <a:rPr lang="en-US" sz="1500" dirty="0" err="1"/>
              <a:t>χ</a:t>
            </a:r>
            <a:r>
              <a:rPr lang="en-US" sz="1500" dirty="0"/>
              <a:t>. </a:t>
            </a:r>
            <a:r>
              <a:rPr lang="en-US" sz="1500" dirty="0" err="1"/>
              <a:t>σχολεί</a:t>
            </a:r>
            <a:r>
              <a:rPr lang="en-US" sz="1500" dirty="0"/>
              <a:t>α </a:t>
            </a:r>
            <a:r>
              <a:rPr lang="en-US" sz="1500" dirty="0" err="1"/>
              <a:t>ή</a:t>
            </a:r>
            <a:r>
              <a:rPr lang="en-US" sz="1500" dirty="0"/>
              <a:t> </a:t>
            </a:r>
            <a:r>
              <a:rPr lang="en-US" sz="1500" dirty="0" err="1"/>
              <a:t>εκ</a:t>
            </a:r>
            <a:r>
              <a:rPr lang="en-US" sz="1500" dirty="0"/>
              <a:t>πα</a:t>
            </a:r>
            <a:r>
              <a:rPr lang="en-US" sz="1500" dirty="0" err="1"/>
              <a:t>ιδευτικά</a:t>
            </a:r>
            <a:r>
              <a:rPr lang="en-US" sz="1500" dirty="0"/>
              <a:t> </a:t>
            </a:r>
            <a:r>
              <a:rPr lang="en-US" sz="1500" dirty="0" err="1"/>
              <a:t>κέντρ</a:t>
            </a:r>
            <a:r>
              <a:rPr lang="en-US" sz="1500" dirty="0"/>
              <a:t>α) </a:t>
            </a:r>
            <a:r>
              <a:rPr lang="en-US" sz="1500" dirty="0" err="1"/>
              <a:t>θ</a:t>
            </a:r>
            <a:r>
              <a:rPr lang="en-US" sz="1500" dirty="0"/>
              <a:t>α </a:t>
            </a:r>
            <a:r>
              <a:rPr lang="en-US" sz="1500" dirty="0" err="1"/>
              <a:t>λ</a:t>
            </a:r>
            <a:r>
              <a:rPr lang="en-US" sz="1500" dirty="0"/>
              <a:t>α</a:t>
            </a:r>
            <a:r>
              <a:rPr lang="en-US" sz="1500" dirty="0" err="1"/>
              <a:t>μ</a:t>
            </a:r>
            <a:r>
              <a:rPr lang="en-US" sz="1500" dirty="0"/>
              <a:t>β</a:t>
            </a:r>
            <a:r>
              <a:rPr lang="en-US" sz="1500" dirty="0" err="1"/>
              <a:t>άνετ</a:t>
            </a:r>
            <a:r>
              <a:rPr lang="en-US" sz="1500" dirty="0"/>
              <a:t>α</a:t>
            </a:r>
            <a:r>
              <a:rPr lang="en-US" sz="1500" dirty="0" err="1"/>
              <a:t>ι</a:t>
            </a:r>
            <a:r>
              <a:rPr lang="en-US" sz="1500" dirty="0"/>
              <a:t> </a:t>
            </a:r>
            <a:r>
              <a:rPr lang="en-US" sz="1500" dirty="0" err="1"/>
              <a:t>υ</a:t>
            </a:r>
            <a:r>
              <a:rPr lang="en-US" sz="1500" dirty="0"/>
              <a:t>π</a:t>
            </a:r>
            <a:r>
              <a:rPr lang="en-US" sz="1500" dirty="0" err="1"/>
              <a:t>όψη</a:t>
            </a:r>
            <a:r>
              <a:rPr lang="en-US" sz="1500" dirty="0"/>
              <a:t> </a:t>
            </a:r>
            <a:r>
              <a:rPr lang="en-US" sz="1500" dirty="0" err="1"/>
              <a:t>ως</a:t>
            </a:r>
            <a:r>
              <a:rPr lang="en-US" sz="1500" dirty="0"/>
              <a:t> </a:t>
            </a:r>
            <a:r>
              <a:rPr lang="en-US" sz="1500" dirty="0" err="1"/>
              <a:t>συν</a:t>
            </a:r>
            <a:r>
              <a:rPr lang="en-US" sz="1500" dirty="0"/>
              <a:t>α</a:t>
            </a:r>
            <a:r>
              <a:rPr lang="en-US" sz="1500" dirty="0" err="1"/>
              <a:t>φής</a:t>
            </a:r>
            <a:r>
              <a:rPr lang="en-US" sz="1500" dirty="0"/>
              <a:t> π</a:t>
            </a:r>
            <a:r>
              <a:rPr lang="en-US" sz="1500" dirty="0" err="1"/>
              <a:t>είρ</a:t>
            </a:r>
            <a:r>
              <a:rPr lang="en-US" sz="1500" dirty="0"/>
              <a:t>α </a:t>
            </a:r>
            <a:r>
              <a:rPr lang="en-US" sz="1500" dirty="0" err="1"/>
              <a:t>στον</a:t>
            </a:r>
            <a:r>
              <a:rPr lang="en-US" sz="1500" dirty="0"/>
              <a:t> </a:t>
            </a:r>
            <a:r>
              <a:rPr lang="en-US" sz="1500" dirty="0" err="1"/>
              <a:t>τομέ</a:t>
            </a:r>
            <a:r>
              <a:rPr lang="en-US" sz="1500" dirty="0"/>
              <a:t>α)</a:t>
            </a:r>
          </a:p>
          <a:p>
            <a:pPr marL="0" lvl="1" indent="-228600">
              <a:lnSpc>
                <a:spcPct val="90000"/>
              </a:lnSpc>
              <a:spcBef>
                <a:spcPct val="0"/>
              </a:spcBef>
              <a:spcAft>
                <a:spcPct val="15000"/>
              </a:spcAft>
              <a:buFont typeface="Arial" panose="020B0604020202020204" pitchFamily="34" charset="0"/>
              <a:buChar char="•"/>
            </a:pPr>
            <a:endParaRPr lang="en-US" sz="1500"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43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838200" y="365125"/>
            <a:ext cx="5558489"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kern="1200">
                <a:solidFill>
                  <a:schemeClr val="tx1"/>
                </a:solidFill>
                <a:latin typeface="+mj-lt"/>
                <a:ea typeface="+mj-ea"/>
                <a:cs typeface="+mj-cs"/>
              </a:rPr>
              <a:t>Πόσες αιτήσεις μπορεί να υποβάλλει ένας οργανισμός;</a:t>
            </a:r>
            <a:endParaRPr lang="en-US" sz="3400" b="1" kern="1200">
              <a:solidFill>
                <a:schemeClr val="tx1"/>
              </a:solidFill>
              <a:latin typeface="+mj-lt"/>
              <a:ea typeface="+mj-ea"/>
              <a:cs typeface="+mj-cs"/>
            </a:endParaRP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p:cNvSpPr/>
          <p:nvPr/>
        </p:nvSpPr>
        <p:spPr>
          <a:xfrm>
            <a:off x="838200" y="1825625"/>
            <a:ext cx="5558489" cy="4351338"/>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a:t>Κάθε οργανισμός δικαιούται να υποβάλει </a:t>
            </a:r>
            <a:r>
              <a:rPr lang="en-US" b="1"/>
              <a:t>μόνο μια αίτηση σε κάθε τομέα</a:t>
            </a:r>
          </a:p>
          <a:p>
            <a:pPr marL="342900" indent="-228600">
              <a:lnSpc>
                <a:spcPct val="90000"/>
              </a:lnSpc>
              <a:spcAft>
                <a:spcPts val="600"/>
              </a:spcAft>
              <a:buFont typeface="Arial" panose="020B0604020202020204" pitchFamily="34" charset="0"/>
              <a:buChar char="•"/>
            </a:pPr>
            <a:r>
              <a:rPr lang="en-US"/>
              <a:t>Οργανισμοί που δραστηριοποιούνται σε περισσότερους του ενός τομέα, μπορούν να υποβάλλουν ξεχωριστή </a:t>
            </a:r>
            <a:r>
              <a:rPr lang="en-US" b="1"/>
              <a:t>αίτηση Διαπίστευσης για κάθε τομέα που δραστηριοποιούνται</a:t>
            </a:r>
          </a:p>
          <a:p>
            <a:pPr marL="342900" indent="-228600">
              <a:lnSpc>
                <a:spcPct val="90000"/>
              </a:lnSpc>
              <a:spcAft>
                <a:spcPts val="600"/>
              </a:spcAft>
              <a:buFont typeface="Arial" panose="020B0604020202020204" pitchFamily="34" charset="0"/>
              <a:buChar char="•"/>
            </a:pPr>
            <a:r>
              <a:rPr lang="en-US"/>
              <a:t>Δεν είναι δυνατή η υποβολή αίτησης και για τα 2 είδη διαπίστευσης (μεμονωμένοι οργανισμοί ή συντονιστές κοινοπραξίας) στον ίδιο τομέα.</a:t>
            </a:r>
          </a:p>
          <a:p>
            <a:pPr indent="-228600">
              <a:lnSpc>
                <a:spcPct val="90000"/>
              </a:lnSpc>
              <a:spcAft>
                <a:spcPts val="600"/>
              </a:spcAft>
              <a:buFont typeface="Arial" panose="020B0604020202020204" pitchFamily="34" charset="0"/>
              <a:buChar char="•"/>
            </a:pPr>
            <a:endParaRPr lang="en-US"/>
          </a:p>
          <a:p>
            <a:pPr indent="-228600">
              <a:lnSpc>
                <a:spcPct val="90000"/>
              </a:lnSpc>
              <a:spcAft>
                <a:spcPts val="600"/>
              </a:spcAft>
              <a:buFont typeface="Arial" panose="020B0604020202020204" pitchFamily="34" charset="0"/>
              <a:buChar char="•"/>
            </a:pPr>
            <a:r>
              <a:rPr lang="en-US"/>
              <a:t>Όλες οι υποβληθείσες αιτήσεις πρέπει να περιέχουν πρωτότυπο περιεχόμενο που έχει συνταχθεί  από τον αιτούντα οργανισμό. </a:t>
            </a:r>
            <a:r>
              <a:rPr lang="en-US" b="1"/>
              <a:t>Αιτήσεις στη συγγραφή των οποίων έχει συμβάλει άλλος οργανισμός ή εξωτερικό πρόσωπο από τον αιτούντα οργανισμό έναντι αμοιβής, θα αποκλείονται!</a:t>
            </a: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20125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3968" y="214290"/>
            <a:ext cx="8229600" cy="792088"/>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el-GR" dirty="0">
                <a:solidFill>
                  <a:schemeClr val="bg1"/>
                </a:solidFill>
              </a:rPr>
              <a:t> ΣΥΜΜΕΤΕΧΟΝΤΕΣ</a:t>
            </a:r>
            <a:endParaRPr lang="en-GB" dirty="0">
              <a:solidFill>
                <a:schemeClr val="bg1"/>
              </a:solidFill>
            </a:endParaRPr>
          </a:p>
        </p:txBody>
      </p:sp>
      <p:sp>
        <p:nvSpPr>
          <p:cNvPr id="5" name="TextBox 4">
            <a:extLst>
              <a:ext uri="{FF2B5EF4-FFF2-40B4-BE49-F238E27FC236}">
                <a16:creationId xmlns:a16="http://schemas.microsoft.com/office/drawing/2014/main" id="{104162F7-719C-49A7-9E28-A55F09E102A0}"/>
              </a:ext>
            </a:extLst>
          </p:cNvPr>
          <p:cNvSpPr txBox="1"/>
          <p:nvPr/>
        </p:nvSpPr>
        <p:spPr>
          <a:xfrm>
            <a:off x="689113" y="1409355"/>
            <a:ext cx="11131826" cy="4270528"/>
          </a:xfrm>
          <a:prstGeom prst="rect">
            <a:avLst/>
          </a:prstGeom>
          <a:noFill/>
        </p:spPr>
        <p:txBody>
          <a:bodyPr wrap="square">
            <a:spAutoFit/>
          </a:bodyPr>
          <a:lstStyle/>
          <a:p>
            <a:pPr marL="342900" marR="0" lvl="0" indent="-342900">
              <a:lnSpc>
                <a:spcPct val="107000"/>
              </a:lnSpc>
              <a:spcBef>
                <a:spcPts val="0"/>
              </a:spcBef>
              <a:spcAft>
                <a:spcPts val="800"/>
              </a:spcAft>
              <a:buFont typeface="Arial" panose="020B0604020202020204" pitchFamily="34" charset="0"/>
              <a:buChar char="•"/>
              <a:tabLst>
                <a:tab pos="457200" algn="l"/>
              </a:tabLst>
            </a:pPr>
            <a:r>
              <a:rPr lang="el-GR"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Προσωπικό</a:t>
            </a:r>
            <a:r>
              <a:rPr lang="el-GR"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(διδακτικό &amp; διοικητικό – σύμβουλοι )</a:t>
            </a: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l-GR"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Μαθητές</a:t>
            </a:r>
            <a:r>
              <a:rPr lang="el-GR"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marR="0" lvl="0">
              <a:lnSpc>
                <a:spcPct val="107000"/>
              </a:lnSpc>
              <a:spcBef>
                <a:spcPts val="0"/>
              </a:spcBef>
              <a:spcAft>
                <a:spcPts val="80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800"/>
              </a:spcAft>
              <a:buFont typeface="Arial" panose="020B0604020202020204" pitchFamily="34" charset="0"/>
              <a:buChar char="•"/>
              <a:tabLst>
                <a:tab pos="457200" algn="l"/>
              </a:tabLst>
            </a:pPr>
            <a:r>
              <a:rPr lang="el-GR"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Άτομα από ευάλωτες ομάδες </a:t>
            </a:r>
            <a:r>
              <a:rPr lang="el-GR"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US"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Times New Roman" panose="02020603050405020304" pitchFamily="18" charset="0"/>
              <a:buChar char="-"/>
              <a:tabLst>
                <a:tab pos="457200" algn="l"/>
              </a:tabLst>
            </a:pPr>
            <a:r>
              <a:rPr lang="el-GR"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Προβλέπεται επιπλέον επιχορήγηση για τη συμμετοχή αυτών των ατόμων</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57841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51026" y="235407"/>
            <a:ext cx="9889947" cy="923330"/>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l-GR" sz="2800" dirty="0">
                <a:solidFill>
                  <a:schemeClr val="bg1"/>
                </a:solidFill>
                <a:latin typeface="Calibri" pitchFamily="34" charset="0"/>
              </a:rPr>
              <a:t/>
            </a:r>
            <a:br>
              <a:rPr lang="el-GR" sz="2800" dirty="0">
                <a:solidFill>
                  <a:schemeClr val="bg1"/>
                </a:solidFill>
                <a:latin typeface="Calibri" pitchFamily="34" charset="0"/>
              </a:rPr>
            </a:br>
            <a:r>
              <a:rPr lang="el-GR" dirty="0">
                <a:solidFill>
                  <a:schemeClr val="bg1"/>
                </a:solidFill>
                <a:latin typeface="Calibri" pitchFamily="34" charset="0"/>
              </a:rPr>
              <a:t> ΔΡΑΣΤΗΡΙΟΤΗΤΕΣ</a:t>
            </a:r>
          </a:p>
        </p:txBody>
      </p:sp>
      <p:graphicFrame>
        <p:nvGraphicFramePr>
          <p:cNvPr id="4" name="Diagram 3">
            <a:extLst>
              <a:ext uri="{FF2B5EF4-FFF2-40B4-BE49-F238E27FC236}">
                <a16:creationId xmlns:a16="http://schemas.microsoft.com/office/drawing/2014/main" id="{FF37447A-A27C-4E9D-968B-D1A0D14E86C3}"/>
              </a:ext>
            </a:extLst>
          </p:cNvPr>
          <p:cNvGraphicFramePr/>
          <p:nvPr>
            <p:extLst>
              <p:ext uri="{D42A27DB-BD31-4B8C-83A1-F6EECF244321}">
                <p14:modId xmlns:p14="http://schemas.microsoft.com/office/powerpoint/2010/main" val="1929911462"/>
              </p:ext>
            </p:extLst>
          </p:nvPr>
        </p:nvGraphicFramePr>
        <p:xfrm>
          <a:off x="1309654" y="1928802"/>
          <a:ext cx="850241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97B3-FD94-441C-BF66-8DE3E991C521}"/>
              </a:ext>
            </a:extLst>
          </p:cNvPr>
          <p:cNvSpPr>
            <a:spLocks noGrp="1"/>
          </p:cNvSpPr>
          <p:nvPr>
            <p:ph type="title"/>
          </p:nvPr>
        </p:nvSpPr>
        <p:spPr>
          <a:xfrm>
            <a:off x="1151026" y="235407"/>
            <a:ext cx="9889947" cy="492443"/>
          </a:xfrm>
        </p:spPr>
        <p:txBody>
          <a:bodyPr/>
          <a:lstStyle/>
          <a:p>
            <a:r>
              <a:rPr lang="el-GR" b="1" dirty="0">
                <a:solidFill>
                  <a:schemeClr val="tx2"/>
                </a:solidFill>
              </a:rPr>
              <a:t>Εξερχόμενες κινητικότητες</a:t>
            </a:r>
            <a:endParaRPr lang="en-US" b="1" dirty="0">
              <a:solidFill>
                <a:schemeClr val="tx2"/>
              </a:solidFill>
            </a:endParaRPr>
          </a:p>
        </p:txBody>
      </p:sp>
      <p:sp>
        <p:nvSpPr>
          <p:cNvPr id="13" name="12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48</a:t>
            </a:fld>
            <a:endParaRPr lang="en-US" dirty="0"/>
          </a:p>
        </p:txBody>
      </p:sp>
      <p:graphicFrame>
        <p:nvGraphicFramePr>
          <p:cNvPr id="4" name="Content Placeholder 3">
            <a:extLst>
              <a:ext uri="{FF2B5EF4-FFF2-40B4-BE49-F238E27FC236}">
                <a16:creationId xmlns:a16="http://schemas.microsoft.com/office/drawing/2014/main" id="{D794E377-8EB9-4ACA-B6B3-721EDF37A450}"/>
              </a:ext>
            </a:extLst>
          </p:cNvPr>
          <p:cNvGraphicFramePr>
            <a:graphicFrameLocks noGrp="1"/>
          </p:cNvGraphicFramePr>
          <p:nvPr>
            <p:ph sz="quarter" idx="4294967295"/>
            <p:extLst>
              <p:ext uri="{D42A27DB-BD31-4B8C-83A1-F6EECF244321}">
                <p14:modId xmlns:p14="http://schemas.microsoft.com/office/powerpoint/2010/main" val="2019309030"/>
              </p:ext>
            </p:extLst>
          </p:nvPr>
        </p:nvGraphicFramePr>
        <p:xfrm>
          <a:off x="0" y="2366963"/>
          <a:ext cx="10363200" cy="3424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6F8B52D3-534F-423F-A911-D7BEE9EF9441}"/>
              </a:ext>
            </a:extLst>
          </p:cNvPr>
          <p:cNvSpPr txBox="1"/>
          <p:nvPr/>
        </p:nvSpPr>
        <p:spPr>
          <a:xfrm rot="1310790">
            <a:off x="10308178" y="3422727"/>
            <a:ext cx="1775791" cy="923330"/>
          </a:xfrm>
          <a:prstGeom prst="rect">
            <a:avLst/>
          </a:prstGeom>
          <a:noFill/>
        </p:spPr>
        <p:txBody>
          <a:bodyPr wrap="square" rtlCol="0">
            <a:spAutoFit/>
          </a:bodyPr>
          <a:lstStyle/>
          <a:p>
            <a:pPr algn="ctr"/>
            <a:r>
              <a:rPr lang="el-GR" b="1" dirty="0">
                <a:solidFill>
                  <a:schemeClr val="bg1"/>
                </a:solidFill>
              </a:rPr>
              <a:t>Μεικτό </a:t>
            </a:r>
          </a:p>
          <a:p>
            <a:pPr algn="ctr"/>
            <a:r>
              <a:rPr lang="el-GR" b="1" dirty="0">
                <a:solidFill>
                  <a:schemeClr val="bg1"/>
                </a:solidFill>
              </a:rPr>
              <a:t>Μοντέλο μάθησης</a:t>
            </a:r>
            <a:endParaRPr lang="en-US" b="1" dirty="0">
              <a:solidFill>
                <a:schemeClr val="bg1"/>
              </a:solidFill>
            </a:endParaRPr>
          </a:p>
        </p:txBody>
      </p:sp>
    </p:spTree>
    <p:extLst>
      <p:ext uri="{BB962C8B-B14F-4D97-AF65-F5344CB8AC3E}">
        <p14:creationId xmlns:p14="http://schemas.microsoft.com/office/powerpoint/2010/main" val="1902119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BEFA-1C66-4F78-B4D1-80260506556C}"/>
              </a:ext>
            </a:extLst>
          </p:cNvPr>
          <p:cNvSpPr>
            <a:spLocks noGrp="1"/>
          </p:cNvSpPr>
          <p:nvPr>
            <p:ph type="title"/>
          </p:nvPr>
        </p:nvSpPr>
        <p:spPr>
          <a:xfrm>
            <a:off x="913774" y="267204"/>
            <a:ext cx="10364451" cy="492443"/>
          </a:xfrm>
        </p:spPr>
        <p:txBody>
          <a:bodyPr/>
          <a:lstStyle/>
          <a:p>
            <a:r>
              <a:rPr lang="el-GR" b="1" dirty="0">
                <a:solidFill>
                  <a:schemeClr val="tx2"/>
                </a:solidFill>
              </a:rPr>
              <a:t>Εισερχόμενες κινητικότητες</a:t>
            </a:r>
            <a:endParaRPr lang="en-US" b="1" dirty="0">
              <a:solidFill>
                <a:schemeClr val="tx2"/>
              </a:solidFill>
            </a:endParaRPr>
          </a:p>
        </p:txBody>
      </p:sp>
      <p:sp>
        <p:nvSpPr>
          <p:cNvPr id="6" name="5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49</a:t>
            </a:fld>
            <a:endParaRPr lang="en-US" dirty="0"/>
          </a:p>
        </p:txBody>
      </p:sp>
      <p:graphicFrame>
        <p:nvGraphicFramePr>
          <p:cNvPr id="4" name="Content Placeholder 3">
            <a:extLst>
              <a:ext uri="{FF2B5EF4-FFF2-40B4-BE49-F238E27FC236}">
                <a16:creationId xmlns:a16="http://schemas.microsoft.com/office/drawing/2014/main" id="{B21E43A0-50A9-4D39-883D-B16FA786ABAB}"/>
              </a:ext>
            </a:extLst>
          </p:cNvPr>
          <p:cNvGraphicFramePr>
            <a:graphicFrameLocks noGrp="1"/>
          </p:cNvGraphicFramePr>
          <p:nvPr>
            <p:ph sz="quarter" idx="4294967295"/>
            <p:extLst>
              <p:ext uri="{D42A27DB-BD31-4B8C-83A1-F6EECF244321}">
                <p14:modId xmlns:p14="http://schemas.microsoft.com/office/powerpoint/2010/main" val="3873302950"/>
              </p:ext>
            </p:extLst>
          </p:nvPr>
        </p:nvGraphicFramePr>
        <p:xfrm>
          <a:off x="0" y="1916113"/>
          <a:ext cx="10363200" cy="3424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E1EECA3E-85FF-4D7D-BD59-F02F44D835F2}"/>
              </a:ext>
            </a:extLst>
          </p:cNvPr>
          <p:cNvSpPr txBox="1"/>
          <p:nvPr/>
        </p:nvSpPr>
        <p:spPr>
          <a:xfrm>
            <a:off x="4081669" y="3972339"/>
            <a:ext cx="6096000" cy="954107"/>
          </a:xfrm>
          <a:prstGeom prst="rect">
            <a:avLst/>
          </a:prstGeom>
          <a:noFill/>
        </p:spPr>
        <p:txBody>
          <a:bodyPr wrap="square">
            <a:spAutoFit/>
          </a:bodyPr>
          <a:lstStyle/>
          <a:p>
            <a:r>
              <a:rPr lang="el-GR" sz="2800" dirty="0">
                <a:solidFill>
                  <a:schemeClr val="bg1"/>
                </a:solidFill>
              </a:rPr>
              <a:t>Υποδοχή εκπαιδευτικών και εκπαιδευτών για σκοπούς κατάρτισης</a:t>
            </a:r>
            <a:endParaRPr lang="en-US" sz="2800" dirty="0">
              <a:solidFill>
                <a:schemeClr val="bg1"/>
              </a:solidFill>
            </a:endParaRPr>
          </a:p>
        </p:txBody>
      </p:sp>
    </p:spTree>
    <p:extLst>
      <p:ext uri="{BB962C8B-B14F-4D97-AF65-F5344CB8AC3E}">
        <p14:creationId xmlns:p14="http://schemas.microsoft.com/office/powerpoint/2010/main" val="19609567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6E9B3E6-E277-4D68-BA48-9CB43FFBD6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A7F4FE-F949-4AFE-801C-5FE140046C64}"/>
              </a:ext>
            </a:extLst>
          </p:cNvPr>
          <p:cNvSpPr>
            <a:spLocks noGrp="1"/>
          </p:cNvSpPr>
          <p:nvPr>
            <p:ph type="title"/>
          </p:nvPr>
        </p:nvSpPr>
        <p:spPr>
          <a:xfrm>
            <a:off x="889482" y="776087"/>
            <a:ext cx="10173010" cy="1554480"/>
          </a:xfrm>
        </p:spPr>
        <p:txBody>
          <a:bodyPr anchor="ctr">
            <a:normAutofit/>
          </a:bodyPr>
          <a:lstStyle/>
          <a:p>
            <a:r>
              <a:rPr lang="en-US" sz="4800" b="1" dirty="0" err="1"/>
              <a:t>Ά</a:t>
            </a:r>
            <a:r>
              <a:rPr lang="el-GR" sz="4800" b="1" dirty="0" err="1"/>
              <a:t>λλη</a:t>
            </a:r>
            <a:r>
              <a:rPr lang="el-GR" sz="4800" b="1" dirty="0"/>
              <a:t> δραστηριότητα</a:t>
            </a:r>
            <a:endParaRPr lang="en-US" sz="4800" b="1" dirty="0"/>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4CAD826-B163-4797-82E1-AB80174654A0}"/>
              </a:ext>
            </a:extLst>
          </p:cNvPr>
          <p:cNvSpPr>
            <a:spLocks noGrp="1"/>
          </p:cNvSpPr>
          <p:nvPr>
            <p:ph type="body" idx="1"/>
          </p:nvPr>
        </p:nvSpPr>
        <p:spPr>
          <a:xfrm>
            <a:off x="640079" y="2866789"/>
            <a:ext cx="11121479" cy="2185435"/>
          </a:xfrm>
          <a:prstGeom prst="rect">
            <a:avLst/>
          </a:prstGeom>
        </p:spPr>
        <p:txBody>
          <a:bodyPr>
            <a:noAutofit/>
          </a:bodyPr>
          <a:lstStyle/>
          <a:p>
            <a:r>
              <a:rPr lang="el-GR" sz="2400" b="0" i="0" kern="1200" dirty="0">
                <a:solidFill>
                  <a:prstClr val="black">
                    <a:lumMod val="75000"/>
                    <a:lumOff val="25000"/>
                  </a:prstClr>
                </a:solidFill>
                <a:latin typeface="+mn-lt"/>
                <a:ea typeface="+mn-ea"/>
                <a:cs typeface="+mn-cs"/>
              </a:rPr>
              <a:t>Διευκολύνουν τη συνεργασία μεταξύ οργανισμού αποστολής  και οργανισμού υποδοχής</a:t>
            </a:r>
          </a:p>
          <a:p>
            <a:r>
              <a:rPr lang="el-GR" sz="2400" b="0" i="0" kern="1200" dirty="0">
                <a:solidFill>
                  <a:prstClr val="black">
                    <a:lumMod val="75000"/>
                    <a:lumOff val="25000"/>
                  </a:prstClr>
                </a:solidFill>
                <a:latin typeface="+mn-lt"/>
                <a:ea typeface="+mn-ea"/>
                <a:cs typeface="+mn-cs"/>
              </a:rPr>
              <a:t>Υποστηρίζουν την προετοιμασία των δραστηριοτήτων κινητικότητας </a:t>
            </a:r>
          </a:p>
          <a:p>
            <a:r>
              <a:rPr lang="el-GR" sz="2400" b="0" i="0" kern="1200" dirty="0">
                <a:solidFill>
                  <a:prstClr val="black">
                    <a:lumMod val="75000"/>
                    <a:lumOff val="25000"/>
                  </a:prstClr>
                </a:solidFill>
                <a:latin typeface="+mn-lt"/>
                <a:ea typeface="+mn-ea"/>
                <a:cs typeface="+mn-cs"/>
              </a:rPr>
              <a:t>Διασφαλίζουν την ποιότητα της κινητικότητας</a:t>
            </a:r>
          </a:p>
          <a:p>
            <a:r>
              <a:rPr lang="el-GR" sz="2400" b="0" i="0" kern="1200" dirty="0">
                <a:solidFill>
                  <a:prstClr val="black">
                    <a:lumMod val="75000"/>
                    <a:lumOff val="25000"/>
                  </a:prstClr>
                </a:solidFill>
                <a:latin typeface="+mn-lt"/>
                <a:ea typeface="+mn-ea"/>
                <a:cs typeface="+mn-cs"/>
              </a:rPr>
              <a:t>Συμμετέχουν </a:t>
            </a:r>
            <a:r>
              <a:rPr lang="en-US" sz="2400" b="0" i="0" kern="1200" dirty="0">
                <a:solidFill>
                  <a:prstClr val="black">
                    <a:lumMod val="75000"/>
                    <a:lumOff val="25000"/>
                  </a:prstClr>
                </a:solidFill>
                <a:latin typeface="+mn-lt"/>
                <a:ea typeface="+mn-ea"/>
                <a:cs typeface="+mn-cs"/>
              </a:rPr>
              <a:t>:</a:t>
            </a:r>
          </a:p>
          <a:p>
            <a:pPr marL="192024" indent="-192024" algn="just" defTabSz="512064" rtl="0">
              <a:spcBef>
                <a:spcPct val="20000"/>
              </a:spcBef>
              <a:buFontTx/>
              <a:buChar char="-"/>
              <a:defRPr/>
            </a:pPr>
            <a:r>
              <a:rPr lang="el-GR" sz="2400" b="0" i="0" kern="1200" dirty="0">
                <a:solidFill>
                  <a:prstClr val="black">
                    <a:lumMod val="75000"/>
                    <a:lumOff val="25000"/>
                  </a:prstClr>
                </a:solidFill>
                <a:latin typeface="+mn-lt"/>
                <a:ea typeface="+mn-ea"/>
                <a:cs typeface="+mn-cs"/>
              </a:rPr>
              <a:t>μέλη του προσωπικού</a:t>
            </a:r>
            <a:endParaRPr lang="en-US" sz="2400" b="0" i="0" kern="1200" dirty="0">
              <a:solidFill>
                <a:prstClr val="black">
                  <a:lumMod val="75000"/>
                  <a:lumOff val="25000"/>
                </a:prstClr>
              </a:solidFill>
              <a:latin typeface="+mn-lt"/>
              <a:ea typeface="+mn-ea"/>
              <a:cs typeface="+mn-cs"/>
            </a:endParaRPr>
          </a:p>
          <a:p>
            <a:pPr marL="192024" indent="-192024" algn="just" defTabSz="512064" rtl="0">
              <a:spcBef>
                <a:spcPct val="20000"/>
              </a:spcBef>
              <a:buFontTx/>
              <a:buChar char="-"/>
              <a:defRPr/>
            </a:pPr>
            <a:r>
              <a:rPr lang="el-GR" sz="2400" b="0" i="0" kern="1200" dirty="0">
                <a:solidFill>
                  <a:prstClr val="black">
                    <a:lumMod val="75000"/>
                    <a:lumOff val="25000"/>
                  </a:prstClr>
                </a:solidFill>
                <a:latin typeface="+mn-lt"/>
                <a:ea typeface="+mn-ea"/>
                <a:cs typeface="+mn-cs"/>
              </a:rPr>
              <a:t>επιλέξιμοι συμμετέχοντες που ανήκουν σε ευάλωτες ομάδες </a:t>
            </a:r>
            <a:endParaRPr lang="en-US" sz="2400" b="0" i="0" kern="1200" dirty="0">
              <a:solidFill>
                <a:prstClr val="black">
                  <a:lumMod val="75000"/>
                  <a:lumOff val="25000"/>
                </a:prstClr>
              </a:solidFill>
              <a:latin typeface="+mn-lt"/>
              <a:ea typeface="+mn-ea"/>
              <a:cs typeface="+mn-cs"/>
            </a:endParaRPr>
          </a:p>
          <a:p>
            <a:pPr marL="192024" indent="-192024" algn="just" defTabSz="512064" rtl="0">
              <a:spcBef>
                <a:spcPct val="20000"/>
              </a:spcBef>
              <a:buFontTx/>
              <a:buChar char="-"/>
              <a:defRPr/>
            </a:pPr>
            <a:r>
              <a:rPr lang="el-GR" sz="2400" b="0" i="0" kern="1200" dirty="0">
                <a:solidFill>
                  <a:prstClr val="black">
                    <a:lumMod val="75000"/>
                    <a:lumOff val="25000"/>
                  </a:prstClr>
                </a:solidFill>
                <a:latin typeface="+mn-lt"/>
                <a:ea typeface="+mn-ea"/>
                <a:cs typeface="+mn-cs"/>
              </a:rPr>
              <a:t>εκπαιδευόμενοι σε μεγάλης διάρκειας κινητικότητες </a:t>
            </a:r>
            <a:endParaRPr lang="en-GB" sz="2400" b="1" i="0" kern="1200" dirty="0">
              <a:solidFill>
                <a:prstClr val="black">
                  <a:lumMod val="75000"/>
                  <a:lumOff val="25000"/>
                </a:prstClr>
              </a:solidFill>
              <a:latin typeface="+mn-lt"/>
              <a:ea typeface="+mn-ea"/>
              <a:cs typeface="+mn-cs"/>
            </a:endParaRPr>
          </a:p>
          <a:p>
            <a:pPr marL="192024" indent="-192024" algn="l" defTabSz="512064" rtl="0">
              <a:spcBef>
                <a:spcPct val="20000"/>
              </a:spcBef>
              <a:buFont typeface="Wingdings" panose="05000000000000000000" pitchFamily="2" charset="2"/>
              <a:buChar char="Ø"/>
              <a:defRPr/>
            </a:pPr>
            <a:r>
              <a:rPr lang="el-GR" sz="2400" b="1" i="0" kern="1200" dirty="0">
                <a:solidFill>
                  <a:prstClr val="black">
                    <a:lumMod val="75000"/>
                    <a:lumOff val="25000"/>
                  </a:prstClr>
                </a:solidFill>
                <a:latin typeface="+mn-lt"/>
                <a:ea typeface="+mn-ea"/>
                <a:cs typeface="+mn-cs"/>
              </a:rPr>
              <a:t>Μ</a:t>
            </a:r>
            <a:r>
              <a:rPr lang="en-US" sz="2400" b="1" i="0" kern="1200" dirty="0">
                <a:solidFill>
                  <a:prstClr val="black">
                    <a:lumMod val="75000"/>
                    <a:lumOff val="25000"/>
                  </a:prstClr>
                </a:solidFill>
                <a:latin typeface="+mn-lt"/>
                <a:ea typeface="+mn-ea"/>
                <a:cs typeface="+mn-cs"/>
              </a:rPr>
              <a:t>ax. </a:t>
            </a:r>
            <a:r>
              <a:rPr lang="en-GB" sz="2400" b="1" i="0" kern="1200" dirty="0">
                <a:solidFill>
                  <a:prstClr val="black">
                    <a:lumMod val="75000"/>
                    <a:lumOff val="25000"/>
                  </a:prstClr>
                </a:solidFill>
                <a:latin typeface="+mn-lt"/>
                <a:ea typeface="+mn-ea"/>
                <a:cs typeface="+mn-cs"/>
              </a:rPr>
              <a:t>3 </a:t>
            </a:r>
            <a:r>
              <a:rPr lang="el-GR" sz="2400" b="1" i="0" kern="1200" dirty="0">
                <a:solidFill>
                  <a:prstClr val="black">
                    <a:lumMod val="75000"/>
                    <a:lumOff val="25000"/>
                  </a:prstClr>
                </a:solidFill>
                <a:latin typeface="+mn-lt"/>
                <a:ea typeface="+mn-ea"/>
                <a:cs typeface="+mn-cs"/>
              </a:rPr>
              <a:t>συμμετέχοντες </a:t>
            </a:r>
            <a:r>
              <a:rPr lang="el-GR" sz="2400" b="0" i="0" kern="1200" dirty="0">
                <a:solidFill>
                  <a:prstClr val="black">
                    <a:lumMod val="75000"/>
                    <a:lumOff val="25000"/>
                  </a:prstClr>
                </a:solidFill>
                <a:latin typeface="+mn-lt"/>
                <a:ea typeface="+mn-ea"/>
                <a:cs typeface="+mn-cs"/>
              </a:rPr>
              <a:t>ανά Προπαρασκευαστική Επίσκεψη</a:t>
            </a:r>
          </a:p>
          <a:p>
            <a:endParaRPr lang="el-GR" sz="2400" b="0" i="0" kern="1200" dirty="0">
              <a:solidFill>
                <a:prstClr val="black">
                  <a:lumMod val="75000"/>
                  <a:lumOff val="25000"/>
                </a:prstClr>
              </a:solidFill>
              <a:latin typeface="+mn-lt"/>
              <a:ea typeface="+mn-ea"/>
              <a:cs typeface="+mn-cs"/>
            </a:endParaRPr>
          </a:p>
          <a:p>
            <a:endParaRPr lang="en-US" sz="2400" dirty="0"/>
          </a:p>
        </p:txBody>
      </p:sp>
      <p:sp>
        <p:nvSpPr>
          <p:cNvPr id="7" name="6 - Θέση αριθμού διαφάνειας"/>
          <p:cNvSpPr>
            <a:spLocks noGrp="1"/>
          </p:cNvSpPr>
          <p:nvPr>
            <p:ph type="sldNum" sz="quarter" idx="7"/>
          </p:nvPr>
        </p:nvSpPr>
        <p:spPr>
          <a:xfrm>
            <a:off x="8502230" y="5919580"/>
            <a:ext cx="433285" cy="207014"/>
          </a:xfrm>
          <a:prstGeom prst="rect">
            <a:avLst/>
          </a:prstGeom>
        </p:spPr>
        <p:txBody>
          <a:bodyPr/>
          <a:lstStyle/>
          <a:p>
            <a:pPr defTabSz="512064">
              <a:spcAft>
                <a:spcPts val="600"/>
              </a:spcAft>
            </a:pPr>
            <a:fld id="{6D22F896-40B5-4ADD-8801-0D06FADFA095}" type="slidenum">
              <a:rPr lang="en-US" sz="1008" kern="1200">
                <a:solidFill>
                  <a:schemeClr val="tx1">
                    <a:tint val="75000"/>
                  </a:schemeClr>
                </a:solidFill>
                <a:latin typeface="+mn-lt"/>
                <a:ea typeface="+mn-ea"/>
                <a:cs typeface="+mn-cs"/>
              </a:rPr>
              <a:pPr defTabSz="512064">
                <a:spcAft>
                  <a:spcPts val="600"/>
                </a:spcAft>
              </a:pPr>
              <a:t>50</a:t>
            </a:fld>
            <a:endParaRPr lang="en-US"/>
          </a:p>
        </p:txBody>
      </p:sp>
      <p:sp>
        <p:nvSpPr>
          <p:cNvPr id="6" name="Arrow: Pentagon 4">
            <a:extLst>
              <a:ext uri="{FF2B5EF4-FFF2-40B4-BE49-F238E27FC236}">
                <a16:creationId xmlns:a16="http://schemas.microsoft.com/office/drawing/2014/main" id="{0C0B86D2-2593-44C4-9B50-35C02BF9ADAA}"/>
              </a:ext>
            </a:extLst>
          </p:cNvPr>
          <p:cNvSpPr txBox="1"/>
          <p:nvPr/>
        </p:nvSpPr>
        <p:spPr>
          <a:xfrm>
            <a:off x="7320136" y="698365"/>
            <a:ext cx="3691607" cy="862647"/>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670944" tIns="133350" rIns="248920" bIns="133350" numCol="1" spcCol="1270" anchor="ctr" anchorCtr="0">
            <a:noAutofit/>
          </a:bodyPr>
          <a:lstStyle/>
          <a:p>
            <a:pPr algn="ctr" defTabSz="871220">
              <a:lnSpc>
                <a:spcPct val="90000"/>
              </a:lnSpc>
              <a:spcBef>
                <a:spcPct val="0"/>
              </a:spcBef>
              <a:spcAft>
                <a:spcPct val="35000"/>
              </a:spcAft>
            </a:pPr>
            <a:r>
              <a:rPr lang="el-GR" sz="1960" b="1" kern="1200" dirty="0">
                <a:solidFill>
                  <a:schemeClr val="bg1"/>
                </a:solidFill>
                <a:latin typeface="Century Gothic" panose="020B0502020202020204" pitchFamily="34" charset="0"/>
                <a:ea typeface="+mn-ea"/>
                <a:cs typeface="+mn-cs"/>
              </a:rPr>
              <a:t>Προπαρασκευαστικές επισκέψεις</a:t>
            </a:r>
            <a:endParaRPr lang="en-US" sz="3500" kern="1200" dirty="0"/>
          </a:p>
        </p:txBody>
      </p:sp>
    </p:spTree>
    <p:extLst>
      <p:ext uri="{BB962C8B-B14F-4D97-AF65-F5344CB8AC3E}">
        <p14:creationId xmlns:p14="http://schemas.microsoft.com/office/powerpoint/2010/main" val="11436111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BEFA-1C66-4F78-B4D1-80260506556C}"/>
              </a:ext>
            </a:extLst>
          </p:cNvPr>
          <p:cNvSpPr>
            <a:spLocks noGrp="1"/>
          </p:cNvSpPr>
          <p:nvPr>
            <p:ph type="title"/>
          </p:nvPr>
        </p:nvSpPr>
        <p:spPr>
          <a:xfrm>
            <a:off x="1151026" y="235407"/>
            <a:ext cx="9889947" cy="492443"/>
          </a:xfrm>
        </p:spPr>
        <p:txBody>
          <a:bodyPr/>
          <a:lstStyle/>
          <a:p>
            <a:r>
              <a:rPr lang="el-GR" b="1" dirty="0">
                <a:solidFill>
                  <a:schemeClr val="tx2"/>
                </a:solidFill>
              </a:rPr>
              <a:t>Δραστηριότητες χωρίς αίτηση</a:t>
            </a:r>
            <a:endParaRPr lang="en-US" b="1" dirty="0">
              <a:solidFill>
                <a:schemeClr val="tx2"/>
              </a:solidFill>
            </a:endParaRPr>
          </a:p>
        </p:txBody>
      </p:sp>
      <p:sp>
        <p:nvSpPr>
          <p:cNvPr id="5" name="4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51</a:t>
            </a:fld>
            <a:endParaRPr lang="en-US" dirty="0"/>
          </a:p>
        </p:txBody>
      </p:sp>
      <p:graphicFrame>
        <p:nvGraphicFramePr>
          <p:cNvPr id="4" name="Content Placeholder 3">
            <a:extLst>
              <a:ext uri="{FF2B5EF4-FFF2-40B4-BE49-F238E27FC236}">
                <a16:creationId xmlns:a16="http://schemas.microsoft.com/office/drawing/2014/main" id="{B21E43A0-50A9-4D39-883D-B16FA786ABAB}"/>
              </a:ext>
            </a:extLst>
          </p:cNvPr>
          <p:cNvGraphicFramePr>
            <a:graphicFrameLocks noGrp="1"/>
          </p:cNvGraphicFramePr>
          <p:nvPr>
            <p:ph sz="quarter" idx="4294967295"/>
            <p:extLst>
              <p:ext uri="{D42A27DB-BD31-4B8C-83A1-F6EECF244321}">
                <p14:modId xmlns:p14="http://schemas.microsoft.com/office/powerpoint/2010/main" val="2993028826"/>
              </p:ext>
            </p:extLst>
          </p:nvPr>
        </p:nvGraphicFramePr>
        <p:xfrm>
          <a:off x="0" y="2366963"/>
          <a:ext cx="10363200" cy="3424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21261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92374"/>
            <a:ext cx="8229600" cy="720080"/>
          </a:xfrm>
        </p:spPr>
        <p:txBody>
          <a:bodyPr>
            <a:noAutofit/>
          </a:bodyPr>
          <a:lstStyle/>
          <a:p>
            <a:r>
              <a:rPr lang="el-GR" sz="2800" dirty="0">
                <a:solidFill>
                  <a:schemeClr val="accent2">
                    <a:lumMod val="75000"/>
                  </a:schemeClr>
                </a:solidFill>
                <a:latin typeface="Century Gothic" panose="020B0502020202020204" pitchFamily="34" charset="0"/>
              </a:rPr>
              <a:t>ΧΡΗΜΑΤΟΔΟΤΗΣΗ</a:t>
            </a:r>
            <a:endParaRPr lang="en-US" sz="2800" b="1" dirty="0">
              <a:solidFill>
                <a:schemeClr val="accent2">
                  <a:lumMod val="75000"/>
                </a:schemeClr>
              </a:solidFill>
              <a:latin typeface="Century Gothic" panose="020B0502020202020204" pitchFamily="34" charset="0"/>
            </a:endParaRPr>
          </a:p>
        </p:txBody>
      </p:sp>
      <p:sp>
        <p:nvSpPr>
          <p:cNvPr id="7" name="6 - Θέση υποσέλιδου"/>
          <p:cNvSpPr>
            <a:spLocks noGrp="1"/>
          </p:cNvSpPr>
          <p:nvPr>
            <p:ph type="ftr" sz="quarter" idx="5"/>
          </p:nvPr>
        </p:nvSpPr>
        <p:spPr>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l-GR"/>
              <a:t>Γραφείο Ευρωπαϊκών Προγραμμάτων ΠΔΕ Κρήτης</a:t>
            </a:r>
            <a:endParaRPr lang="en-GB" dirty="0"/>
          </a:p>
        </p:txBody>
      </p:sp>
      <p:sp>
        <p:nvSpPr>
          <p:cNvPr id="4" name="Slide Number Placeholder 3"/>
          <p:cNvSpPr>
            <a:spLocks noGrp="1"/>
          </p:cNvSpPr>
          <p:nvPr>
            <p:ph type="sldNum" sz="quarter" idx="7"/>
          </p:nvPr>
        </p:nvSpPr>
        <p:spPr>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67C96-970E-4DE5-9008-8A04A26FE5B1}" type="slidenum">
              <a:rPr lang="en-GB" smtClean="0"/>
              <a:pPr/>
              <a:t>52</a:t>
            </a:fld>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5205" y="5508092"/>
            <a:ext cx="3202969" cy="118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Diagram 5"/>
          <p:cNvGraphicFramePr/>
          <p:nvPr/>
        </p:nvGraphicFramePr>
        <p:xfrm>
          <a:off x="1021044" y="954156"/>
          <a:ext cx="10257182" cy="52279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09793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2396490" marR="5080" indent="-2384425">
              <a:lnSpc>
                <a:spcPct val="100000"/>
              </a:lnSpc>
              <a:spcBef>
                <a:spcPts val="105"/>
              </a:spcBef>
            </a:pPr>
            <a:r>
              <a:rPr dirty="0"/>
              <a:t>ΚΑΝΟΝΕΣ</a:t>
            </a:r>
            <a:r>
              <a:rPr spc="-20" dirty="0"/>
              <a:t> </a:t>
            </a:r>
            <a:r>
              <a:rPr spc="-40" dirty="0"/>
              <a:t>ΧΡΗΜΑΤΟΔΟΤΗΣΗΣ</a:t>
            </a:r>
            <a:r>
              <a:rPr spc="5" dirty="0"/>
              <a:t> </a:t>
            </a:r>
            <a:r>
              <a:rPr spc="-5" dirty="0"/>
              <a:t>ΓΙΑ</a:t>
            </a:r>
            <a:r>
              <a:rPr spc="5" dirty="0"/>
              <a:t> </a:t>
            </a:r>
            <a:r>
              <a:rPr spc="-20" dirty="0"/>
              <a:t>ΒΡΑΧΥΠΡΟΘΕΣΜΑ</a:t>
            </a:r>
            <a:r>
              <a:rPr spc="-35" dirty="0"/>
              <a:t> </a:t>
            </a:r>
            <a:r>
              <a:rPr dirty="0"/>
              <a:t>ΚΑΙ </a:t>
            </a:r>
            <a:r>
              <a:rPr spc="-710" dirty="0"/>
              <a:t> </a:t>
            </a:r>
            <a:r>
              <a:rPr dirty="0"/>
              <a:t>ΔΙΑΠΙΣΤΕΥΜΕΝΑ</a:t>
            </a:r>
            <a:r>
              <a:rPr spc="-5" dirty="0"/>
              <a:t> </a:t>
            </a:r>
            <a:r>
              <a:rPr spc="-10" dirty="0"/>
              <a:t>ΣΧΕΔΙΑ</a:t>
            </a:r>
            <a:endParaRPr spc="-5" dirty="0"/>
          </a:p>
        </p:txBody>
      </p:sp>
      <p:grpSp>
        <p:nvGrpSpPr>
          <p:cNvPr id="3" name="object 3"/>
          <p:cNvGrpSpPr/>
          <p:nvPr/>
        </p:nvGrpSpPr>
        <p:grpSpPr>
          <a:xfrm>
            <a:off x="4602734" y="1320038"/>
            <a:ext cx="7145655" cy="1273810"/>
            <a:chOff x="4602734" y="1320038"/>
            <a:chExt cx="7145655" cy="1273810"/>
          </a:xfrm>
        </p:grpSpPr>
        <p:sp>
          <p:nvSpPr>
            <p:cNvPr id="4" name="object 4"/>
            <p:cNvSpPr/>
            <p:nvPr/>
          </p:nvSpPr>
          <p:spPr>
            <a:xfrm>
              <a:off x="4615434" y="1332738"/>
              <a:ext cx="7120255" cy="1248410"/>
            </a:xfrm>
            <a:custGeom>
              <a:avLst/>
              <a:gdLst/>
              <a:ahLst/>
              <a:cxnLst/>
              <a:rect l="l" t="t" r="r" b="b"/>
              <a:pathLst>
                <a:path w="7120255" h="1248410">
                  <a:moveTo>
                    <a:pt x="6912102" y="0"/>
                  </a:moveTo>
                  <a:lnTo>
                    <a:pt x="0" y="0"/>
                  </a:lnTo>
                  <a:lnTo>
                    <a:pt x="0" y="1248156"/>
                  </a:lnTo>
                  <a:lnTo>
                    <a:pt x="6912102" y="1248156"/>
                  </a:lnTo>
                  <a:lnTo>
                    <a:pt x="6959814" y="1242664"/>
                  </a:lnTo>
                  <a:lnTo>
                    <a:pt x="7003606" y="1227019"/>
                  </a:lnTo>
                  <a:lnTo>
                    <a:pt x="7042230" y="1202469"/>
                  </a:lnTo>
                  <a:lnTo>
                    <a:pt x="7074441" y="1170258"/>
                  </a:lnTo>
                  <a:lnTo>
                    <a:pt x="7098991" y="1131634"/>
                  </a:lnTo>
                  <a:lnTo>
                    <a:pt x="7114636" y="1087842"/>
                  </a:lnTo>
                  <a:lnTo>
                    <a:pt x="7120127" y="1040129"/>
                  </a:lnTo>
                  <a:lnTo>
                    <a:pt x="7120127" y="208025"/>
                  </a:lnTo>
                  <a:lnTo>
                    <a:pt x="7114636" y="160313"/>
                  </a:lnTo>
                  <a:lnTo>
                    <a:pt x="7098991" y="116521"/>
                  </a:lnTo>
                  <a:lnTo>
                    <a:pt x="7074441" y="77897"/>
                  </a:lnTo>
                  <a:lnTo>
                    <a:pt x="7042230" y="45686"/>
                  </a:lnTo>
                  <a:lnTo>
                    <a:pt x="7003606" y="21136"/>
                  </a:lnTo>
                  <a:lnTo>
                    <a:pt x="6959814" y="5491"/>
                  </a:lnTo>
                  <a:lnTo>
                    <a:pt x="6912102" y="0"/>
                  </a:lnTo>
                  <a:close/>
                </a:path>
              </a:pathLst>
            </a:custGeom>
            <a:solidFill>
              <a:srgbClr val="DEE7D1">
                <a:alpha val="90194"/>
              </a:srgbClr>
            </a:solidFill>
          </p:spPr>
          <p:txBody>
            <a:bodyPr wrap="square" lIns="0" tIns="0" rIns="0" bIns="0" rtlCol="0"/>
            <a:lstStyle/>
            <a:p>
              <a:endParaRPr/>
            </a:p>
          </p:txBody>
        </p:sp>
        <p:sp>
          <p:nvSpPr>
            <p:cNvPr id="5" name="object 5"/>
            <p:cNvSpPr/>
            <p:nvPr/>
          </p:nvSpPr>
          <p:spPr>
            <a:xfrm>
              <a:off x="4615434" y="1332738"/>
              <a:ext cx="7120255" cy="1248410"/>
            </a:xfrm>
            <a:custGeom>
              <a:avLst/>
              <a:gdLst/>
              <a:ahLst/>
              <a:cxnLst/>
              <a:rect l="l" t="t" r="r" b="b"/>
              <a:pathLst>
                <a:path w="7120255" h="1248410">
                  <a:moveTo>
                    <a:pt x="7120127" y="208025"/>
                  </a:moveTo>
                  <a:lnTo>
                    <a:pt x="7120127" y="1040129"/>
                  </a:lnTo>
                  <a:lnTo>
                    <a:pt x="7114636" y="1087842"/>
                  </a:lnTo>
                  <a:lnTo>
                    <a:pt x="7098991" y="1131634"/>
                  </a:lnTo>
                  <a:lnTo>
                    <a:pt x="7074441" y="1170258"/>
                  </a:lnTo>
                  <a:lnTo>
                    <a:pt x="7042230" y="1202469"/>
                  </a:lnTo>
                  <a:lnTo>
                    <a:pt x="7003606" y="1227019"/>
                  </a:lnTo>
                  <a:lnTo>
                    <a:pt x="6959814" y="1242664"/>
                  </a:lnTo>
                  <a:lnTo>
                    <a:pt x="6912102" y="1248156"/>
                  </a:lnTo>
                  <a:lnTo>
                    <a:pt x="0" y="1248156"/>
                  </a:lnTo>
                  <a:lnTo>
                    <a:pt x="0" y="0"/>
                  </a:lnTo>
                  <a:lnTo>
                    <a:pt x="6912102" y="0"/>
                  </a:lnTo>
                  <a:lnTo>
                    <a:pt x="6959814" y="5491"/>
                  </a:lnTo>
                  <a:lnTo>
                    <a:pt x="7003606" y="21136"/>
                  </a:lnTo>
                  <a:lnTo>
                    <a:pt x="7042230" y="45686"/>
                  </a:lnTo>
                  <a:lnTo>
                    <a:pt x="7074441" y="77897"/>
                  </a:lnTo>
                  <a:lnTo>
                    <a:pt x="7098991" y="116521"/>
                  </a:lnTo>
                  <a:lnTo>
                    <a:pt x="7114636" y="160313"/>
                  </a:lnTo>
                  <a:lnTo>
                    <a:pt x="7120127" y="208025"/>
                  </a:lnTo>
                  <a:close/>
                </a:path>
              </a:pathLst>
            </a:custGeom>
            <a:ln w="25400">
              <a:solidFill>
                <a:srgbClr val="DEE7D1"/>
              </a:solidFill>
            </a:ln>
          </p:spPr>
          <p:txBody>
            <a:bodyPr wrap="square" lIns="0" tIns="0" rIns="0" bIns="0" rtlCol="0"/>
            <a:lstStyle/>
            <a:p>
              <a:endParaRPr/>
            </a:p>
          </p:txBody>
        </p:sp>
      </p:grpSp>
      <p:sp>
        <p:nvSpPr>
          <p:cNvPr id="6" name="object 6"/>
          <p:cNvSpPr txBox="1"/>
          <p:nvPr/>
        </p:nvSpPr>
        <p:spPr>
          <a:xfrm>
            <a:off x="4743703" y="1265276"/>
            <a:ext cx="6406515" cy="676275"/>
          </a:xfrm>
          <a:prstGeom prst="rect">
            <a:avLst/>
          </a:prstGeom>
        </p:spPr>
        <p:txBody>
          <a:bodyPr vert="horz" wrap="square" lIns="0" tIns="26034" rIns="0" bIns="0" rtlCol="0">
            <a:spAutoFit/>
          </a:bodyPr>
          <a:lstStyle/>
          <a:p>
            <a:pPr marL="127000" indent="-114300">
              <a:lnSpc>
                <a:spcPct val="100000"/>
              </a:lnSpc>
              <a:spcBef>
                <a:spcPts val="204"/>
              </a:spcBef>
              <a:buChar char="•"/>
              <a:tabLst>
                <a:tab pos="127000" algn="l"/>
              </a:tabLst>
            </a:pPr>
            <a:r>
              <a:rPr sz="1400" spc="-5" dirty="0">
                <a:latin typeface="Calibri"/>
                <a:cs typeface="Calibri"/>
              </a:rPr>
              <a:t>Διοργάνωση</a:t>
            </a:r>
            <a:r>
              <a:rPr sz="1400" spc="-10" dirty="0">
                <a:latin typeface="Calibri"/>
                <a:cs typeface="Calibri"/>
              </a:rPr>
              <a:t> </a:t>
            </a:r>
            <a:r>
              <a:rPr sz="1400" spc="-5" dirty="0">
                <a:latin typeface="Calibri"/>
                <a:cs typeface="Calibri"/>
              </a:rPr>
              <a:t>δραστηριοτήτων</a:t>
            </a:r>
            <a:r>
              <a:rPr sz="1400" spc="-20" dirty="0">
                <a:latin typeface="Calibri"/>
                <a:cs typeface="Calibri"/>
              </a:rPr>
              <a:t> </a:t>
            </a:r>
            <a:r>
              <a:rPr sz="1400" spc="-15" dirty="0">
                <a:latin typeface="Calibri"/>
                <a:cs typeface="Calibri"/>
              </a:rPr>
              <a:t>κινητικότητας</a:t>
            </a:r>
            <a:r>
              <a:rPr sz="1400" spc="-10" dirty="0">
                <a:latin typeface="Calibri"/>
                <a:cs typeface="Calibri"/>
              </a:rPr>
              <a:t> </a:t>
            </a:r>
            <a:r>
              <a:rPr sz="1400" spc="-5" dirty="0">
                <a:latin typeface="Calibri"/>
                <a:cs typeface="Calibri"/>
              </a:rPr>
              <a:t>για</a:t>
            </a:r>
            <a:r>
              <a:rPr sz="1400" dirty="0">
                <a:latin typeface="Calibri"/>
                <a:cs typeface="Calibri"/>
              </a:rPr>
              <a:t> </a:t>
            </a:r>
            <a:r>
              <a:rPr sz="1400" spc="-5" dirty="0">
                <a:latin typeface="Calibri"/>
                <a:cs typeface="Calibri"/>
              </a:rPr>
              <a:t>συμμετέχοντες</a:t>
            </a:r>
            <a:r>
              <a:rPr sz="1400" spc="-15" dirty="0">
                <a:latin typeface="Calibri"/>
                <a:cs typeface="Calibri"/>
              </a:rPr>
              <a:t> </a:t>
            </a:r>
            <a:r>
              <a:rPr sz="1400" dirty="0">
                <a:latin typeface="Calibri"/>
                <a:cs typeface="Calibri"/>
              </a:rPr>
              <a:t>με </a:t>
            </a:r>
            <a:r>
              <a:rPr sz="1400" spc="-10" dirty="0">
                <a:latin typeface="Calibri"/>
                <a:cs typeface="Calibri"/>
              </a:rPr>
              <a:t>λιγότερες</a:t>
            </a:r>
            <a:r>
              <a:rPr sz="1400" spc="-5" dirty="0">
                <a:latin typeface="Calibri"/>
                <a:cs typeface="Calibri"/>
              </a:rPr>
              <a:t> </a:t>
            </a:r>
            <a:r>
              <a:rPr sz="1400" spc="-10" dirty="0">
                <a:latin typeface="Calibri"/>
                <a:cs typeface="Calibri"/>
              </a:rPr>
              <a:t>ευκαιρίες</a:t>
            </a:r>
            <a:endParaRPr sz="1400">
              <a:latin typeface="Calibri"/>
              <a:cs typeface="Calibri"/>
            </a:endParaRPr>
          </a:p>
          <a:p>
            <a:pPr marL="127000" indent="-114300">
              <a:lnSpc>
                <a:spcPts val="1614"/>
              </a:lnSpc>
              <a:spcBef>
                <a:spcPts val="110"/>
              </a:spcBef>
              <a:buChar char="•"/>
              <a:tabLst>
                <a:tab pos="127000" algn="l"/>
              </a:tabLst>
            </a:pPr>
            <a:r>
              <a:rPr sz="1400" spc="-10" dirty="0">
                <a:latin typeface="Calibri"/>
                <a:cs typeface="Calibri"/>
              </a:rPr>
              <a:t>Μηχανισμός </a:t>
            </a:r>
            <a:r>
              <a:rPr sz="1400" spc="-5" dirty="0">
                <a:latin typeface="Calibri"/>
                <a:cs typeface="Calibri"/>
              </a:rPr>
              <a:t>χρηματοδότησης:</a:t>
            </a:r>
            <a:r>
              <a:rPr sz="1400" spc="-15" dirty="0">
                <a:latin typeface="Calibri"/>
                <a:cs typeface="Calibri"/>
              </a:rPr>
              <a:t> </a:t>
            </a:r>
            <a:r>
              <a:rPr sz="1400" spc="-5" dirty="0">
                <a:latin typeface="Calibri"/>
                <a:cs typeface="Calibri"/>
              </a:rPr>
              <a:t>συνεισφορά</a:t>
            </a:r>
            <a:r>
              <a:rPr sz="1400" spc="-20" dirty="0">
                <a:latin typeface="Calibri"/>
                <a:cs typeface="Calibri"/>
              </a:rPr>
              <a:t> </a:t>
            </a:r>
            <a:r>
              <a:rPr sz="1400" spc="-5" dirty="0">
                <a:latin typeface="Calibri"/>
                <a:cs typeface="Calibri"/>
              </a:rPr>
              <a:t>στο</a:t>
            </a:r>
            <a:r>
              <a:rPr sz="1400" spc="25" dirty="0">
                <a:latin typeface="Calibri"/>
                <a:cs typeface="Calibri"/>
              </a:rPr>
              <a:t> </a:t>
            </a:r>
            <a:r>
              <a:rPr sz="1400" spc="-10" dirty="0">
                <a:latin typeface="Calibri"/>
                <a:cs typeface="Calibri"/>
              </a:rPr>
              <a:t>μοναδιαίο</a:t>
            </a:r>
            <a:r>
              <a:rPr sz="1400" spc="-5" dirty="0">
                <a:latin typeface="Calibri"/>
                <a:cs typeface="Calibri"/>
              </a:rPr>
              <a:t> </a:t>
            </a:r>
            <a:r>
              <a:rPr sz="1400" spc="-10" dirty="0">
                <a:latin typeface="Calibri"/>
                <a:cs typeface="Calibri"/>
              </a:rPr>
              <a:t>κόστος:</a:t>
            </a:r>
            <a:r>
              <a:rPr sz="1400" spc="10" dirty="0">
                <a:latin typeface="Calibri"/>
                <a:cs typeface="Calibri"/>
              </a:rPr>
              <a:t> </a:t>
            </a:r>
            <a:r>
              <a:rPr sz="1400" spc="-5" dirty="0">
                <a:latin typeface="Calibri"/>
                <a:cs typeface="Calibri"/>
              </a:rPr>
              <a:t>100</a:t>
            </a:r>
            <a:r>
              <a:rPr sz="1400" spc="10" dirty="0">
                <a:latin typeface="Calibri"/>
                <a:cs typeface="Calibri"/>
              </a:rPr>
              <a:t> </a:t>
            </a:r>
            <a:r>
              <a:rPr sz="1400" spc="-5" dirty="0">
                <a:latin typeface="Calibri"/>
                <a:cs typeface="Calibri"/>
              </a:rPr>
              <a:t>ευρώ</a:t>
            </a:r>
            <a:r>
              <a:rPr sz="1400" spc="-10" dirty="0">
                <a:latin typeface="Calibri"/>
                <a:cs typeface="Calibri"/>
              </a:rPr>
              <a:t> </a:t>
            </a:r>
            <a:r>
              <a:rPr sz="1400" spc="-5" dirty="0">
                <a:latin typeface="Calibri"/>
                <a:cs typeface="Calibri"/>
              </a:rPr>
              <a:t>ανά</a:t>
            </a:r>
            <a:endParaRPr sz="1400">
              <a:latin typeface="Calibri"/>
              <a:cs typeface="Calibri"/>
            </a:endParaRPr>
          </a:p>
          <a:p>
            <a:pPr marL="127000">
              <a:lnSpc>
                <a:spcPts val="1614"/>
              </a:lnSpc>
            </a:pPr>
            <a:r>
              <a:rPr sz="1400" spc="-5" dirty="0">
                <a:latin typeface="Calibri"/>
                <a:cs typeface="Calibri"/>
              </a:rPr>
              <a:t>συμμετέχοντα</a:t>
            </a:r>
            <a:endParaRPr sz="1400">
              <a:latin typeface="Calibri"/>
              <a:cs typeface="Calibri"/>
            </a:endParaRPr>
          </a:p>
        </p:txBody>
      </p:sp>
      <p:sp>
        <p:nvSpPr>
          <p:cNvPr id="7" name="object 7"/>
          <p:cNvSpPr txBox="1"/>
          <p:nvPr/>
        </p:nvSpPr>
        <p:spPr>
          <a:xfrm>
            <a:off x="4743703" y="1914880"/>
            <a:ext cx="6339205" cy="678180"/>
          </a:xfrm>
          <a:prstGeom prst="rect">
            <a:avLst/>
          </a:prstGeom>
        </p:spPr>
        <p:txBody>
          <a:bodyPr vert="horz" wrap="square" lIns="0" tIns="27939" rIns="0" bIns="0" rtlCol="0">
            <a:spAutoFit/>
          </a:bodyPr>
          <a:lstStyle/>
          <a:p>
            <a:pPr marL="127000" indent="-114300">
              <a:lnSpc>
                <a:spcPct val="100000"/>
              </a:lnSpc>
              <a:spcBef>
                <a:spcPts val="219"/>
              </a:spcBef>
              <a:buChar char="•"/>
              <a:tabLst>
                <a:tab pos="127000" algn="l"/>
              </a:tabLst>
            </a:pPr>
            <a:r>
              <a:rPr sz="1400" dirty="0">
                <a:latin typeface="Calibri"/>
                <a:cs typeface="Calibri"/>
              </a:rPr>
              <a:t>Κανόνας</a:t>
            </a:r>
            <a:r>
              <a:rPr sz="1400" spc="-20" dirty="0">
                <a:latin typeface="Calibri"/>
                <a:cs typeface="Calibri"/>
              </a:rPr>
              <a:t> </a:t>
            </a:r>
            <a:r>
              <a:rPr sz="1400" spc="-10" dirty="0">
                <a:latin typeface="Calibri"/>
                <a:cs typeface="Calibri"/>
              </a:rPr>
              <a:t>κατανομής: </a:t>
            </a:r>
            <a:r>
              <a:rPr sz="1400" dirty="0">
                <a:latin typeface="Calibri"/>
                <a:cs typeface="Calibri"/>
              </a:rPr>
              <a:t>με</a:t>
            </a:r>
            <a:r>
              <a:rPr sz="1400" spc="5" dirty="0">
                <a:latin typeface="Calibri"/>
                <a:cs typeface="Calibri"/>
              </a:rPr>
              <a:t> </a:t>
            </a:r>
            <a:r>
              <a:rPr sz="1400" spc="-5" dirty="0">
                <a:latin typeface="Calibri"/>
                <a:cs typeface="Calibri"/>
              </a:rPr>
              <a:t>βάση</a:t>
            </a:r>
            <a:r>
              <a:rPr sz="1400" dirty="0">
                <a:latin typeface="Calibri"/>
                <a:cs typeface="Calibri"/>
              </a:rPr>
              <a:t> </a:t>
            </a:r>
            <a:r>
              <a:rPr sz="1400" spc="-10" dirty="0">
                <a:latin typeface="Calibri"/>
                <a:cs typeface="Calibri"/>
              </a:rPr>
              <a:t>τον</a:t>
            </a:r>
            <a:r>
              <a:rPr sz="1400" spc="-5" dirty="0">
                <a:latin typeface="Calibri"/>
                <a:cs typeface="Calibri"/>
              </a:rPr>
              <a:t> </a:t>
            </a:r>
            <a:r>
              <a:rPr sz="1400" spc="-10" dirty="0">
                <a:latin typeface="Calibri"/>
                <a:cs typeface="Calibri"/>
              </a:rPr>
              <a:t>αριθμό</a:t>
            </a:r>
            <a:r>
              <a:rPr sz="1400" spc="5" dirty="0">
                <a:latin typeface="Calibri"/>
                <a:cs typeface="Calibri"/>
              </a:rPr>
              <a:t> </a:t>
            </a:r>
            <a:r>
              <a:rPr sz="1400" spc="-5" dirty="0">
                <a:latin typeface="Calibri"/>
                <a:cs typeface="Calibri"/>
              </a:rPr>
              <a:t>των</a:t>
            </a:r>
            <a:r>
              <a:rPr sz="1400" dirty="0">
                <a:latin typeface="Calibri"/>
                <a:cs typeface="Calibri"/>
              </a:rPr>
              <a:t> </a:t>
            </a:r>
            <a:r>
              <a:rPr sz="1400" spc="-5" dirty="0">
                <a:latin typeface="Calibri"/>
                <a:cs typeface="Calibri"/>
              </a:rPr>
              <a:t>συμμετεχόντων</a:t>
            </a:r>
            <a:r>
              <a:rPr sz="1400" spc="-15" dirty="0">
                <a:latin typeface="Calibri"/>
                <a:cs typeface="Calibri"/>
              </a:rPr>
              <a:t> </a:t>
            </a:r>
            <a:r>
              <a:rPr sz="1400" dirty="0">
                <a:latin typeface="Calibri"/>
                <a:cs typeface="Calibri"/>
              </a:rPr>
              <a:t>με</a:t>
            </a:r>
            <a:r>
              <a:rPr sz="1400" spc="-10" dirty="0">
                <a:latin typeface="Calibri"/>
                <a:cs typeface="Calibri"/>
              </a:rPr>
              <a:t> λιγότερες</a:t>
            </a:r>
            <a:r>
              <a:rPr sz="1400" spc="-5" dirty="0">
                <a:latin typeface="Calibri"/>
                <a:cs typeface="Calibri"/>
              </a:rPr>
              <a:t> </a:t>
            </a:r>
            <a:r>
              <a:rPr sz="1400" spc="-10" dirty="0">
                <a:latin typeface="Calibri"/>
                <a:cs typeface="Calibri"/>
              </a:rPr>
              <a:t>ευκαιρίες</a:t>
            </a:r>
            <a:endParaRPr sz="1400">
              <a:latin typeface="Calibri"/>
              <a:cs typeface="Calibri"/>
            </a:endParaRPr>
          </a:p>
          <a:p>
            <a:pPr marL="127000" marR="5080" indent="-114300">
              <a:lnSpc>
                <a:spcPts val="1540"/>
              </a:lnSpc>
              <a:spcBef>
                <a:spcPts val="285"/>
              </a:spcBef>
              <a:buChar char="•"/>
              <a:tabLst>
                <a:tab pos="127000" algn="l"/>
              </a:tabLst>
            </a:pPr>
            <a:r>
              <a:rPr sz="1400" spc="-5" dirty="0">
                <a:latin typeface="Calibri"/>
                <a:cs typeface="Calibri"/>
              </a:rPr>
              <a:t>Πρόσθετες</a:t>
            </a:r>
            <a:r>
              <a:rPr sz="1400" spc="-15" dirty="0">
                <a:latin typeface="Calibri"/>
                <a:cs typeface="Calibri"/>
              </a:rPr>
              <a:t> </a:t>
            </a:r>
            <a:r>
              <a:rPr sz="1400" spc="-5" dirty="0">
                <a:latin typeface="Calibri"/>
                <a:cs typeface="Calibri"/>
              </a:rPr>
              <a:t>δαπάνες</a:t>
            </a:r>
            <a:r>
              <a:rPr sz="1400" dirty="0">
                <a:latin typeface="Calibri"/>
                <a:cs typeface="Calibri"/>
              </a:rPr>
              <a:t> </a:t>
            </a:r>
            <a:r>
              <a:rPr sz="1400" spc="-5" dirty="0">
                <a:latin typeface="Calibri"/>
                <a:cs typeface="Calibri"/>
              </a:rPr>
              <a:t>(π.χ. δαπάνες</a:t>
            </a:r>
            <a:r>
              <a:rPr sz="1400" spc="-15" dirty="0">
                <a:latin typeface="Calibri"/>
                <a:cs typeface="Calibri"/>
              </a:rPr>
              <a:t> </a:t>
            </a:r>
            <a:r>
              <a:rPr sz="1400" spc="-10" dirty="0">
                <a:latin typeface="Calibri"/>
                <a:cs typeface="Calibri"/>
              </a:rPr>
              <a:t>μετακίνησης</a:t>
            </a:r>
            <a:r>
              <a:rPr sz="1400" spc="15" dirty="0">
                <a:latin typeface="Calibri"/>
                <a:cs typeface="Calibri"/>
              </a:rPr>
              <a:t> </a:t>
            </a:r>
            <a:r>
              <a:rPr sz="1400" spc="-20" dirty="0">
                <a:latin typeface="Calibri"/>
                <a:cs typeface="Calibri"/>
              </a:rPr>
              <a:t>και</a:t>
            </a:r>
            <a:r>
              <a:rPr sz="1400" spc="10" dirty="0">
                <a:latin typeface="Calibri"/>
                <a:cs typeface="Calibri"/>
              </a:rPr>
              <a:t> </a:t>
            </a:r>
            <a:r>
              <a:rPr sz="1400" spc="-5" dirty="0">
                <a:latin typeface="Calibri"/>
                <a:cs typeface="Calibri"/>
              </a:rPr>
              <a:t>διαβίωσης),</a:t>
            </a:r>
            <a:r>
              <a:rPr sz="1400" spc="5" dirty="0">
                <a:latin typeface="Calibri"/>
                <a:cs typeface="Calibri"/>
              </a:rPr>
              <a:t> </a:t>
            </a:r>
            <a:r>
              <a:rPr sz="1400" spc="-5" dirty="0">
                <a:latin typeface="Calibri"/>
                <a:cs typeface="Calibri"/>
              </a:rPr>
              <a:t>100%</a:t>
            </a:r>
            <a:r>
              <a:rPr sz="1400" spc="10" dirty="0">
                <a:latin typeface="Calibri"/>
                <a:cs typeface="Calibri"/>
              </a:rPr>
              <a:t> </a:t>
            </a:r>
            <a:r>
              <a:rPr sz="1400" spc="-5" dirty="0">
                <a:latin typeface="Calibri"/>
                <a:cs typeface="Calibri"/>
              </a:rPr>
              <a:t>των επιλέξιμων </a:t>
            </a:r>
            <a:r>
              <a:rPr sz="1400" spc="-305" dirty="0">
                <a:latin typeface="Calibri"/>
                <a:cs typeface="Calibri"/>
              </a:rPr>
              <a:t> </a:t>
            </a:r>
            <a:r>
              <a:rPr sz="1400" spc="-5" dirty="0">
                <a:latin typeface="Calibri"/>
                <a:cs typeface="Calibri"/>
              </a:rPr>
              <a:t>δαπανών</a:t>
            </a:r>
            <a:endParaRPr sz="1400">
              <a:latin typeface="Calibri"/>
              <a:cs typeface="Calibri"/>
            </a:endParaRPr>
          </a:p>
        </p:txBody>
      </p:sp>
      <p:grpSp>
        <p:nvGrpSpPr>
          <p:cNvPr id="8" name="object 8"/>
          <p:cNvGrpSpPr/>
          <p:nvPr/>
        </p:nvGrpSpPr>
        <p:grpSpPr>
          <a:xfrm>
            <a:off x="597662" y="1297177"/>
            <a:ext cx="4030979" cy="1320800"/>
            <a:chOff x="597662" y="1297177"/>
            <a:chExt cx="4030979" cy="1320800"/>
          </a:xfrm>
        </p:grpSpPr>
        <p:sp>
          <p:nvSpPr>
            <p:cNvPr id="9" name="object 9"/>
            <p:cNvSpPr/>
            <p:nvPr/>
          </p:nvSpPr>
          <p:spPr>
            <a:xfrm>
              <a:off x="610362" y="1309877"/>
              <a:ext cx="4005579" cy="1295400"/>
            </a:xfrm>
            <a:custGeom>
              <a:avLst/>
              <a:gdLst/>
              <a:ahLst/>
              <a:cxnLst/>
              <a:rect l="l" t="t" r="r" b="b"/>
              <a:pathLst>
                <a:path w="4005579" h="1295400">
                  <a:moveTo>
                    <a:pt x="3789172" y="0"/>
                  </a:moveTo>
                  <a:lnTo>
                    <a:pt x="215900" y="0"/>
                  </a:lnTo>
                  <a:lnTo>
                    <a:pt x="166395" y="5701"/>
                  </a:lnTo>
                  <a:lnTo>
                    <a:pt x="120951" y="21941"/>
                  </a:lnTo>
                  <a:lnTo>
                    <a:pt x="80864" y="47426"/>
                  </a:lnTo>
                  <a:lnTo>
                    <a:pt x="47430" y="80859"/>
                  </a:lnTo>
                  <a:lnTo>
                    <a:pt x="21943" y="120946"/>
                  </a:lnTo>
                  <a:lnTo>
                    <a:pt x="5701" y="166391"/>
                  </a:lnTo>
                  <a:lnTo>
                    <a:pt x="0" y="215900"/>
                  </a:lnTo>
                  <a:lnTo>
                    <a:pt x="0" y="1079500"/>
                  </a:lnTo>
                  <a:lnTo>
                    <a:pt x="5701" y="1129008"/>
                  </a:lnTo>
                  <a:lnTo>
                    <a:pt x="21943" y="1174453"/>
                  </a:lnTo>
                  <a:lnTo>
                    <a:pt x="47430" y="1214540"/>
                  </a:lnTo>
                  <a:lnTo>
                    <a:pt x="80864" y="1247973"/>
                  </a:lnTo>
                  <a:lnTo>
                    <a:pt x="120951" y="1273458"/>
                  </a:lnTo>
                  <a:lnTo>
                    <a:pt x="166395" y="1289698"/>
                  </a:lnTo>
                  <a:lnTo>
                    <a:pt x="215900" y="1295400"/>
                  </a:lnTo>
                  <a:lnTo>
                    <a:pt x="3789172" y="1295400"/>
                  </a:lnTo>
                  <a:lnTo>
                    <a:pt x="3838680" y="1289698"/>
                  </a:lnTo>
                  <a:lnTo>
                    <a:pt x="3884125" y="1273458"/>
                  </a:lnTo>
                  <a:lnTo>
                    <a:pt x="3924212" y="1247973"/>
                  </a:lnTo>
                  <a:lnTo>
                    <a:pt x="3957645" y="1214540"/>
                  </a:lnTo>
                  <a:lnTo>
                    <a:pt x="3983130" y="1174453"/>
                  </a:lnTo>
                  <a:lnTo>
                    <a:pt x="3999370" y="1129008"/>
                  </a:lnTo>
                  <a:lnTo>
                    <a:pt x="4005072" y="1079500"/>
                  </a:lnTo>
                  <a:lnTo>
                    <a:pt x="4005072" y="215900"/>
                  </a:lnTo>
                  <a:lnTo>
                    <a:pt x="3999370" y="166391"/>
                  </a:lnTo>
                  <a:lnTo>
                    <a:pt x="3983130" y="120946"/>
                  </a:lnTo>
                  <a:lnTo>
                    <a:pt x="3957645" y="80859"/>
                  </a:lnTo>
                  <a:lnTo>
                    <a:pt x="3924212" y="47426"/>
                  </a:lnTo>
                  <a:lnTo>
                    <a:pt x="3884125" y="21941"/>
                  </a:lnTo>
                  <a:lnTo>
                    <a:pt x="3838680" y="5701"/>
                  </a:lnTo>
                  <a:lnTo>
                    <a:pt x="3789172" y="0"/>
                  </a:lnTo>
                  <a:close/>
                </a:path>
              </a:pathLst>
            </a:custGeom>
            <a:solidFill>
              <a:srgbClr val="9BBA58"/>
            </a:solidFill>
          </p:spPr>
          <p:txBody>
            <a:bodyPr wrap="square" lIns="0" tIns="0" rIns="0" bIns="0" rtlCol="0"/>
            <a:lstStyle/>
            <a:p>
              <a:endParaRPr/>
            </a:p>
          </p:txBody>
        </p:sp>
        <p:sp>
          <p:nvSpPr>
            <p:cNvPr id="10" name="object 10"/>
            <p:cNvSpPr/>
            <p:nvPr/>
          </p:nvSpPr>
          <p:spPr>
            <a:xfrm>
              <a:off x="610362" y="1309877"/>
              <a:ext cx="4005579" cy="1295400"/>
            </a:xfrm>
            <a:custGeom>
              <a:avLst/>
              <a:gdLst/>
              <a:ahLst/>
              <a:cxnLst/>
              <a:rect l="l" t="t" r="r" b="b"/>
              <a:pathLst>
                <a:path w="4005579" h="1295400">
                  <a:moveTo>
                    <a:pt x="0" y="215900"/>
                  </a:moveTo>
                  <a:lnTo>
                    <a:pt x="5701" y="166391"/>
                  </a:lnTo>
                  <a:lnTo>
                    <a:pt x="21943" y="120946"/>
                  </a:lnTo>
                  <a:lnTo>
                    <a:pt x="47430" y="80859"/>
                  </a:lnTo>
                  <a:lnTo>
                    <a:pt x="80864" y="47426"/>
                  </a:lnTo>
                  <a:lnTo>
                    <a:pt x="120951" y="21941"/>
                  </a:lnTo>
                  <a:lnTo>
                    <a:pt x="166395" y="5701"/>
                  </a:lnTo>
                  <a:lnTo>
                    <a:pt x="215900" y="0"/>
                  </a:lnTo>
                  <a:lnTo>
                    <a:pt x="3789172" y="0"/>
                  </a:lnTo>
                  <a:lnTo>
                    <a:pt x="3838680" y="5701"/>
                  </a:lnTo>
                  <a:lnTo>
                    <a:pt x="3884125" y="21941"/>
                  </a:lnTo>
                  <a:lnTo>
                    <a:pt x="3924212" y="47426"/>
                  </a:lnTo>
                  <a:lnTo>
                    <a:pt x="3957645" y="80859"/>
                  </a:lnTo>
                  <a:lnTo>
                    <a:pt x="3983130" y="120946"/>
                  </a:lnTo>
                  <a:lnTo>
                    <a:pt x="3999370" y="166391"/>
                  </a:lnTo>
                  <a:lnTo>
                    <a:pt x="4005072" y="215900"/>
                  </a:lnTo>
                  <a:lnTo>
                    <a:pt x="4005072" y="1079500"/>
                  </a:lnTo>
                  <a:lnTo>
                    <a:pt x="3999370" y="1129008"/>
                  </a:lnTo>
                  <a:lnTo>
                    <a:pt x="3983130" y="1174453"/>
                  </a:lnTo>
                  <a:lnTo>
                    <a:pt x="3957645" y="1214540"/>
                  </a:lnTo>
                  <a:lnTo>
                    <a:pt x="3924212" y="1247973"/>
                  </a:lnTo>
                  <a:lnTo>
                    <a:pt x="3884125" y="1273458"/>
                  </a:lnTo>
                  <a:lnTo>
                    <a:pt x="3838680" y="1289698"/>
                  </a:lnTo>
                  <a:lnTo>
                    <a:pt x="3789172" y="1295400"/>
                  </a:lnTo>
                  <a:lnTo>
                    <a:pt x="215900" y="1295400"/>
                  </a:lnTo>
                  <a:lnTo>
                    <a:pt x="166395" y="1289698"/>
                  </a:lnTo>
                  <a:lnTo>
                    <a:pt x="120951" y="1273458"/>
                  </a:lnTo>
                  <a:lnTo>
                    <a:pt x="80864" y="1247973"/>
                  </a:lnTo>
                  <a:lnTo>
                    <a:pt x="47430" y="1214540"/>
                  </a:lnTo>
                  <a:lnTo>
                    <a:pt x="21943" y="1174453"/>
                  </a:lnTo>
                  <a:lnTo>
                    <a:pt x="5701" y="1129008"/>
                  </a:lnTo>
                  <a:lnTo>
                    <a:pt x="0" y="1079500"/>
                  </a:lnTo>
                  <a:lnTo>
                    <a:pt x="0" y="215900"/>
                  </a:lnTo>
                  <a:close/>
                </a:path>
              </a:pathLst>
            </a:custGeom>
            <a:ln w="25400">
              <a:solidFill>
                <a:srgbClr val="FFFFFF"/>
              </a:solidFill>
            </a:ln>
          </p:spPr>
          <p:txBody>
            <a:bodyPr wrap="square" lIns="0" tIns="0" rIns="0" bIns="0" rtlCol="0"/>
            <a:lstStyle/>
            <a:p>
              <a:endParaRPr/>
            </a:p>
          </p:txBody>
        </p:sp>
      </p:grpSp>
      <p:sp>
        <p:nvSpPr>
          <p:cNvPr id="11" name="object 11"/>
          <p:cNvSpPr txBox="1"/>
          <p:nvPr/>
        </p:nvSpPr>
        <p:spPr>
          <a:xfrm>
            <a:off x="852322" y="1670684"/>
            <a:ext cx="3521710" cy="482600"/>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FFFFFF"/>
                </a:solidFill>
                <a:latin typeface="Calibri"/>
                <a:cs typeface="Calibri"/>
              </a:rPr>
              <a:t>Στήριξη</a:t>
            </a:r>
            <a:r>
              <a:rPr sz="3000" spc="-25" dirty="0">
                <a:solidFill>
                  <a:srgbClr val="FFFFFF"/>
                </a:solidFill>
                <a:latin typeface="Calibri"/>
                <a:cs typeface="Calibri"/>
              </a:rPr>
              <a:t> </a:t>
            </a:r>
            <a:r>
              <a:rPr sz="3000" spc="-5" dirty="0">
                <a:solidFill>
                  <a:srgbClr val="FFFFFF"/>
                </a:solidFill>
                <a:latin typeface="Calibri"/>
                <a:cs typeface="Calibri"/>
              </a:rPr>
              <a:t>για</a:t>
            </a:r>
            <a:r>
              <a:rPr sz="3000" spc="-20" dirty="0">
                <a:solidFill>
                  <a:srgbClr val="FFFFFF"/>
                </a:solidFill>
                <a:latin typeface="Calibri"/>
                <a:cs typeface="Calibri"/>
              </a:rPr>
              <a:t> </a:t>
            </a:r>
            <a:r>
              <a:rPr sz="3000" spc="-25" dirty="0">
                <a:solidFill>
                  <a:srgbClr val="FFFFFF"/>
                </a:solidFill>
                <a:latin typeface="Calibri"/>
                <a:cs typeface="Calibri"/>
              </a:rPr>
              <a:t>την</a:t>
            </a:r>
            <a:r>
              <a:rPr sz="3000" spc="-20" dirty="0">
                <a:solidFill>
                  <a:srgbClr val="FFFFFF"/>
                </a:solidFill>
                <a:latin typeface="Calibri"/>
                <a:cs typeface="Calibri"/>
              </a:rPr>
              <a:t> </a:t>
            </a:r>
            <a:r>
              <a:rPr sz="3000" spc="-5" dirty="0">
                <a:solidFill>
                  <a:srgbClr val="FFFFFF"/>
                </a:solidFill>
                <a:latin typeface="Calibri"/>
                <a:cs typeface="Calibri"/>
              </a:rPr>
              <a:t>ένταξη</a:t>
            </a:r>
            <a:endParaRPr sz="3000">
              <a:latin typeface="Calibri"/>
              <a:cs typeface="Calibri"/>
            </a:endParaRPr>
          </a:p>
        </p:txBody>
      </p:sp>
      <p:grpSp>
        <p:nvGrpSpPr>
          <p:cNvPr id="12" name="object 12"/>
          <p:cNvGrpSpPr/>
          <p:nvPr/>
        </p:nvGrpSpPr>
        <p:grpSpPr>
          <a:xfrm>
            <a:off x="4602734" y="2786126"/>
            <a:ext cx="7145655" cy="1061720"/>
            <a:chOff x="4602734" y="2786126"/>
            <a:chExt cx="7145655" cy="1061720"/>
          </a:xfrm>
        </p:grpSpPr>
        <p:sp>
          <p:nvSpPr>
            <p:cNvPr id="13" name="object 13"/>
            <p:cNvSpPr/>
            <p:nvPr/>
          </p:nvSpPr>
          <p:spPr>
            <a:xfrm>
              <a:off x="4615434" y="2798826"/>
              <a:ext cx="7120255" cy="1036319"/>
            </a:xfrm>
            <a:custGeom>
              <a:avLst/>
              <a:gdLst/>
              <a:ahLst/>
              <a:cxnLst/>
              <a:rect l="l" t="t" r="r" b="b"/>
              <a:pathLst>
                <a:path w="7120255" h="1036320">
                  <a:moveTo>
                    <a:pt x="6947408" y="0"/>
                  </a:moveTo>
                  <a:lnTo>
                    <a:pt x="0" y="0"/>
                  </a:lnTo>
                  <a:lnTo>
                    <a:pt x="0" y="1036319"/>
                  </a:lnTo>
                  <a:lnTo>
                    <a:pt x="6947408" y="1036319"/>
                  </a:lnTo>
                  <a:lnTo>
                    <a:pt x="6993319" y="1030149"/>
                  </a:lnTo>
                  <a:lnTo>
                    <a:pt x="7034577" y="1012735"/>
                  </a:lnTo>
                  <a:lnTo>
                    <a:pt x="7069534" y="985726"/>
                  </a:lnTo>
                  <a:lnTo>
                    <a:pt x="7096543" y="950769"/>
                  </a:lnTo>
                  <a:lnTo>
                    <a:pt x="7113957" y="909511"/>
                  </a:lnTo>
                  <a:lnTo>
                    <a:pt x="7120127" y="863600"/>
                  </a:lnTo>
                  <a:lnTo>
                    <a:pt x="7120127" y="172720"/>
                  </a:lnTo>
                  <a:lnTo>
                    <a:pt x="7113957" y="126808"/>
                  </a:lnTo>
                  <a:lnTo>
                    <a:pt x="7096543" y="85550"/>
                  </a:lnTo>
                  <a:lnTo>
                    <a:pt x="7069534" y="50593"/>
                  </a:lnTo>
                  <a:lnTo>
                    <a:pt x="7034577" y="23584"/>
                  </a:lnTo>
                  <a:lnTo>
                    <a:pt x="6993319" y="6170"/>
                  </a:lnTo>
                  <a:lnTo>
                    <a:pt x="6947408" y="0"/>
                  </a:lnTo>
                  <a:close/>
                </a:path>
              </a:pathLst>
            </a:custGeom>
            <a:solidFill>
              <a:srgbClr val="D2E4D9">
                <a:alpha val="90194"/>
              </a:srgbClr>
            </a:solidFill>
          </p:spPr>
          <p:txBody>
            <a:bodyPr wrap="square" lIns="0" tIns="0" rIns="0" bIns="0" rtlCol="0"/>
            <a:lstStyle/>
            <a:p>
              <a:endParaRPr/>
            </a:p>
          </p:txBody>
        </p:sp>
        <p:sp>
          <p:nvSpPr>
            <p:cNvPr id="14" name="object 14"/>
            <p:cNvSpPr/>
            <p:nvPr/>
          </p:nvSpPr>
          <p:spPr>
            <a:xfrm>
              <a:off x="4615434" y="2798826"/>
              <a:ext cx="7120255" cy="1036319"/>
            </a:xfrm>
            <a:custGeom>
              <a:avLst/>
              <a:gdLst/>
              <a:ahLst/>
              <a:cxnLst/>
              <a:rect l="l" t="t" r="r" b="b"/>
              <a:pathLst>
                <a:path w="7120255" h="1036320">
                  <a:moveTo>
                    <a:pt x="7120127" y="172720"/>
                  </a:moveTo>
                  <a:lnTo>
                    <a:pt x="7120127" y="863600"/>
                  </a:lnTo>
                  <a:lnTo>
                    <a:pt x="7113957" y="909511"/>
                  </a:lnTo>
                  <a:lnTo>
                    <a:pt x="7096543" y="950769"/>
                  </a:lnTo>
                  <a:lnTo>
                    <a:pt x="7069534" y="985726"/>
                  </a:lnTo>
                  <a:lnTo>
                    <a:pt x="7034577" y="1012735"/>
                  </a:lnTo>
                  <a:lnTo>
                    <a:pt x="6993319" y="1030149"/>
                  </a:lnTo>
                  <a:lnTo>
                    <a:pt x="6947408" y="1036319"/>
                  </a:lnTo>
                  <a:lnTo>
                    <a:pt x="0" y="1036319"/>
                  </a:lnTo>
                  <a:lnTo>
                    <a:pt x="0" y="0"/>
                  </a:lnTo>
                  <a:lnTo>
                    <a:pt x="6947408" y="0"/>
                  </a:lnTo>
                  <a:lnTo>
                    <a:pt x="6993319" y="6170"/>
                  </a:lnTo>
                  <a:lnTo>
                    <a:pt x="7034577" y="23584"/>
                  </a:lnTo>
                  <a:lnTo>
                    <a:pt x="7069534" y="50593"/>
                  </a:lnTo>
                  <a:lnTo>
                    <a:pt x="7096543" y="85550"/>
                  </a:lnTo>
                  <a:lnTo>
                    <a:pt x="7113957" y="126808"/>
                  </a:lnTo>
                  <a:lnTo>
                    <a:pt x="7120127" y="172720"/>
                  </a:lnTo>
                  <a:close/>
                </a:path>
              </a:pathLst>
            </a:custGeom>
            <a:ln w="25400">
              <a:solidFill>
                <a:srgbClr val="D2E4D9"/>
              </a:solidFill>
            </a:ln>
          </p:spPr>
          <p:txBody>
            <a:bodyPr wrap="square" lIns="0" tIns="0" rIns="0" bIns="0" rtlCol="0"/>
            <a:lstStyle/>
            <a:p>
              <a:endParaRPr/>
            </a:p>
          </p:txBody>
        </p:sp>
      </p:grpSp>
      <p:sp>
        <p:nvSpPr>
          <p:cNvPr id="15" name="object 15"/>
          <p:cNvSpPr txBox="1"/>
          <p:nvPr/>
        </p:nvSpPr>
        <p:spPr>
          <a:xfrm>
            <a:off x="4671186" y="2868548"/>
            <a:ext cx="6936105" cy="843915"/>
          </a:xfrm>
          <a:prstGeom prst="rect">
            <a:avLst/>
          </a:prstGeom>
        </p:spPr>
        <p:txBody>
          <a:bodyPr vert="horz" wrap="square" lIns="0" tIns="41275" rIns="0" bIns="0" rtlCol="0">
            <a:spAutoFit/>
          </a:bodyPr>
          <a:lstStyle/>
          <a:p>
            <a:pPr marL="184785" marR="5080" indent="-172720">
              <a:lnSpc>
                <a:spcPts val="1970"/>
              </a:lnSpc>
              <a:spcBef>
                <a:spcPts val="325"/>
              </a:spcBef>
              <a:buChar char="•"/>
              <a:tabLst>
                <a:tab pos="185420" algn="l"/>
              </a:tabLst>
            </a:pPr>
            <a:r>
              <a:rPr sz="1800" spc="-15" dirty="0">
                <a:latin typeface="Calibri"/>
                <a:cs typeface="Calibri"/>
              </a:rPr>
              <a:t>Μηχανισμός</a:t>
            </a:r>
            <a:r>
              <a:rPr sz="1800" dirty="0">
                <a:latin typeface="Calibri"/>
                <a:cs typeface="Calibri"/>
              </a:rPr>
              <a:t> </a:t>
            </a:r>
            <a:r>
              <a:rPr sz="1800" spc="-5" dirty="0">
                <a:latin typeface="Calibri"/>
                <a:cs typeface="Calibri"/>
              </a:rPr>
              <a:t>χρηματοδότησης: συνεισφορά </a:t>
            </a:r>
            <a:r>
              <a:rPr sz="1800" dirty="0">
                <a:latin typeface="Calibri"/>
                <a:cs typeface="Calibri"/>
              </a:rPr>
              <a:t>στο</a:t>
            </a:r>
            <a:r>
              <a:rPr sz="1800" spc="20" dirty="0">
                <a:latin typeface="Calibri"/>
                <a:cs typeface="Calibri"/>
              </a:rPr>
              <a:t> </a:t>
            </a:r>
            <a:r>
              <a:rPr sz="1800" spc="-10" dirty="0">
                <a:latin typeface="Calibri"/>
                <a:cs typeface="Calibri"/>
              </a:rPr>
              <a:t>μοναδιαίο</a:t>
            </a:r>
            <a:r>
              <a:rPr sz="1800" spc="5" dirty="0">
                <a:latin typeface="Calibri"/>
                <a:cs typeface="Calibri"/>
              </a:rPr>
              <a:t> </a:t>
            </a:r>
            <a:r>
              <a:rPr sz="1800" spc="-15" dirty="0">
                <a:latin typeface="Calibri"/>
                <a:cs typeface="Calibri"/>
              </a:rPr>
              <a:t>κόστος,</a:t>
            </a:r>
            <a:r>
              <a:rPr sz="1800" dirty="0">
                <a:latin typeface="Calibri"/>
                <a:cs typeface="Calibri"/>
              </a:rPr>
              <a:t> 575 </a:t>
            </a:r>
            <a:r>
              <a:rPr sz="1800" spc="5" dirty="0">
                <a:latin typeface="Calibri"/>
                <a:cs typeface="Calibri"/>
              </a:rPr>
              <a:t> </a:t>
            </a:r>
            <a:r>
              <a:rPr sz="1800" spc="-5" dirty="0">
                <a:latin typeface="Calibri"/>
                <a:cs typeface="Calibri"/>
              </a:rPr>
              <a:t>ευρώ</a:t>
            </a:r>
            <a:r>
              <a:rPr sz="1800" spc="5" dirty="0">
                <a:latin typeface="Calibri"/>
                <a:cs typeface="Calibri"/>
              </a:rPr>
              <a:t> </a:t>
            </a:r>
            <a:r>
              <a:rPr sz="1800" spc="-5" dirty="0">
                <a:latin typeface="Calibri"/>
                <a:cs typeface="Calibri"/>
              </a:rPr>
              <a:t>ανά</a:t>
            </a:r>
            <a:r>
              <a:rPr sz="1800" spc="10" dirty="0">
                <a:latin typeface="Calibri"/>
                <a:cs typeface="Calibri"/>
              </a:rPr>
              <a:t> </a:t>
            </a:r>
            <a:r>
              <a:rPr sz="1800" spc="-10" dirty="0">
                <a:latin typeface="Calibri"/>
                <a:cs typeface="Calibri"/>
              </a:rPr>
              <a:t>συμμετέχοντα,</a:t>
            </a:r>
            <a:r>
              <a:rPr sz="1800" spc="30" dirty="0">
                <a:latin typeface="Calibri"/>
                <a:cs typeface="Calibri"/>
              </a:rPr>
              <a:t> </a:t>
            </a:r>
            <a:r>
              <a:rPr sz="1800" spc="-10" dirty="0">
                <a:latin typeface="Calibri"/>
                <a:cs typeface="Calibri"/>
              </a:rPr>
              <a:t>ανώτατο</a:t>
            </a:r>
            <a:r>
              <a:rPr sz="1800" spc="15" dirty="0">
                <a:latin typeface="Calibri"/>
                <a:cs typeface="Calibri"/>
              </a:rPr>
              <a:t> </a:t>
            </a:r>
            <a:r>
              <a:rPr sz="1800" spc="-5" dirty="0">
                <a:latin typeface="Calibri"/>
                <a:cs typeface="Calibri"/>
              </a:rPr>
              <a:t>όριο:</a:t>
            </a:r>
            <a:r>
              <a:rPr sz="1800" spc="10" dirty="0">
                <a:latin typeface="Calibri"/>
                <a:cs typeface="Calibri"/>
              </a:rPr>
              <a:t> </a:t>
            </a:r>
            <a:r>
              <a:rPr sz="1800" dirty="0">
                <a:latin typeface="Calibri"/>
                <a:cs typeface="Calibri"/>
              </a:rPr>
              <a:t>3</a:t>
            </a:r>
            <a:r>
              <a:rPr sz="1800" spc="10" dirty="0">
                <a:latin typeface="Calibri"/>
                <a:cs typeface="Calibri"/>
              </a:rPr>
              <a:t> </a:t>
            </a:r>
            <a:r>
              <a:rPr sz="1800" spc="-10" dirty="0">
                <a:latin typeface="Calibri"/>
                <a:cs typeface="Calibri"/>
              </a:rPr>
              <a:t>συμμετέχοντες</a:t>
            </a:r>
            <a:r>
              <a:rPr sz="1800" spc="30" dirty="0">
                <a:latin typeface="Calibri"/>
                <a:cs typeface="Calibri"/>
              </a:rPr>
              <a:t> </a:t>
            </a:r>
            <a:r>
              <a:rPr sz="1800" spc="-5" dirty="0">
                <a:latin typeface="Calibri"/>
                <a:cs typeface="Calibri"/>
              </a:rPr>
              <a:t>ανά</a:t>
            </a:r>
            <a:r>
              <a:rPr sz="1800" dirty="0">
                <a:latin typeface="Calibri"/>
                <a:cs typeface="Calibri"/>
              </a:rPr>
              <a:t> </a:t>
            </a:r>
            <a:r>
              <a:rPr sz="1800" spc="-10" dirty="0">
                <a:latin typeface="Calibri"/>
                <a:cs typeface="Calibri"/>
              </a:rPr>
              <a:t>επίσκεψη</a:t>
            </a:r>
            <a:endParaRPr sz="1800">
              <a:latin typeface="Calibri"/>
              <a:cs typeface="Calibri"/>
            </a:endParaRPr>
          </a:p>
          <a:p>
            <a:pPr marL="184785" indent="-172720">
              <a:lnSpc>
                <a:spcPct val="100000"/>
              </a:lnSpc>
              <a:spcBef>
                <a:spcPts val="120"/>
              </a:spcBef>
              <a:buChar char="•"/>
              <a:tabLst>
                <a:tab pos="185420" algn="l"/>
              </a:tabLst>
            </a:pPr>
            <a:r>
              <a:rPr sz="1800" spc="-5" dirty="0">
                <a:latin typeface="Calibri"/>
                <a:cs typeface="Calibri"/>
              </a:rPr>
              <a:t>Κανόνας</a:t>
            </a:r>
            <a:r>
              <a:rPr sz="1800" spc="5" dirty="0">
                <a:latin typeface="Calibri"/>
                <a:cs typeface="Calibri"/>
              </a:rPr>
              <a:t> </a:t>
            </a:r>
            <a:r>
              <a:rPr sz="1800" spc="-15" dirty="0">
                <a:latin typeface="Calibri"/>
                <a:cs typeface="Calibri"/>
              </a:rPr>
              <a:t>κατανομής:</a:t>
            </a:r>
            <a:r>
              <a:rPr sz="1800" spc="20" dirty="0">
                <a:latin typeface="Calibri"/>
                <a:cs typeface="Calibri"/>
              </a:rPr>
              <a:t> </a:t>
            </a:r>
            <a:r>
              <a:rPr sz="1800" spc="-10" dirty="0">
                <a:latin typeface="Calibri"/>
                <a:cs typeface="Calibri"/>
              </a:rPr>
              <a:t>ανάλογα</a:t>
            </a:r>
            <a:r>
              <a:rPr sz="1800" spc="10" dirty="0">
                <a:latin typeface="Calibri"/>
                <a:cs typeface="Calibri"/>
              </a:rPr>
              <a:t> </a:t>
            </a:r>
            <a:r>
              <a:rPr sz="1800" spc="-5" dirty="0">
                <a:latin typeface="Calibri"/>
                <a:cs typeface="Calibri"/>
              </a:rPr>
              <a:t>με</a:t>
            </a:r>
            <a:r>
              <a:rPr sz="1800" spc="15" dirty="0">
                <a:latin typeface="Calibri"/>
                <a:cs typeface="Calibri"/>
              </a:rPr>
              <a:t> </a:t>
            </a:r>
            <a:r>
              <a:rPr sz="1800" spc="-10" dirty="0">
                <a:latin typeface="Calibri"/>
                <a:cs typeface="Calibri"/>
              </a:rPr>
              <a:t>τον</a:t>
            </a:r>
            <a:r>
              <a:rPr sz="1800" dirty="0">
                <a:latin typeface="Calibri"/>
                <a:cs typeface="Calibri"/>
              </a:rPr>
              <a:t> </a:t>
            </a:r>
            <a:r>
              <a:rPr sz="1800" spc="-10" dirty="0">
                <a:latin typeface="Calibri"/>
                <a:cs typeface="Calibri"/>
              </a:rPr>
              <a:t>αριθμό</a:t>
            </a:r>
            <a:r>
              <a:rPr sz="1800" spc="15" dirty="0">
                <a:latin typeface="Calibri"/>
                <a:cs typeface="Calibri"/>
              </a:rPr>
              <a:t> </a:t>
            </a:r>
            <a:r>
              <a:rPr sz="1800" spc="-15" dirty="0">
                <a:latin typeface="Calibri"/>
                <a:cs typeface="Calibri"/>
              </a:rPr>
              <a:t>των</a:t>
            </a:r>
            <a:r>
              <a:rPr sz="1800" spc="25" dirty="0">
                <a:latin typeface="Calibri"/>
                <a:cs typeface="Calibri"/>
              </a:rPr>
              <a:t> </a:t>
            </a:r>
            <a:r>
              <a:rPr sz="1800" spc="-10" dirty="0">
                <a:latin typeface="Calibri"/>
                <a:cs typeface="Calibri"/>
              </a:rPr>
              <a:t>συμμετεχόντων</a:t>
            </a:r>
            <a:endParaRPr sz="1800">
              <a:latin typeface="Calibri"/>
              <a:cs typeface="Calibri"/>
            </a:endParaRPr>
          </a:p>
        </p:txBody>
      </p:sp>
      <p:grpSp>
        <p:nvGrpSpPr>
          <p:cNvPr id="16" name="object 16"/>
          <p:cNvGrpSpPr/>
          <p:nvPr/>
        </p:nvGrpSpPr>
        <p:grpSpPr>
          <a:xfrm>
            <a:off x="597662" y="2656585"/>
            <a:ext cx="4030979" cy="1320800"/>
            <a:chOff x="597662" y="2656585"/>
            <a:chExt cx="4030979" cy="1320800"/>
          </a:xfrm>
        </p:grpSpPr>
        <p:sp>
          <p:nvSpPr>
            <p:cNvPr id="17" name="object 17"/>
            <p:cNvSpPr/>
            <p:nvPr/>
          </p:nvSpPr>
          <p:spPr>
            <a:xfrm>
              <a:off x="610362" y="2669285"/>
              <a:ext cx="4005579" cy="1295400"/>
            </a:xfrm>
            <a:custGeom>
              <a:avLst/>
              <a:gdLst/>
              <a:ahLst/>
              <a:cxnLst/>
              <a:rect l="l" t="t" r="r" b="b"/>
              <a:pathLst>
                <a:path w="4005579" h="1295400">
                  <a:moveTo>
                    <a:pt x="3789172" y="0"/>
                  </a:moveTo>
                  <a:lnTo>
                    <a:pt x="215900" y="0"/>
                  </a:lnTo>
                  <a:lnTo>
                    <a:pt x="166395" y="5701"/>
                  </a:lnTo>
                  <a:lnTo>
                    <a:pt x="120951" y="21941"/>
                  </a:lnTo>
                  <a:lnTo>
                    <a:pt x="80864" y="47426"/>
                  </a:lnTo>
                  <a:lnTo>
                    <a:pt x="47430" y="80859"/>
                  </a:lnTo>
                  <a:lnTo>
                    <a:pt x="21943" y="120946"/>
                  </a:lnTo>
                  <a:lnTo>
                    <a:pt x="5701" y="166391"/>
                  </a:lnTo>
                  <a:lnTo>
                    <a:pt x="0" y="215900"/>
                  </a:lnTo>
                  <a:lnTo>
                    <a:pt x="0" y="1079500"/>
                  </a:lnTo>
                  <a:lnTo>
                    <a:pt x="5701" y="1129008"/>
                  </a:lnTo>
                  <a:lnTo>
                    <a:pt x="21943" y="1174453"/>
                  </a:lnTo>
                  <a:lnTo>
                    <a:pt x="47430" y="1214540"/>
                  </a:lnTo>
                  <a:lnTo>
                    <a:pt x="80864" y="1247973"/>
                  </a:lnTo>
                  <a:lnTo>
                    <a:pt x="120951" y="1273458"/>
                  </a:lnTo>
                  <a:lnTo>
                    <a:pt x="166395" y="1289698"/>
                  </a:lnTo>
                  <a:lnTo>
                    <a:pt x="215900" y="1295400"/>
                  </a:lnTo>
                  <a:lnTo>
                    <a:pt x="3789172" y="1295400"/>
                  </a:lnTo>
                  <a:lnTo>
                    <a:pt x="3838680" y="1289698"/>
                  </a:lnTo>
                  <a:lnTo>
                    <a:pt x="3884125" y="1273458"/>
                  </a:lnTo>
                  <a:lnTo>
                    <a:pt x="3924212" y="1247973"/>
                  </a:lnTo>
                  <a:lnTo>
                    <a:pt x="3957645" y="1214540"/>
                  </a:lnTo>
                  <a:lnTo>
                    <a:pt x="3983130" y="1174453"/>
                  </a:lnTo>
                  <a:lnTo>
                    <a:pt x="3999370" y="1129008"/>
                  </a:lnTo>
                  <a:lnTo>
                    <a:pt x="4005072" y="1079500"/>
                  </a:lnTo>
                  <a:lnTo>
                    <a:pt x="4005072" y="215900"/>
                  </a:lnTo>
                  <a:lnTo>
                    <a:pt x="3999370" y="166391"/>
                  </a:lnTo>
                  <a:lnTo>
                    <a:pt x="3983130" y="120946"/>
                  </a:lnTo>
                  <a:lnTo>
                    <a:pt x="3957645" y="80859"/>
                  </a:lnTo>
                  <a:lnTo>
                    <a:pt x="3924212" y="47426"/>
                  </a:lnTo>
                  <a:lnTo>
                    <a:pt x="3884125" y="21941"/>
                  </a:lnTo>
                  <a:lnTo>
                    <a:pt x="3838680" y="5701"/>
                  </a:lnTo>
                  <a:lnTo>
                    <a:pt x="3789172" y="0"/>
                  </a:lnTo>
                  <a:close/>
                </a:path>
              </a:pathLst>
            </a:custGeom>
            <a:solidFill>
              <a:srgbClr val="5CB37B"/>
            </a:solidFill>
          </p:spPr>
          <p:txBody>
            <a:bodyPr wrap="square" lIns="0" tIns="0" rIns="0" bIns="0" rtlCol="0"/>
            <a:lstStyle/>
            <a:p>
              <a:endParaRPr/>
            </a:p>
          </p:txBody>
        </p:sp>
        <p:sp>
          <p:nvSpPr>
            <p:cNvPr id="18" name="object 18"/>
            <p:cNvSpPr/>
            <p:nvPr/>
          </p:nvSpPr>
          <p:spPr>
            <a:xfrm>
              <a:off x="610362" y="2669285"/>
              <a:ext cx="4005579" cy="1295400"/>
            </a:xfrm>
            <a:custGeom>
              <a:avLst/>
              <a:gdLst/>
              <a:ahLst/>
              <a:cxnLst/>
              <a:rect l="l" t="t" r="r" b="b"/>
              <a:pathLst>
                <a:path w="4005579" h="1295400">
                  <a:moveTo>
                    <a:pt x="0" y="215900"/>
                  </a:moveTo>
                  <a:lnTo>
                    <a:pt x="5701" y="166391"/>
                  </a:lnTo>
                  <a:lnTo>
                    <a:pt x="21943" y="120946"/>
                  </a:lnTo>
                  <a:lnTo>
                    <a:pt x="47430" y="80859"/>
                  </a:lnTo>
                  <a:lnTo>
                    <a:pt x="80864" y="47426"/>
                  </a:lnTo>
                  <a:lnTo>
                    <a:pt x="120951" y="21941"/>
                  </a:lnTo>
                  <a:lnTo>
                    <a:pt x="166395" y="5701"/>
                  </a:lnTo>
                  <a:lnTo>
                    <a:pt x="215900" y="0"/>
                  </a:lnTo>
                  <a:lnTo>
                    <a:pt x="3789172" y="0"/>
                  </a:lnTo>
                  <a:lnTo>
                    <a:pt x="3838680" y="5701"/>
                  </a:lnTo>
                  <a:lnTo>
                    <a:pt x="3884125" y="21941"/>
                  </a:lnTo>
                  <a:lnTo>
                    <a:pt x="3924212" y="47426"/>
                  </a:lnTo>
                  <a:lnTo>
                    <a:pt x="3957645" y="80859"/>
                  </a:lnTo>
                  <a:lnTo>
                    <a:pt x="3983130" y="120946"/>
                  </a:lnTo>
                  <a:lnTo>
                    <a:pt x="3999370" y="166391"/>
                  </a:lnTo>
                  <a:lnTo>
                    <a:pt x="4005072" y="215900"/>
                  </a:lnTo>
                  <a:lnTo>
                    <a:pt x="4005072" y="1079500"/>
                  </a:lnTo>
                  <a:lnTo>
                    <a:pt x="3999370" y="1129008"/>
                  </a:lnTo>
                  <a:lnTo>
                    <a:pt x="3983130" y="1174453"/>
                  </a:lnTo>
                  <a:lnTo>
                    <a:pt x="3957645" y="1214540"/>
                  </a:lnTo>
                  <a:lnTo>
                    <a:pt x="3924212" y="1247973"/>
                  </a:lnTo>
                  <a:lnTo>
                    <a:pt x="3884125" y="1273458"/>
                  </a:lnTo>
                  <a:lnTo>
                    <a:pt x="3838680" y="1289698"/>
                  </a:lnTo>
                  <a:lnTo>
                    <a:pt x="3789172" y="1295400"/>
                  </a:lnTo>
                  <a:lnTo>
                    <a:pt x="215900" y="1295400"/>
                  </a:lnTo>
                  <a:lnTo>
                    <a:pt x="166395" y="1289698"/>
                  </a:lnTo>
                  <a:lnTo>
                    <a:pt x="120951" y="1273458"/>
                  </a:lnTo>
                  <a:lnTo>
                    <a:pt x="80864" y="1247973"/>
                  </a:lnTo>
                  <a:lnTo>
                    <a:pt x="47430" y="1214540"/>
                  </a:lnTo>
                  <a:lnTo>
                    <a:pt x="21943" y="1174453"/>
                  </a:lnTo>
                  <a:lnTo>
                    <a:pt x="5701" y="1129008"/>
                  </a:lnTo>
                  <a:lnTo>
                    <a:pt x="0" y="1079500"/>
                  </a:lnTo>
                  <a:lnTo>
                    <a:pt x="0" y="215900"/>
                  </a:lnTo>
                  <a:close/>
                </a:path>
              </a:pathLst>
            </a:custGeom>
            <a:ln w="25400">
              <a:solidFill>
                <a:srgbClr val="FFFFFF"/>
              </a:solidFill>
            </a:ln>
          </p:spPr>
          <p:txBody>
            <a:bodyPr wrap="square" lIns="0" tIns="0" rIns="0" bIns="0" rtlCol="0"/>
            <a:lstStyle/>
            <a:p>
              <a:endParaRPr/>
            </a:p>
          </p:txBody>
        </p:sp>
      </p:grpSp>
      <p:sp>
        <p:nvSpPr>
          <p:cNvPr id="19" name="object 19"/>
          <p:cNvSpPr txBox="1"/>
          <p:nvPr/>
        </p:nvSpPr>
        <p:spPr>
          <a:xfrm>
            <a:off x="907186" y="2821685"/>
            <a:ext cx="3409950" cy="900430"/>
          </a:xfrm>
          <a:prstGeom prst="rect">
            <a:avLst/>
          </a:prstGeom>
        </p:spPr>
        <p:txBody>
          <a:bodyPr vert="horz" wrap="square" lIns="0" tIns="59055" rIns="0" bIns="0" rtlCol="0">
            <a:spAutoFit/>
          </a:bodyPr>
          <a:lstStyle/>
          <a:p>
            <a:pPr marL="835025" marR="5080" indent="-822960">
              <a:lnSpc>
                <a:spcPts val="3290"/>
              </a:lnSpc>
              <a:spcBef>
                <a:spcPts val="465"/>
              </a:spcBef>
            </a:pPr>
            <a:r>
              <a:rPr sz="3000" spc="-5" dirty="0">
                <a:solidFill>
                  <a:srgbClr val="FFFFFF"/>
                </a:solidFill>
                <a:latin typeface="Calibri"/>
                <a:cs typeface="Calibri"/>
              </a:rPr>
              <a:t>Προ</a:t>
            </a:r>
            <a:r>
              <a:rPr sz="3000" spc="-25" dirty="0">
                <a:solidFill>
                  <a:srgbClr val="FFFFFF"/>
                </a:solidFill>
                <a:latin typeface="Calibri"/>
                <a:cs typeface="Calibri"/>
              </a:rPr>
              <a:t>π</a:t>
            </a:r>
            <a:r>
              <a:rPr sz="3000" spc="-5" dirty="0">
                <a:solidFill>
                  <a:srgbClr val="FFFFFF"/>
                </a:solidFill>
                <a:latin typeface="Calibri"/>
                <a:cs typeface="Calibri"/>
              </a:rPr>
              <a:t>αρ</a:t>
            </a:r>
            <a:r>
              <a:rPr sz="3000" spc="-25" dirty="0">
                <a:solidFill>
                  <a:srgbClr val="FFFFFF"/>
                </a:solidFill>
                <a:latin typeface="Calibri"/>
                <a:cs typeface="Calibri"/>
              </a:rPr>
              <a:t>α</a:t>
            </a:r>
            <a:r>
              <a:rPr sz="3000" dirty="0">
                <a:solidFill>
                  <a:srgbClr val="FFFFFF"/>
                </a:solidFill>
                <a:latin typeface="Calibri"/>
                <a:cs typeface="Calibri"/>
              </a:rPr>
              <a:t>σ</a:t>
            </a:r>
            <a:r>
              <a:rPr sz="3000" spc="-45" dirty="0">
                <a:solidFill>
                  <a:srgbClr val="FFFFFF"/>
                </a:solidFill>
                <a:latin typeface="Calibri"/>
                <a:cs typeface="Calibri"/>
              </a:rPr>
              <a:t>κ</a:t>
            </a:r>
            <a:r>
              <a:rPr sz="3000" dirty="0">
                <a:solidFill>
                  <a:srgbClr val="FFFFFF"/>
                </a:solidFill>
                <a:latin typeface="Calibri"/>
                <a:cs typeface="Calibri"/>
              </a:rPr>
              <a:t>ευ</a:t>
            </a:r>
            <a:r>
              <a:rPr sz="3000" spc="-30" dirty="0">
                <a:solidFill>
                  <a:srgbClr val="FFFFFF"/>
                </a:solidFill>
                <a:latin typeface="Calibri"/>
                <a:cs typeface="Calibri"/>
              </a:rPr>
              <a:t>α</a:t>
            </a:r>
            <a:r>
              <a:rPr sz="3000" spc="30" dirty="0">
                <a:solidFill>
                  <a:srgbClr val="FFFFFF"/>
                </a:solidFill>
                <a:latin typeface="Calibri"/>
                <a:cs typeface="Calibri"/>
              </a:rPr>
              <a:t>σ</a:t>
            </a:r>
            <a:r>
              <a:rPr sz="3000" spc="-5" dirty="0">
                <a:solidFill>
                  <a:srgbClr val="FFFFFF"/>
                </a:solidFill>
                <a:latin typeface="Calibri"/>
                <a:cs typeface="Calibri"/>
              </a:rPr>
              <a:t>τι</a:t>
            </a:r>
            <a:r>
              <a:rPr sz="3000" spc="-40" dirty="0">
                <a:solidFill>
                  <a:srgbClr val="FFFFFF"/>
                </a:solidFill>
                <a:latin typeface="Calibri"/>
                <a:cs typeface="Calibri"/>
              </a:rPr>
              <a:t>κ</a:t>
            </a:r>
            <a:r>
              <a:rPr sz="3000" dirty="0">
                <a:solidFill>
                  <a:srgbClr val="FFFFFF"/>
                </a:solidFill>
                <a:latin typeface="Calibri"/>
                <a:cs typeface="Calibri"/>
              </a:rPr>
              <a:t>ές  </a:t>
            </a:r>
            <a:r>
              <a:rPr sz="3000" spc="-10" dirty="0">
                <a:solidFill>
                  <a:srgbClr val="FFFFFF"/>
                </a:solidFill>
                <a:latin typeface="Calibri"/>
                <a:cs typeface="Calibri"/>
              </a:rPr>
              <a:t>επισκέψεις</a:t>
            </a:r>
            <a:endParaRPr sz="3000">
              <a:latin typeface="Calibri"/>
              <a:cs typeface="Calibri"/>
            </a:endParaRPr>
          </a:p>
        </p:txBody>
      </p:sp>
      <p:grpSp>
        <p:nvGrpSpPr>
          <p:cNvPr id="20" name="object 20"/>
          <p:cNvGrpSpPr/>
          <p:nvPr/>
        </p:nvGrpSpPr>
        <p:grpSpPr>
          <a:xfrm>
            <a:off x="4602734" y="4147058"/>
            <a:ext cx="7145655" cy="1061720"/>
            <a:chOff x="4602734" y="4147058"/>
            <a:chExt cx="7145655" cy="1061720"/>
          </a:xfrm>
        </p:grpSpPr>
        <p:sp>
          <p:nvSpPr>
            <p:cNvPr id="21" name="object 21"/>
            <p:cNvSpPr/>
            <p:nvPr/>
          </p:nvSpPr>
          <p:spPr>
            <a:xfrm>
              <a:off x="4615434" y="4159758"/>
              <a:ext cx="7120255" cy="1036319"/>
            </a:xfrm>
            <a:custGeom>
              <a:avLst/>
              <a:gdLst/>
              <a:ahLst/>
              <a:cxnLst/>
              <a:rect l="l" t="t" r="r" b="b"/>
              <a:pathLst>
                <a:path w="7120255" h="1036320">
                  <a:moveTo>
                    <a:pt x="6947408" y="0"/>
                  </a:moveTo>
                  <a:lnTo>
                    <a:pt x="0" y="0"/>
                  </a:lnTo>
                  <a:lnTo>
                    <a:pt x="0" y="1036320"/>
                  </a:lnTo>
                  <a:lnTo>
                    <a:pt x="6947408" y="1036320"/>
                  </a:lnTo>
                  <a:lnTo>
                    <a:pt x="6993319" y="1030149"/>
                  </a:lnTo>
                  <a:lnTo>
                    <a:pt x="7034577" y="1012735"/>
                  </a:lnTo>
                  <a:lnTo>
                    <a:pt x="7069534" y="985726"/>
                  </a:lnTo>
                  <a:lnTo>
                    <a:pt x="7096543" y="950769"/>
                  </a:lnTo>
                  <a:lnTo>
                    <a:pt x="7113957" y="909511"/>
                  </a:lnTo>
                  <a:lnTo>
                    <a:pt x="7120127" y="863600"/>
                  </a:lnTo>
                  <a:lnTo>
                    <a:pt x="7120127" y="172720"/>
                  </a:lnTo>
                  <a:lnTo>
                    <a:pt x="7113957" y="126808"/>
                  </a:lnTo>
                  <a:lnTo>
                    <a:pt x="7096543" y="85550"/>
                  </a:lnTo>
                  <a:lnTo>
                    <a:pt x="7069534" y="50593"/>
                  </a:lnTo>
                  <a:lnTo>
                    <a:pt x="7034577" y="23584"/>
                  </a:lnTo>
                  <a:lnTo>
                    <a:pt x="6993319" y="6170"/>
                  </a:lnTo>
                  <a:lnTo>
                    <a:pt x="6947408" y="0"/>
                  </a:lnTo>
                  <a:close/>
                </a:path>
              </a:pathLst>
            </a:custGeom>
            <a:solidFill>
              <a:srgbClr val="D2DCE1">
                <a:alpha val="90194"/>
              </a:srgbClr>
            </a:solidFill>
          </p:spPr>
          <p:txBody>
            <a:bodyPr wrap="square" lIns="0" tIns="0" rIns="0" bIns="0" rtlCol="0"/>
            <a:lstStyle/>
            <a:p>
              <a:endParaRPr/>
            </a:p>
          </p:txBody>
        </p:sp>
        <p:sp>
          <p:nvSpPr>
            <p:cNvPr id="22" name="object 22"/>
            <p:cNvSpPr/>
            <p:nvPr/>
          </p:nvSpPr>
          <p:spPr>
            <a:xfrm>
              <a:off x="4615434" y="4159758"/>
              <a:ext cx="7120255" cy="1036319"/>
            </a:xfrm>
            <a:custGeom>
              <a:avLst/>
              <a:gdLst/>
              <a:ahLst/>
              <a:cxnLst/>
              <a:rect l="l" t="t" r="r" b="b"/>
              <a:pathLst>
                <a:path w="7120255" h="1036320">
                  <a:moveTo>
                    <a:pt x="7120127" y="172720"/>
                  </a:moveTo>
                  <a:lnTo>
                    <a:pt x="7120127" y="863600"/>
                  </a:lnTo>
                  <a:lnTo>
                    <a:pt x="7113957" y="909511"/>
                  </a:lnTo>
                  <a:lnTo>
                    <a:pt x="7096543" y="950769"/>
                  </a:lnTo>
                  <a:lnTo>
                    <a:pt x="7069534" y="985726"/>
                  </a:lnTo>
                  <a:lnTo>
                    <a:pt x="7034577" y="1012735"/>
                  </a:lnTo>
                  <a:lnTo>
                    <a:pt x="6993319" y="1030149"/>
                  </a:lnTo>
                  <a:lnTo>
                    <a:pt x="6947408" y="1036320"/>
                  </a:lnTo>
                  <a:lnTo>
                    <a:pt x="0" y="1036320"/>
                  </a:lnTo>
                  <a:lnTo>
                    <a:pt x="0" y="0"/>
                  </a:lnTo>
                  <a:lnTo>
                    <a:pt x="6947408" y="0"/>
                  </a:lnTo>
                  <a:lnTo>
                    <a:pt x="6993319" y="6170"/>
                  </a:lnTo>
                  <a:lnTo>
                    <a:pt x="7034577" y="23584"/>
                  </a:lnTo>
                  <a:lnTo>
                    <a:pt x="7069534" y="50593"/>
                  </a:lnTo>
                  <a:lnTo>
                    <a:pt x="7096543" y="85550"/>
                  </a:lnTo>
                  <a:lnTo>
                    <a:pt x="7113957" y="126808"/>
                  </a:lnTo>
                  <a:lnTo>
                    <a:pt x="7120127" y="172720"/>
                  </a:lnTo>
                  <a:close/>
                </a:path>
              </a:pathLst>
            </a:custGeom>
            <a:ln w="25400">
              <a:solidFill>
                <a:srgbClr val="D2DCE1"/>
              </a:solidFill>
            </a:ln>
          </p:spPr>
          <p:txBody>
            <a:bodyPr wrap="square" lIns="0" tIns="0" rIns="0" bIns="0" rtlCol="0"/>
            <a:lstStyle/>
            <a:p>
              <a:endParaRPr/>
            </a:p>
          </p:txBody>
        </p:sp>
      </p:grpSp>
      <p:sp>
        <p:nvSpPr>
          <p:cNvPr id="23" name="object 23"/>
          <p:cNvSpPr txBox="1"/>
          <p:nvPr/>
        </p:nvSpPr>
        <p:spPr>
          <a:xfrm>
            <a:off x="4671186" y="4228845"/>
            <a:ext cx="6702425" cy="843915"/>
          </a:xfrm>
          <a:prstGeom prst="rect">
            <a:avLst/>
          </a:prstGeom>
        </p:spPr>
        <p:txBody>
          <a:bodyPr vert="horz" wrap="square" lIns="0" tIns="41275" rIns="0" bIns="0" rtlCol="0">
            <a:spAutoFit/>
          </a:bodyPr>
          <a:lstStyle/>
          <a:p>
            <a:pPr marL="184785" marR="5080" indent="-172720">
              <a:lnSpc>
                <a:spcPts val="1970"/>
              </a:lnSpc>
              <a:spcBef>
                <a:spcPts val="325"/>
              </a:spcBef>
              <a:buChar char="•"/>
              <a:tabLst>
                <a:tab pos="185420" algn="l"/>
              </a:tabLst>
            </a:pPr>
            <a:r>
              <a:rPr sz="1800" spc="-15" dirty="0">
                <a:latin typeface="Calibri"/>
                <a:cs typeface="Calibri"/>
              </a:rPr>
              <a:t>Μηχανισμός</a:t>
            </a:r>
            <a:r>
              <a:rPr sz="1800" dirty="0">
                <a:latin typeface="Calibri"/>
                <a:cs typeface="Calibri"/>
              </a:rPr>
              <a:t> </a:t>
            </a:r>
            <a:r>
              <a:rPr sz="1800" spc="-5" dirty="0">
                <a:latin typeface="Calibri"/>
                <a:cs typeface="Calibri"/>
              </a:rPr>
              <a:t>χρηματοδότησης:</a:t>
            </a:r>
            <a:r>
              <a:rPr sz="1800" dirty="0">
                <a:latin typeface="Calibri"/>
                <a:cs typeface="Calibri"/>
              </a:rPr>
              <a:t> </a:t>
            </a:r>
            <a:r>
              <a:rPr sz="1800" spc="-5" dirty="0">
                <a:latin typeface="Calibri"/>
                <a:cs typeface="Calibri"/>
              </a:rPr>
              <a:t>συνεισφορά </a:t>
            </a:r>
            <a:r>
              <a:rPr sz="1800" dirty="0">
                <a:latin typeface="Calibri"/>
                <a:cs typeface="Calibri"/>
              </a:rPr>
              <a:t>στο</a:t>
            </a:r>
            <a:r>
              <a:rPr sz="1800" spc="25" dirty="0">
                <a:latin typeface="Calibri"/>
                <a:cs typeface="Calibri"/>
              </a:rPr>
              <a:t> </a:t>
            </a:r>
            <a:r>
              <a:rPr sz="1800" spc="-10" dirty="0">
                <a:latin typeface="Calibri"/>
                <a:cs typeface="Calibri"/>
              </a:rPr>
              <a:t>μοναδιαίο</a:t>
            </a:r>
            <a:r>
              <a:rPr sz="1800" spc="5" dirty="0">
                <a:latin typeface="Calibri"/>
                <a:cs typeface="Calibri"/>
              </a:rPr>
              <a:t> </a:t>
            </a:r>
            <a:r>
              <a:rPr sz="1800" spc="-15" dirty="0">
                <a:latin typeface="Calibri"/>
                <a:cs typeface="Calibri"/>
              </a:rPr>
              <a:t>κόστος,</a:t>
            </a:r>
            <a:r>
              <a:rPr sz="1800" spc="5" dirty="0">
                <a:latin typeface="Calibri"/>
                <a:cs typeface="Calibri"/>
              </a:rPr>
              <a:t> </a:t>
            </a:r>
            <a:r>
              <a:rPr sz="1800" dirty="0">
                <a:latin typeface="Calibri"/>
                <a:cs typeface="Calibri"/>
              </a:rPr>
              <a:t>80 </a:t>
            </a:r>
            <a:r>
              <a:rPr sz="1800" spc="-390" dirty="0">
                <a:latin typeface="Calibri"/>
                <a:cs typeface="Calibri"/>
              </a:rPr>
              <a:t> </a:t>
            </a:r>
            <a:r>
              <a:rPr sz="1800" spc="-5" dirty="0">
                <a:latin typeface="Calibri"/>
                <a:cs typeface="Calibri"/>
              </a:rPr>
              <a:t>ευρώ</a:t>
            </a:r>
            <a:r>
              <a:rPr sz="1800" dirty="0">
                <a:latin typeface="Calibri"/>
                <a:cs typeface="Calibri"/>
              </a:rPr>
              <a:t> </a:t>
            </a:r>
            <a:r>
              <a:rPr sz="1800" spc="-5" dirty="0">
                <a:latin typeface="Calibri"/>
                <a:cs typeface="Calibri"/>
              </a:rPr>
              <a:t>ανά</a:t>
            </a:r>
            <a:r>
              <a:rPr sz="1800" dirty="0">
                <a:latin typeface="Calibri"/>
                <a:cs typeface="Calibri"/>
              </a:rPr>
              <a:t> </a:t>
            </a:r>
            <a:r>
              <a:rPr sz="1800" spc="-10" dirty="0">
                <a:latin typeface="Calibri"/>
                <a:cs typeface="Calibri"/>
              </a:rPr>
              <a:t>συμμετέχοντα</a:t>
            </a:r>
            <a:r>
              <a:rPr sz="1800" spc="20" dirty="0">
                <a:latin typeface="Calibri"/>
                <a:cs typeface="Calibri"/>
              </a:rPr>
              <a:t> </a:t>
            </a:r>
            <a:r>
              <a:rPr sz="1800" spc="-15" dirty="0">
                <a:latin typeface="Calibri"/>
                <a:cs typeface="Calibri"/>
              </a:rPr>
              <a:t>την</a:t>
            </a:r>
            <a:r>
              <a:rPr sz="1800" dirty="0">
                <a:latin typeface="Calibri"/>
                <a:cs typeface="Calibri"/>
              </a:rPr>
              <a:t> </a:t>
            </a:r>
            <a:r>
              <a:rPr sz="1800" spc="-5" dirty="0">
                <a:latin typeface="Calibri"/>
                <a:cs typeface="Calibri"/>
              </a:rPr>
              <a:t>ημέρα</a:t>
            </a:r>
            <a:r>
              <a:rPr sz="1800" dirty="0">
                <a:latin typeface="Calibri"/>
                <a:cs typeface="Calibri"/>
              </a:rPr>
              <a:t> </a:t>
            </a:r>
            <a:r>
              <a:rPr sz="1800" spc="-5" dirty="0">
                <a:latin typeface="Calibri"/>
                <a:cs typeface="Calibri"/>
              </a:rPr>
              <a:t>(800</a:t>
            </a:r>
            <a:r>
              <a:rPr sz="1800" spc="5" dirty="0">
                <a:latin typeface="Calibri"/>
                <a:cs typeface="Calibri"/>
              </a:rPr>
              <a:t> </a:t>
            </a:r>
            <a:r>
              <a:rPr sz="1800" spc="-5" dirty="0">
                <a:latin typeface="Calibri"/>
                <a:cs typeface="Calibri"/>
              </a:rPr>
              <a:t>ευρώ</a:t>
            </a:r>
            <a:r>
              <a:rPr sz="1800" dirty="0">
                <a:latin typeface="Calibri"/>
                <a:cs typeface="Calibri"/>
              </a:rPr>
              <a:t> </a:t>
            </a:r>
            <a:r>
              <a:rPr sz="1800" spc="-10" dirty="0">
                <a:latin typeface="Calibri"/>
                <a:cs typeface="Calibri"/>
              </a:rPr>
              <a:t>ανώτατο</a:t>
            </a:r>
            <a:r>
              <a:rPr sz="1800" spc="25" dirty="0">
                <a:latin typeface="Calibri"/>
                <a:cs typeface="Calibri"/>
              </a:rPr>
              <a:t> </a:t>
            </a:r>
            <a:r>
              <a:rPr sz="1800" spc="-10" dirty="0">
                <a:latin typeface="Calibri"/>
                <a:cs typeface="Calibri"/>
              </a:rPr>
              <a:t>όριο)</a:t>
            </a:r>
            <a:endParaRPr sz="1800">
              <a:latin typeface="Calibri"/>
              <a:cs typeface="Calibri"/>
            </a:endParaRPr>
          </a:p>
          <a:p>
            <a:pPr marL="184785" indent="-172720">
              <a:lnSpc>
                <a:spcPct val="100000"/>
              </a:lnSpc>
              <a:spcBef>
                <a:spcPts val="120"/>
              </a:spcBef>
              <a:buChar char="•"/>
              <a:tabLst>
                <a:tab pos="185420" algn="l"/>
              </a:tabLst>
            </a:pPr>
            <a:r>
              <a:rPr sz="1800" spc="-5" dirty="0">
                <a:latin typeface="Calibri"/>
                <a:cs typeface="Calibri"/>
              </a:rPr>
              <a:t>Κανόνας</a:t>
            </a:r>
            <a:r>
              <a:rPr sz="1800" spc="5" dirty="0">
                <a:latin typeface="Calibri"/>
                <a:cs typeface="Calibri"/>
              </a:rPr>
              <a:t> </a:t>
            </a:r>
            <a:r>
              <a:rPr sz="1800" spc="-15" dirty="0">
                <a:latin typeface="Calibri"/>
                <a:cs typeface="Calibri"/>
              </a:rPr>
              <a:t>κατανομής:</a:t>
            </a:r>
            <a:r>
              <a:rPr sz="1800" spc="20" dirty="0">
                <a:latin typeface="Calibri"/>
                <a:cs typeface="Calibri"/>
              </a:rPr>
              <a:t> </a:t>
            </a:r>
            <a:r>
              <a:rPr sz="1800" spc="-10" dirty="0">
                <a:latin typeface="Calibri"/>
                <a:cs typeface="Calibri"/>
              </a:rPr>
              <a:t>ανάλογα</a:t>
            </a:r>
            <a:r>
              <a:rPr sz="1800" spc="10" dirty="0">
                <a:latin typeface="Calibri"/>
                <a:cs typeface="Calibri"/>
              </a:rPr>
              <a:t> </a:t>
            </a:r>
            <a:r>
              <a:rPr sz="1800" spc="-5" dirty="0">
                <a:latin typeface="Calibri"/>
                <a:cs typeface="Calibri"/>
              </a:rPr>
              <a:t>με</a:t>
            </a:r>
            <a:r>
              <a:rPr sz="1800" spc="15" dirty="0">
                <a:latin typeface="Calibri"/>
                <a:cs typeface="Calibri"/>
              </a:rPr>
              <a:t> </a:t>
            </a:r>
            <a:r>
              <a:rPr sz="1800" spc="-10" dirty="0">
                <a:latin typeface="Calibri"/>
                <a:cs typeface="Calibri"/>
              </a:rPr>
              <a:t>τον</a:t>
            </a:r>
            <a:r>
              <a:rPr sz="1800" dirty="0">
                <a:latin typeface="Calibri"/>
                <a:cs typeface="Calibri"/>
              </a:rPr>
              <a:t> </a:t>
            </a:r>
            <a:r>
              <a:rPr sz="1800" spc="-10" dirty="0">
                <a:latin typeface="Calibri"/>
                <a:cs typeface="Calibri"/>
              </a:rPr>
              <a:t>αριθμό</a:t>
            </a:r>
            <a:r>
              <a:rPr sz="1800" spc="15" dirty="0">
                <a:latin typeface="Calibri"/>
                <a:cs typeface="Calibri"/>
              </a:rPr>
              <a:t> </a:t>
            </a:r>
            <a:r>
              <a:rPr sz="1800" spc="-15" dirty="0">
                <a:latin typeface="Calibri"/>
                <a:cs typeface="Calibri"/>
              </a:rPr>
              <a:t>των</a:t>
            </a:r>
            <a:r>
              <a:rPr sz="1800" spc="25" dirty="0">
                <a:latin typeface="Calibri"/>
                <a:cs typeface="Calibri"/>
              </a:rPr>
              <a:t> </a:t>
            </a:r>
            <a:r>
              <a:rPr sz="1800" spc="-10" dirty="0">
                <a:latin typeface="Calibri"/>
                <a:cs typeface="Calibri"/>
              </a:rPr>
              <a:t>συμμετεχόντων</a:t>
            </a:r>
            <a:endParaRPr sz="1800">
              <a:latin typeface="Calibri"/>
              <a:cs typeface="Calibri"/>
            </a:endParaRPr>
          </a:p>
        </p:txBody>
      </p:sp>
      <p:grpSp>
        <p:nvGrpSpPr>
          <p:cNvPr id="24" name="object 24"/>
          <p:cNvGrpSpPr/>
          <p:nvPr/>
        </p:nvGrpSpPr>
        <p:grpSpPr>
          <a:xfrm>
            <a:off x="597662" y="4017517"/>
            <a:ext cx="4030979" cy="1320800"/>
            <a:chOff x="597662" y="4017517"/>
            <a:chExt cx="4030979" cy="1320800"/>
          </a:xfrm>
        </p:grpSpPr>
        <p:sp>
          <p:nvSpPr>
            <p:cNvPr id="25" name="object 25"/>
            <p:cNvSpPr/>
            <p:nvPr/>
          </p:nvSpPr>
          <p:spPr>
            <a:xfrm>
              <a:off x="610362" y="4030217"/>
              <a:ext cx="4005579" cy="1295400"/>
            </a:xfrm>
            <a:custGeom>
              <a:avLst/>
              <a:gdLst/>
              <a:ahLst/>
              <a:cxnLst/>
              <a:rect l="l" t="t" r="r" b="b"/>
              <a:pathLst>
                <a:path w="4005579" h="1295400">
                  <a:moveTo>
                    <a:pt x="3789172" y="0"/>
                  </a:moveTo>
                  <a:lnTo>
                    <a:pt x="215900" y="0"/>
                  </a:lnTo>
                  <a:lnTo>
                    <a:pt x="166395" y="5701"/>
                  </a:lnTo>
                  <a:lnTo>
                    <a:pt x="120951" y="21941"/>
                  </a:lnTo>
                  <a:lnTo>
                    <a:pt x="80864" y="47426"/>
                  </a:lnTo>
                  <a:lnTo>
                    <a:pt x="47430" y="80859"/>
                  </a:lnTo>
                  <a:lnTo>
                    <a:pt x="21943" y="120946"/>
                  </a:lnTo>
                  <a:lnTo>
                    <a:pt x="5701" y="166391"/>
                  </a:lnTo>
                  <a:lnTo>
                    <a:pt x="0" y="215899"/>
                  </a:lnTo>
                  <a:lnTo>
                    <a:pt x="0" y="1079499"/>
                  </a:lnTo>
                  <a:lnTo>
                    <a:pt x="5701" y="1129008"/>
                  </a:lnTo>
                  <a:lnTo>
                    <a:pt x="21943" y="1174453"/>
                  </a:lnTo>
                  <a:lnTo>
                    <a:pt x="47430" y="1214540"/>
                  </a:lnTo>
                  <a:lnTo>
                    <a:pt x="80864" y="1247973"/>
                  </a:lnTo>
                  <a:lnTo>
                    <a:pt x="120951" y="1273458"/>
                  </a:lnTo>
                  <a:lnTo>
                    <a:pt x="166395" y="1289698"/>
                  </a:lnTo>
                  <a:lnTo>
                    <a:pt x="215900" y="1295399"/>
                  </a:lnTo>
                  <a:lnTo>
                    <a:pt x="3789172" y="1295399"/>
                  </a:lnTo>
                  <a:lnTo>
                    <a:pt x="3838680" y="1289698"/>
                  </a:lnTo>
                  <a:lnTo>
                    <a:pt x="3884125" y="1273458"/>
                  </a:lnTo>
                  <a:lnTo>
                    <a:pt x="3924212" y="1247973"/>
                  </a:lnTo>
                  <a:lnTo>
                    <a:pt x="3957645" y="1214540"/>
                  </a:lnTo>
                  <a:lnTo>
                    <a:pt x="3983130" y="1174453"/>
                  </a:lnTo>
                  <a:lnTo>
                    <a:pt x="3999370" y="1129008"/>
                  </a:lnTo>
                  <a:lnTo>
                    <a:pt x="4005072" y="1079499"/>
                  </a:lnTo>
                  <a:lnTo>
                    <a:pt x="4005072" y="215899"/>
                  </a:lnTo>
                  <a:lnTo>
                    <a:pt x="3999370" y="166391"/>
                  </a:lnTo>
                  <a:lnTo>
                    <a:pt x="3983130" y="120946"/>
                  </a:lnTo>
                  <a:lnTo>
                    <a:pt x="3957645" y="80859"/>
                  </a:lnTo>
                  <a:lnTo>
                    <a:pt x="3924212" y="47426"/>
                  </a:lnTo>
                  <a:lnTo>
                    <a:pt x="3884125" y="21941"/>
                  </a:lnTo>
                  <a:lnTo>
                    <a:pt x="3838680" y="5701"/>
                  </a:lnTo>
                  <a:lnTo>
                    <a:pt x="3789172" y="0"/>
                  </a:lnTo>
                  <a:close/>
                </a:path>
              </a:pathLst>
            </a:custGeom>
            <a:solidFill>
              <a:srgbClr val="5F8BAB"/>
            </a:solidFill>
          </p:spPr>
          <p:txBody>
            <a:bodyPr wrap="square" lIns="0" tIns="0" rIns="0" bIns="0" rtlCol="0"/>
            <a:lstStyle/>
            <a:p>
              <a:endParaRPr/>
            </a:p>
          </p:txBody>
        </p:sp>
        <p:sp>
          <p:nvSpPr>
            <p:cNvPr id="26" name="object 26"/>
            <p:cNvSpPr/>
            <p:nvPr/>
          </p:nvSpPr>
          <p:spPr>
            <a:xfrm>
              <a:off x="610362" y="4030217"/>
              <a:ext cx="4005579" cy="1295400"/>
            </a:xfrm>
            <a:custGeom>
              <a:avLst/>
              <a:gdLst/>
              <a:ahLst/>
              <a:cxnLst/>
              <a:rect l="l" t="t" r="r" b="b"/>
              <a:pathLst>
                <a:path w="4005579" h="1295400">
                  <a:moveTo>
                    <a:pt x="0" y="215899"/>
                  </a:moveTo>
                  <a:lnTo>
                    <a:pt x="5701" y="166391"/>
                  </a:lnTo>
                  <a:lnTo>
                    <a:pt x="21943" y="120946"/>
                  </a:lnTo>
                  <a:lnTo>
                    <a:pt x="47430" y="80859"/>
                  </a:lnTo>
                  <a:lnTo>
                    <a:pt x="80864" y="47426"/>
                  </a:lnTo>
                  <a:lnTo>
                    <a:pt x="120951" y="21941"/>
                  </a:lnTo>
                  <a:lnTo>
                    <a:pt x="166395" y="5701"/>
                  </a:lnTo>
                  <a:lnTo>
                    <a:pt x="215900" y="0"/>
                  </a:lnTo>
                  <a:lnTo>
                    <a:pt x="3789172" y="0"/>
                  </a:lnTo>
                  <a:lnTo>
                    <a:pt x="3838680" y="5701"/>
                  </a:lnTo>
                  <a:lnTo>
                    <a:pt x="3884125" y="21941"/>
                  </a:lnTo>
                  <a:lnTo>
                    <a:pt x="3924212" y="47426"/>
                  </a:lnTo>
                  <a:lnTo>
                    <a:pt x="3957645" y="80859"/>
                  </a:lnTo>
                  <a:lnTo>
                    <a:pt x="3983130" y="120946"/>
                  </a:lnTo>
                  <a:lnTo>
                    <a:pt x="3999370" y="166391"/>
                  </a:lnTo>
                  <a:lnTo>
                    <a:pt x="4005072" y="215899"/>
                  </a:lnTo>
                  <a:lnTo>
                    <a:pt x="4005072" y="1079499"/>
                  </a:lnTo>
                  <a:lnTo>
                    <a:pt x="3999370" y="1129008"/>
                  </a:lnTo>
                  <a:lnTo>
                    <a:pt x="3983130" y="1174453"/>
                  </a:lnTo>
                  <a:lnTo>
                    <a:pt x="3957645" y="1214540"/>
                  </a:lnTo>
                  <a:lnTo>
                    <a:pt x="3924212" y="1247973"/>
                  </a:lnTo>
                  <a:lnTo>
                    <a:pt x="3884125" y="1273458"/>
                  </a:lnTo>
                  <a:lnTo>
                    <a:pt x="3838680" y="1289698"/>
                  </a:lnTo>
                  <a:lnTo>
                    <a:pt x="3789172" y="1295399"/>
                  </a:lnTo>
                  <a:lnTo>
                    <a:pt x="215900" y="1295399"/>
                  </a:lnTo>
                  <a:lnTo>
                    <a:pt x="166395" y="1289698"/>
                  </a:lnTo>
                  <a:lnTo>
                    <a:pt x="120951" y="1273458"/>
                  </a:lnTo>
                  <a:lnTo>
                    <a:pt x="80864" y="1247973"/>
                  </a:lnTo>
                  <a:lnTo>
                    <a:pt x="47430" y="1214540"/>
                  </a:lnTo>
                  <a:lnTo>
                    <a:pt x="21943" y="1174453"/>
                  </a:lnTo>
                  <a:lnTo>
                    <a:pt x="5701" y="1129008"/>
                  </a:lnTo>
                  <a:lnTo>
                    <a:pt x="0" y="1079499"/>
                  </a:lnTo>
                  <a:lnTo>
                    <a:pt x="0" y="215899"/>
                  </a:lnTo>
                  <a:close/>
                </a:path>
              </a:pathLst>
            </a:custGeom>
            <a:ln w="25400">
              <a:solidFill>
                <a:srgbClr val="FFFFFF"/>
              </a:solidFill>
            </a:ln>
          </p:spPr>
          <p:txBody>
            <a:bodyPr wrap="square" lIns="0" tIns="0" rIns="0" bIns="0" rtlCol="0"/>
            <a:lstStyle/>
            <a:p>
              <a:endParaRPr/>
            </a:p>
          </p:txBody>
        </p:sp>
      </p:grpSp>
      <p:sp>
        <p:nvSpPr>
          <p:cNvPr id="27" name="object 27"/>
          <p:cNvSpPr txBox="1"/>
          <p:nvPr/>
        </p:nvSpPr>
        <p:spPr>
          <a:xfrm>
            <a:off x="1355216" y="4182236"/>
            <a:ext cx="2512695" cy="900430"/>
          </a:xfrm>
          <a:prstGeom prst="rect">
            <a:avLst/>
          </a:prstGeom>
        </p:spPr>
        <p:txBody>
          <a:bodyPr vert="horz" wrap="square" lIns="0" tIns="59055" rIns="0" bIns="0" rtlCol="0">
            <a:spAutoFit/>
          </a:bodyPr>
          <a:lstStyle/>
          <a:p>
            <a:pPr marL="448309" marR="5080" indent="-436245">
              <a:lnSpc>
                <a:spcPts val="3290"/>
              </a:lnSpc>
              <a:spcBef>
                <a:spcPts val="465"/>
              </a:spcBef>
            </a:pPr>
            <a:r>
              <a:rPr sz="3000" spc="-10" dirty="0">
                <a:solidFill>
                  <a:srgbClr val="FFFFFF"/>
                </a:solidFill>
                <a:latin typeface="Calibri"/>
                <a:cs typeface="Calibri"/>
              </a:rPr>
              <a:t>Δίδακτρα</a:t>
            </a:r>
            <a:r>
              <a:rPr sz="3000" spc="-50" dirty="0">
                <a:solidFill>
                  <a:srgbClr val="FFFFFF"/>
                </a:solidFill>
                <a:latin typeface="Calibri"/>
                <a:cs typeface="Calibri"/>
              </a:rPr>
              <a:t> </a:t>
            </a:r>
            <a:r>
              <a:rPr sz="3000" dirty="0">
                <a:solidFill>
                  <a:srgbClr val="FFFFFF"/>
                </a:solidFill>
                <a:latin typeface="Calibri"/>
                <a:cs typeface="Calibri"/>
              </a:rPr>
              <a:t>για</a:t>
            </a:r>
            <a:r>
              <a:rPr sz="3000" spc="-35" dirty="0">
                <a:solidFill>
                  <a:srgbClr val="FFFFFF"/>
                </a:solidFill>
                <a:latin typeface="Calibri"/>
                <a:cs typeface="Calibri"/>
              </a:rPr>
              <a:t> </a:t>
            </a:r>
            <a:r>
              <a:rPr sz="3000" spc="-10" dirty="0">
                <a:solidFill>
                  <a:srgbClr val="FFFFFF"/>
                </a:solidFill>
                <a:latin typeface="Calibri"/>
                <a:cs typeface="Calibri"/>
              </a:rPr>
              <a:t>τα </a:t>
            </a:r>
            <a:r>
              <a:rPr sz="3000" spc="-665" dirty="0">
                <a:solidFill>
                  <a:srgbClr val="FFFFFF"/>
                </a:solidFill>
                <a:latin typeface="Calibri"/>
                <a:cs typeface="Calibri"/>
              </a:rPr>
              <a:t> </a:t>
            </a:r>
            <a:r>
              <a:rPr sz="3000" spc="-10" dirty="0">
                <a:solidFill>
                  <a:srgbClr val="FFFFFF"/>
                </a:solidFill>
                <a:latin typeface="Calibri"/>
                <a:cs typeface="Calibri"/>
              </a:rPr>
              <a:t>μαθήματα</a:t>
            </a:r>
            <a:endParaRPr sz="3000">
              <a:latin typeface="Calibri"/>
              <a:cs typeface="Calibri"/>
            </a:endParaRPr>
          </a:p>
        </p:txBody>
      </p:sp>
      <p:grpSp>
        <p:nvGrpSpPr>
          <p:cNvPr id="28" name="object 28"/>
          <p:cNvGrpSpPr/>
          <p:nvPr/>
        </p:nvGrpSpPr>
        <p:grpSpPr>
          <a:xfrm>
            <a:off x="4602734" y="5506465"/>
            <a:ext cx="7145655" cy="1061720"/>
            <a:chOff x="4602734" y="5506465"/>
            <a:chExt cx="7145655" cy="1061720"/>
          </a:xfrm>
        </p:grpSpPr>
        <p:sp>
          <p:nvSpPr>
            <p:cNvPr id="29" name="object 29"/>
            <p:cNvSpPr/>
            <p:nvPr/>
          </p:nvSpPr>
          <p:spPr>
            <a:xfrm>
              <a:off x="4615434" y="5519165"/>
              <a:ext cx="7120255" cy="1036319"/>
            </a:xfrm>
            <a:custGeom>
              <a:avLst/>
              <a:gdLst/>
              <a:ahLst/>
              <a:cxnLst/>
              <a:rect l="l" t="t" r="r" b="b"/>
              <a:pathLst>
                <a:path w="7120255" h="1036320">
                  <a:moveTo>
                    <a:pt x="6947408" y="0"/>
                  </a:moveTo>
                  <a:lnTo>
                    <a:pt x="0" y="0"/>
                  </a:lnTo>
                  <a:lnTo>
                    <a:pt x="0" y="1036320"/>
                  </a:lnTo>
                  <a:lnTo>
                    <a:pt x="6947408" y="1036320"/>
                  </a:lnTo>
                  <a:lnTo>
                    <a:pt x="6993319" y="1030150"/>
                  </a:lnTo>
                  <a:lnTo>
                    <a:pt x="7034577" y="1012738"/>
                  </a:lnTo>
                  <a:lnTo>
                    <a:pt x="7069534" y="985731"/>
                  </a:lnTo>
                  <a:lnTo>
                    <a:pt x="7096543" y="950774"/>
                  </a:lnTo>
                  <a:lnTo>
                    <a:pt x="7113957" y="909515"/>
                  </a:lnTo>
                  <a:lnTo>
                    <a:pt x="7120127" y="863600"/>
                  </a:lnTo>
                  <a:lnTo>
                    <a:pt x="7120127" y="172720"/>
                  </a:lnTo>
                  <a:lnTo>
                    <a:pt x="7113957" y="126804"/>
                  </a:lnTo>
                  <a:lnTo>
                    <a:pt x="7096543" y="85545"/>
                  </a:lnTo>
                  <a:lnTo>
                    <a:pt x="7069534" y="50588"/>
                  </a:lnTo>
                  <a:lnTo>
                    <a:pt x="7034577" y="23581"/>
                  </a:lnTo>
                  <a:lnTo>
                    <a:pt x="6993319" y="6169"/>
                  </a:lnTo>
                  <a:lnTo>
                    <a:pt x="6947408" y="0"/>
                  </a:lnTo>
                  <a:close/>
                </a:path>
              </a:pathLst>
            </a:custGeom>
            <a:solidFill>
              <a:srgbClr val="D7D2DF">
                <a:alpha val="90194"/>
              </a:srgbClr>
            </a:solidFill>
          </p:spPr>
          <p:txBody>
            <a:bodyPr wrap="square" lIns="0" tIns="0" rIns="0" bIns="0" rtlCol="0"/>
            <a:lstStyle/>
            <a:p>
              <a:endParaRPr/>
            </a:p>
          </p:txBody>
        </p:sp>
        <p:sp>
          <p:nvSpPr>
            <p:cNvPr id="30" name="object 30"/>
            <p:cNvSpPr/>
            <p:nvPr/>
          </p:nvSpPr>
          <p:spPr>
            <a:xfrm>
              <a:off x="4615434" y="5519165"/>
              <a:ext cx="7120255" cy="1036319"/>
            </a:xfrm>
            <a:custGeom>
              <a:avLst/>
              <a:gdLst/>
              <a:ahLst/>
              <a:cxnLst/>
              <a:rect l="l" t="t" r="r" b="b"/>
              <a:pathLst>
                <a:path w="7120255" h="1036320">
                  <a:moveTo>
                    <a:pt x="7120127" y="172720"/>
                  </a:moveTo>
                  <a:lnTo>
                    <a:pt x="7120127" y="863600"/>
                  </a:lnTo>
                  <a:lnTo>
                    <a:pt x="7113957" y="909515"/>
                  </a:lnTo>
                  <a:lnTo>
                    <a:pt x="7096543" y="950774"/>
                  </a:lnTo>
                  <a:lnTo>
                    <a:pt x="7069534" y="985731"/>
                  </a:lnTo>
                  <a:lnTo>
                    <a:pt x="7034577" y="1012738"/>
                  </a:lnTo>
                  <a:lnTo>
                    <a:pt x="6993319" y="1030150"/>
                  </a:lnTo>
                  <a:lnTo>
                    <a:pt x="6947408" y="1036320"/>
                  </a:lnTo>
                  <a:lnTo>
                    <a:pt x="0" y="1036320"/>
                  </a:lnTo>
                  <a:lnTo>
                    <a:pt x="0" y="0"/>
                  </a:lnTo>
                  <a:lnTo>
                    <a:pt x="6947408" y="0"/>
                  </a:lnTo>
                  <a:lnTo>
                    <a:pt x="6993319" y="6169"/>
                  </a:lnTo>
                  <a:lnTo>
                    <a:pt x="7034577" y="23581"/>
                  </a:lnTo>
                  <a:lnTo>
                    <a:pt x="7069534" y="50588"/>
                  </a:lnTo>
                  <a:lnTo>
                    <a:pt x="7096543" y="85545"/>
                  </a:lnTo>
                  <a:lnTo>
                    <a:pt x="7113957" y="126804"/>
                  </a:lnTo>
                  <a:lnTo>
                    <a:pt x="7120127" y="172720"/>
                  </a:lnTo>
                  <a:close/>
                </a:path>
              </a:pathLst>
            </a:custGeom>
            <a:ln w="25400">
              <a:solidFill>
                <a:srgbClr val="D7D2DF"/>
              </a:solidFill>
            </a:ln>
          </p:spPr>
          <p:txBody>
            <a:bodyPr wrap="square" lIns="0" tIns="0" rIns="0" bIns="0" rtlCol="0"/>
            <a:lstStyle/>
            <a:p>
              <a:endParaRPr/>
            </a:p>
          </p:txBody>
        </p:sp>
      </p:grpSp>
      <p:sp>
        <p:nvSpPr>
          <p:cNvPr id="31" name="object 31"/>
          <p:cNvSpPr txBox="1"/>
          <p:nvPr/>
        </p:nvSpPr>
        <p:spPr>
          <a:xfrm>
            <a:off x="4671186" y="5735828"/>
            <a:ext cx="6520815" cy="549910"/>
          </a:xfrm>
          <a:prstGeom prst="rect">
            <a:avLst/>
          </a:prstGeom>
        </p:spPr>
        <p:txBody>
          <a:bodyPr vert="horz" wrap="square" lIns="0" tIns="40640" rIns="0" bIns="0" rtlCol="0">
            <a:spAutoFit/>
          </a:bodyPr>
          <a:lstStyle/>
          <a:p>
            <a:pPr marL="184785" marR="5080" indent="-172720">
              <a:lnSpc>
                <a:spcPts val="1970"/>
              </a:lnSpc>
              <a:spcBef>
                <a:spcPts val="320"/>
              </a:spcBef>
              <a:buChar char="•"/>
              <a:tabLst>
                <a:tab pos="185420" algn="l"/>
              </a:tabLst>
            </a:pPr>
            <a:r>
              <a:rPr sz="1800" dirty="0">
                <a:latin typeface="Calibri"/>
                <a:cs typeface="Calibri"/>
              </a:rPr>
              <a:t>150</a:t>
            </a:r>
            <a:r>
              <a:rPr sz="1800" spc="5" dirty="0">
                <a:latin typeface="Calibri"/>
                <a:cs typeface="Calibri"/>
              </a:rPr>
              <a:t> </a:t>
            </a:r>
            <a:r>
              <a:rPr sz="1800" spc="-5" dirty="0">
                <a:latin typeface="Calibri"/>
                <a:cs typeface="Calibri"/>
              </a:rPr>
              <a:t>ευρώ</a:t>
            </a:r>
            <a:r>
              <a:rPr sz="1800" spc="10" dirty="0">
                <a:latin typeface="Calibri"/>
                <a:cs typeface="Calibri"/>
              </a:rPr>
              <a:t> </a:t>
            </a:r>
            <a:r>
              <a:rPr sz="1800" spc="-5" dirty="0">
                <a:latin typeface="Calibri"/>
                <a:cs typeface="Calibri"/>
              </a:rPr>
              <a:t>ανά</a:t>
            </a:r>
            <a:r>
              <a:rPr sz="1800" spc="10" dirty="0">
                <a:latin typeface="Calibri"/>
                <a:cs typeface="Calibri"/>
              </a:rPr>
              <a:t> </a:t>
            </a:r>
            <a:r>
              <a:rPr sz="1800" spc="-10" dirty="0">
                <a:latin typeface="Calibri"/>
                <a:cs typeface="Calibri"/>
              </a:rPr>
              <a:t>συμμετέχοντα</a:t>
            </a:r>
            <a:r>
              <a:rPr sz="1800" spc="25" dirty="0">
                <a:latin typeface="Calibri"/>
                <a:cs typeface="Calibri"/>
              </a:rPr>
              <a:t> </a:t>
            </a:r>
            <a:r>
              <a:rPr sz="1800" dirty="0">
                <a:latin typeface="Calibri"/>
                <a:cs typeface="Calibri"/>
              </a:rPr>
              <a:t>που</a:t>
            </a:r>
            <a:r>
              <a:rPr sz="1800" spc="10" dirty="0">
                <a:latin typeface="Calibri"/>
                <a:cs typeface="Calibri"/>
              </a:rPr>
              <a:t> </a:t>
            </a:r>
            <a:r>
              <a:rPr sz="1800" spc="-15" dirty="0">
                <a:latin typeface="Calibri"/>
                <a:cs typeface="Calibri"/>
              </a:rPr>
              <a:t>δικαιούται</a:t>
            </a:r>
            <a:r>
              <a:rPr sz="1800" spc="10" dirty="0">
                <a:latin typeface="Calibri"/>
                <a:cs typeface="Calibri"/>
              </a:rPr>
              <a:t> </a:t>
            </a:r>
            <a:r>
              <a:rPr sz="1800" spc="-10" dirty="0">
                <a:latin typeface="Calibri"/>
                <a:cs typeface="Calibri"/>
              </a:rPr>
              <a:t>διαδικτυακή</a:t>
            </a:r>
            <a:r>
              <a:rPr sz="1800" spc="5" dirty="0">
                <a:latin typeface="Calibri"/>
                <a:cs typeface="Calibri"/>
              </a:rPr>
              <a:t> </a:t>
            </a:r>
            <a:r>
              <a:rPr sz="1800" spc="-15" dirty="0">
                <a:latin typeface="Calibri"/>
                <a:cs typeface="Calibri"/>
              </a:rPr>
              <a:t>γλωσσική </a:t>
            </a:r>
            <a:r>
              <a:rPr sz="1800" spc="-390" dirty="0">
                <a:latin typeface="Calibri"/>
                <a:cs typeface="Calibri"/>
              </a:rPr>
              <a:t> </a:t>
            </a:r>
            <a:r>
              <a:rPr sz="1800" spc="-5" dirty="0">
                <a:latin typeface="Calibri"/>
                <a:cs typeface="Calibri"/>
              </a:rPr>
              <a:t>υποστήριξη</a:t>
            </a:r>
            <a:r>
              <a:rPr sz="1800" dirty="0">
                <a:latin typeface="Calibri"/>
                <a:cs typeface="Calibri"/>
              </a:rPr>
              <a:t> </a:t>
            </a:r>
            <a:r>
              <a:rPr sz="1800" spc="-10" dirty="0">
                <a:latin typeface="Calibri"/>
                <a:cs typeface="Calibri"/>
              </a:rPr>
              <a:t>λόγω</a:t>
            </a:r>
            <a:r>
              <a:rPr sz="1800" spc="-5" dirty="0">
                <a:latin typeface="Calibri"/>
                <a:cs typeface="Calibri"/>
              </a:rPr>
              <a:t> μη</a:t>
            </a:r>
            <a:r>
              <a:rPr sz="1800" dirty="0">
                <a:latin typeface="Calibri"/>
                <a:cs typeface="Calibri"/>
              </a:rPr>
              <a:t> </a:t>
            </a:r>
            <a:r>
              <a:rPr sz="1800" spc="-10" dirty="0">
                <a:latin typeface="Calibri"/>
                <a:cs typeface="Calibri"/>
              </a:rPr>
              <a:t>διαθεσιμότητας </a:t>
            </a:r>
            <a:r>
              <a:rPr sz="1800" spc="-5" dirty="0">
                <a:latin typeface="Calibri"/>
                <a:cs typeface="Calibri"/>
              </a:rPr>
              <a:t>της αντίστοιχης</a:t>
            </a:r>
            <a:r>
              <a:rPr sz="1800" spc="-10" dirty="0">
                <a:latin typeface="Calibri"/>
                <a:cs typeface="Calibri"/>
              </a:rPr>
              <a:t> </a:t>
            </a:r>
            <a:r>
              <a:rPr sz="1800" spc="-15" dirty="0">
                <a:latin typeface="Calibri"/>
                <a:cs typeface="Calibri"/>
              </a:rPr>
              <a:t>γλώσσας</a:t>
            </a:r>
            <a:endParaRPr sz="1800">
              <a:latin typeface="Calibri"/>
              <a:cs typeface="Calibri"/>
            </a:endParaRPr>
          </a:p>
        </p:txBody>
      </p:sp>
      <p:grpSp>
        <p:nvGrpSpPr>
          <p:cNvPr id="32" name="object 32"/>
          <p:cNvGrpSpPr/>
          <p:nvPr/>
        </p:nvGrpSpPr>
        <p:grpSpPr>
          <a:xfrm>
            <a:off x="597662" y="5376926"/>
            <a:ext cx="4030979" cy="1320800"/>
            <a:chOff x="597662" y="5376926"/>
            <a:chExt cx="4030979" cy="1320800"/>
          </a:xfrm>
        </p:grpSpPr>
        <p:sp>
          <p:nvSpPr>
            <p:cNvPr id="33" name="object 33"/>
            <p:cNvSpPr/>
            <p:nvPr/>
          </p:nvSpPr>
          <p:spPr>
            <a:xfrm>
              <a:off x="610362" y="5389626"/>
              <a:ext cx="4005579" cy="1295400"/>
            </a:xfrm>
            <a:custGeom>
              <a:avLst/>
              <a:gdLst/>
              <a:ahLst/>
              <a:cxnLst/>
              <a:rect l="l" t="t" r="r" b="b"/>
              <a:pathLst>
                <a:path w="4005579" h="1295400">
                  <a:moveTo>
                    <a:pt x="3789172" y="0"/>
                  </a:moveTo>
                  <a:lnTo>
                    <a:pt x="215900" y="0"/>
                  </a:lnTo>
                  <a:lnTo>
                    <a:pt x="166395" y="5701"/>
                  </a:lnTo>
                  <a:lnTo>
                    <a:pt x="120951" y="21941"/>
                  </a:lnTo>
                  <a:lnTo>
                    <a:pt x="80864" y="47426"/>
                  </a:lnTo>
                  <a:lnTo>
                    <a:pt x="47430" y="80859"/>
                  </a:lnTo>
                  <a:lnTo>
                    <a:pt x="21943" y="120946"/>
                  </a:lnTo>
                  <a:lnTo>
                    <a:pt x="5701" y="166391"/>
                  </a:lnTo>
                  <a:lnTo>
                    <a:pt x="0" y="215900"/>
                  </a:lnTo>
                  <a:lnTo>
                    <a:pt x="0" y="1079500"/>
                  </a:lnTo>
                  <a:lnTo>
                    <a:pt x="5701" y="1129004"/>
                  </a:lnTo>
                  <a:lnTo>
                    <a:pt x="21943" y="1174448"/>
                  </a:lnTo>
                  <a:lnTo>
                    <a:pt x="47430" y="1214535"/>
                  </a:lnTo>
                  <a:lnTo>
                    <a:pt x="80864" y="1247969"/>
                  </a:lnTo>
                  <a:lnTo>
                    <a:pt x="120951" y="1273456"/>
                  </a:lnTo>
                  <a:lnTo>
                    <a:pt x="166395" y="1289698"/>
                  </a:lnTo>
                  <a:lnTo>
                    <a:pt x="215900" y="1295400"/>
                  </a:lnTo>
                  <a:lnTo>
                    <a:pt x="3789172" y="1295400"/>
                  </a:lnTo>
                  <a:lnTo>
                    <a:pt x="3838680" y="1289698"/>
                  </a:lnTo>
                  <a:lnTo>
                    <a:pt x="3884125" y="1273456"/>
                  </a:lnTo>
                  <a:lnTo>
                    <a:pt x="3924212" y="1247969"/>
                  </a:lnTo>
                  <a:lnTo>
                    <a:pt x="3957645" y="1214535"/>
                  </a:lnTo>
                  <a:lnTo>
                    <a:pt x="3983130" y="1174448"/>
                  </a:lnTo>
                  <a:lnTo>
                    <a:pt x="3999370" y="1129004"/>
                  </a:lnTo>
                  <a:lnTo>
                    <a:pt x="4005072" y="1079500"/>
                  </a:lnTo>
                  <a:lnTo>
                    <a:pt x="4005072" y="215900"/>
                  </a:lnTo>
                  <a:lnTo>
                    <a:pt x="3999370" y="166391"/>
                  </a:lnTo>
                  <a:lnTo>
                    <a:pt x="3983130" y="120946"/>
                  </a:lnTo>
                  <a:lnTo>
                    <a:pt x="3957645" y="80859"/>
                  </a:lnTo>
                  <a:lnTo>
                    <a:pt x="3924212" y="47426"/>
                  </a:lnTo>
                  <a:lnTo>
                    <a:pt x="3884125" y="21941"/>
                  </a:lnTo>
                  <a:lnTo>
                    <a:pt x="3838680" y="5701"/>
                  </a:lnTo>
                  <a:lnTo>
                    <a:pt x="3789172" y="0"/>
                  </a:lnTo>
                  <a:close/>
                </a:path>
              </a:pathLst>
            </a:custGeom>
            <a:solidFill>
              <a:srgbClr val="8063A1"/>
            </a:solidFill>
          </p:spPr>
          <p:txBody>
            <a:bodyPr wrap="square" lIns="0" tIns="0" rIns="0" bIns="0" rtlCol="0"/>
            <a:lstStyle/>
            <a:p>
              <a:endParaRPr/>
            </a:p>
          </p:txBody>
        </p:sp>
        <p:sp>
          <p:nvSpPr>
            <p:cNvPr id="34" name="object 34"/>
            <p:cNvSpPr/>
            <p:nvPr/>
          </p:nvSpPr>
          <p:spPr>
            <a:xfrm>
              <a:off x="610362" y="5389626"/>
              <a:ext cx="4005579" cy="1295400"/>
            </a:xfrm>
            <a:custGeom>
              <a:avLst/>
              <a:gdLst/>
              <a:ahLst/>
              <a:cxnLst/>
              <a:rect l="l" t="t" r="r" b="b"/>
              <a:pathLst>
                <a:path w="4005579" h="1295400">
                  <a:moveTo>
                    <a:pt x="0" y="215900"/>
                  </a:moveTo>
                  <a:lnTo>
                    <a:pt x="5701" y="166391"/>
                  </a:lnTo>
                  <a:lnTo>
                    <a:pt x="21943" y="120946"/>
                  </a:lnTo>
                  <a:lnTo>
                    <a:pt x="47430" y="80859"/>
                  </a:lnTo>
                  <a:lnTo>
                    <a:pt x="80864" y="47426"/>
                  </a:lnTo>
                  <a:lnTo>
                    <a:pt x="120951" y="21941"/>
                  </a:lnTo>
                  <a:lnTo>
                    <a:pt x="166395" y="5701"/>
                  </a:lnTo>
                  <a:lnTo>
                    <a:pt x="215900" y="0"/>
                  </a:lnTo>
                  <a:lnTo>
                    <a:pt x="3789172" y="0"/>
                  </a:lnTo>
                  <a:lnTo>
                    <a:pt x="3838680" y="5701"/>
                  </a:lnTo>
                  <a:lnTo>
                    <a:pt x="3884125" y="21941"/>
                  </a:lnTo>
                  <a:lnTo>
                    <a:pt x="3924212" y="47426"/>
                  </a:lnTo>
                  <a:lnTo>
                    <a:pt x="3957645" y="80859"/>
                  </a:lnTo>
                  <a:lnTo>
                    <a:pt x="3983130" y="120946"/>
                  </a:lnTo>
                  <a:lnTo>
                    <a:pt x="3999370" y="166391"/>
                  </a:lnTo>
                  <a:lnTo>
                    <a:pt x="4005072" y="215900"/>
                  </a:lnTo>
                  <a:lnTo>
                    <a:pt x="4005072" y="1079500"/>
                  </a:lnTo>
                  <a:lnTo>
                    <a:pt x="3999370" y="1129004"/>
                  </a:lnTo>
                  <a:lnTo>
                    <a:pt x="3983130" y="1174448"/>
                  </a:lnTo>
                  <a:lnTo>
                    <a:pt x="3957645" y="1214535"/>
                  </a:lnTo>
                  <a:lnTo>
                    <a:pt x="3924212" y="1247969"/>
                  </a:lnTo>
                  <a:lnTo>
                    <a:pt x="3884125" y="1273456"/>
                  </a:lnTo>
                  <a:lnTo>
                    <a:pt x="3838680" y="1289698"/>
                  </a:lnTo>
                  <a:lnTo>
                    <a:pt x="3789172" y="1295400"/>
                  </a:lnTo>
                  <a:lnTo>
                    <a:pt x="215900" y="1295400"/>
                  </a:lnTo>
                  <a:lnTo>
                    <a:pt x="166395" y="1289698"/>
                  </a:lnTo>
                  <a:lnTo>
                    <a:pt x="120951" y="1273456"/>
                  </a:lnTo>
                  <a:lnTo>
                    <a:pt x="80864" y="1247969"/>
                  </a:lnTo>
                  <a:lnTo>
                    <a:pt x="47430" y="1214535"/>
                  </a:lnTo>
                  <a:lnTo>
                    <a:pt x="21943" y="1174448"/>
                  </a:lnTo>
                  <a:lnTo>
                    <a:pt x="5701" y="1129004"/>
                  </a:lnTo>
                  <a:lnTo>
                    <a:pt x="0" y="1079500"/>
                  </a:lnTo>
                  <a:lnTo>
                    <a:pt x="0" y="215900"/>
                  </a:lnTo>
                  <a:close/>
                </a:path>
              </a:pathLst>
            </a:custGeom>
            <a:ln w="25400">
              <a:solidFill>
                <a:srgbClr val="FFFFFF"/>
              </a:solidFill>
            </a:ln>
          </p:spPr>
          <p:txBody>
            <a:bodyPr wrap="square" lIns="0" tIns="0" rIns="0" bIns="0" rtlCol="0"/>
            <a:lstStyle/>
            <a:p>
              <a:endParaRPr/>
            </a:p>
          </p:txBody>
        </p:sp>
      </p:grpSp>
      <p:sp>
        <p:nvSpPr>
          <p:cNvPr id="35" name="object 35"/>
          <p:cNvSpPr txBox="1"/>
          <p:nvPr/>
        </p:nvSpPr>
        <p:spPr>
          <a:xfrm>
            <a:off x="904138" y="5751982"/>
            <a:ext cx="3414395" cy="482600"/>
          </a:xfrm>
          <a:prstGeom prst="rect">
            <a:avLst/>
          </a:prstGeom>
        </p:spPr>
        <p:txBody>
          <a:bodyPr vert="horz" wrap="square" lIns="0" tIns="12700" rIns="0" bIns="0" rtlCol="0">
            <a:spAutoFit/>
          </a:bodyPr>
          <a:lstStyle/>
          <a:p>
            <a:pPr marL="12700">
              <a:lnSpc>
                <a:spcPct val="100000"/>
              </a:lnSpc>
              <a:spcBef>
                <a:spcPts val="100"/>
              </a:spcBef>
            </a:pPr>
            <a:r>
              <a:rPr sz="3000" spc="-10" dirty="0">
                <a:solidFill>
                  <a:srgbClr val="FFFFFF"/>
                </a:solidFill>
                <a:latin typeface="Calibri"/>
                <a:cs typeface="Calibri"/>
              </a:rPr>
              <a:t>Γλωσσική</a:t>
            </a:r>
            <a:r>
              <a:rPr sz="3000" spc="-45" dirty="0">
                <a:solidFill>
                  <a:srgbClr val="FFFFFF"/>
                </a:solidFill>
                <a:latin typeface="Calibri"/>
                <a:cs typeface="Calibri"/>
              </a:rPr>
              <a:t> </a:t>
            </a:r>
            <a:r>
              <a:rPr sz="3000" spc="-5" dirty="0">
                <a:solidFill>
                  <a:srgbClr val="FFFFFF"/>
                </a:solidFill>
                <a:latin typeface="Calibri"/>
                <a:cs typeface="Calibri"/>
              </a:rPr>
              <a:t>υποστήριξη</a:t>
            </a:r>
            <a:endParaRPr sz="3000">
              <a:latin typeface="Calibri"/>
              <a:cs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68067" y="2057400"/>
            <a:ext cx="9575800" cy="2438400"/>
          </a:xfrm>
          <a:custGeom>
            <a:avLst/>
            <a:gdLst/>
            <a:ahLst/>
            <a:cxnLst/>
            <a:rect l="l" t="t" r="r" b="b"/>
            <a:pathLst>
              <a:path w="9575800" h="2438400">
                <a:moveTo>
                  <a:pt x="8356091" y="0"/>
                </a:moveTo>
                <a:lnTo>
                  <a:pt x="8356091" y="609600"/>
                </a:lnTo>
                <a:lnTo>
                  <a:pt x="0" y="609600"/>
                </a:lnTo>
                <a:lnTo>
                  <a:pt x="609600" y="1219200"/>
                </a:lnTo>
                <a:lnTo>
                  <a:pt x="0" y="1828800"/>
                </a:lnTo>
                <a:lnTo>
                  <a:pt x="8356091" y="1828800"/>
                </a:lnTo>
                <a:lnTo>
                  <a:pt x="8356091" y="2438400"/>
                </a:lnTo>
                <a:lnTo>
                  <a:pt x="9575291" y="1219200"/>
                </a:lnTo>
                <a:lnTo>
                  <a:pt x="8356091" y="0"/>
                </a:lnTo>
                <a:close/>
              </a:path>
            </a:pathLst>
          </a:custGeom>
          <a:solidFill>
            <a:srgbClr val="E8D0D0"/>
          </a:solidFill>
        </p:spPr>
        <p:txBody>
          <a:bodyPr wrap="square" lIns="0" tIns="0" rIns="0" bIns="0" rtlCol="0"/>
          <a:lstStyle/>
          <a:p>
            <a:endParaRPr/>
          </a:p>
        </p:txBody>
      </p:sp>
      <p:sp>
        <p:nvSpPr>
          <p:cNvPr id="3" name="object 3"/>
          <p:cNvSpPr txBox="1"/>
          <p:nvPr/>
        </p:nvSpPr>
        <p:spPr>
          <a:xfrm>
            <a:off x="2423592" y="228600"/>
            <a:ext cx="2074545" cy="243840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16510" rIns="0" bIns="0" rtlCol="0">
            <a:spAutoFit/>
          </a:bodyPr>
          <a:lstStyle/>
          <a:p>
            <a:pPr marL="365760" marR="358775" indent="2540" algn="ctr">
              <a:lnSpc>
                <a:spcPct val="91600"/>
              </a:lnSpc>
              <a:spcBef>
                <a:spcPts val="130"/>
              </a:spcBef>
            </a:pPr>
            <a:r>
              <a:rPr sz="1500" b="1" spc="-10" dirty="0">
                <a:solidFill>
                  <a:srgbClr val="0064AF"/>
                </a:solidFill>
                <a:latin typeface="Calibri"/>
                <a:cs typeface="Calibri"/>
              </a:rPr>
              <a:t>Σχεδιασμός</a:t>
            </a:r>
            <a:r>
              <a:rPr sz="1500" spc="-10" dirty="0">
                <a:latin typeface="Calibri"/>
                <a:cs typeface="Calibri"/>
              </a:rPr>
              <a:t>: </a:t>
            </a:r>
            <a:r>
              <a:rPr sz="1500" spc="-5" dirty="0">
                <a:latin typeface="Calibri"/>
                <a:cs typeface="Calibri"/>
              </a:rPr>
              <a:t> </a:t>
            </a:r>
            <a:r>
              <a:rPr sz="1500" spc="-15" dirty="0">
                <a:latin typeface="Calibri"/>
                <a:cs typeface="Calibri"/>
              </a:rPr>
              <a:t>καθορισμός </a:t>
            </a:r>
            <a:r>
              <a:rPr sz="1500" spc="-10" dirty="0">
                <a:latin typeface="Calibri"/>
                <a:cs typeface="Calibri"/>
              </a:rPr>
              <a:t> μαθησιακών </a:t>
            </a:r>
            <a:r>
              <a:rPr sz="1500" spc="-5" dirty="0">
                <a:latin typeface="Calibri"/>
                <a:cs typeface="Calibri"/>
              </a:rPr>
              <a:t> </a:t>
            </a:r>
            <a:r>
              <a:rPr sz="1500" spc="-10" dirty="0">
                <a:latin typeface="Calibri"/>
                <a:cs typeface="Calibri"/>
              </a:rPr>
              <a:t>αποτελεσμάτων, </a:t>
            </a:r>
            <a:r>
              <a:rPr sz="1500" spc="-5" dirty="0">
                <a:latin typeface="Calibri"/>
                <a:cs typeface="Calibri"/>
              </a:rPr>
              <a:t> μορφή </a:t>
            </a:r>
            <a:r>
              <a:rPr sz="1500" dirty="0">
                <a:latin typeface="Calibri"/>
                <a:cs typeface="Calibri"/>
              </a:rPr>
              <a:t> </a:t>
            </a:r>
            <a:r>
              <a:rPr sz="1500" spc="-5" dirty="0">
                <a:latin typeface="Calibri"/>
                <a:cs typeface="Calibri"/>
              </a:rPr>
              <a:t>δρ</a:t>
            </a:r>
            <a:r>
              <a:rPr sz="1500" spc="-15" dirty="0">
                <a:latin typeface="Calibri"/>
                <a:cs typeface="Calibri"/>
              </a:rPr>
              <a:t>α</a:t>
            </a:r>
            <a:r>
              <a:rPr sz="1500" dirty="0">
                <a:latin typeface="Calibri"/>
                <a:cs typeface="Calibri"/>
              </a:rPr>
              <a:t>σ</a:t>
            </a:r>
            <a:r>
              <a:rPr sz="1500" spc="-5" dirty="0">
                <a:latin typeface="Calibri"/>
                <a:cs typeface="Calibri"/>
              </a:rPr>
              <a:t>τηριοτ</a:t>
            </a:r>
            <a:r>
              <a:rPr sz="1500" spc="-30" dirty="0">
                <a:latin typeface="Calibri"/>
                <a:cs typeface="Calibri"/>
              </a:rPr>
              <a:t>ή</a:t>
            </a:r>
            <a:r>
              <a:rPr sz="1500" spc="-5" dirty="0">
                <a:latin typeface="Calibri"/>
                <a:cs typeface="Calibri"/>
              </a:rPr>
              <a:t>των,  ανάπτυξη</a:t>
            </a:r>
            <a:endParaRPr sz="1500" dirty="0">
              <a:latin typeface="Calibri"/>
              <a:cs typeface="Calibri"/>
            </a:endParaRPr>
          </a:p>
          <a:p>
            <a:pPr marL="657225" marR="448945" indent="-200025">
              <a:lnSpc>
                <a:spcPts val="1639"/>
              </a:lnSpc>
              <a:spcBef>
                <a:spcPts val="35"/>
              </a:spcBef>
            </a:pPr>
            <a:r>
              <a:rPr sz="1500" dirty="0">
                <a:latin typeface="Calibri"/>
                <a:cs typeface="Calibri"/>
              </a:rPr>
              <a:t>προ</a:t>
            </a:r>
            <a:r>
              <a:rPr sz="1500" spc="-10" dirty="0">
                <a:latin typeface="Calibri"/>
                <a:cs typeface="Calibri"/>
              </a:rPr>
              <a:t>γ</a:t>
            </a:r>
            <a:r>
              <a:rPr sz="1500" dirty="0">
                <a:latin typeface="Calibri"/>
                <a:cs typeface="Calibri"/>
              </a:rPr>
              <a:t>ρ</a:t>
            </a:r>
            <a:r>
              <a:rPr sz="1500" spc="-5" dirty="0">
                <a:latin typeface="Calibri"/>
                <a:cs typeface="Calibri"/>
              </a:rPr>
              <a:t>άμ</a:t>
            </a:r>
            <a:r>
              <a:rPr sz="1500" spc="-10" dirty="0">
                <a:latin typeface="Calibri"/>
                <a:cs typeface="Calibri"/>
              </a:rPr>
              <a:t>μ</a:t>
            </a:r>
            <a:r>
              <a:rPr sz="1500" spc="-5" dirty="0">
                <a:latin typeface="Calibri"/>
                <a:cs typeface="Calibri"/>
              </a:rPr>
              <a:t>α</a:t>
            </a:r>
            <a:r>
              <a:rPr sz="1500" spc="-20" dirty="0">
                <a:latin typeface="Calibri"/>
                <a:cs typeface="Calibri"/>
              </a:rPr>
              <a:t>τ</a:t>
            </a:r>
            <a:r>
              <a:rPr sz="1500" spc="-5" dirty="0">
                <a:latin typeface="Calibri"/>
                <a:cs typeface="Calibri"/>
              </a:rPr>
              <a:t>ος  </a:t>
            </a:r>
            <a:r>
              <a:rPr sz="1500" spc="-10" dirty="0">
                <a:latin typeface="Calibri"/>
                <a:cs typeface="Calibri"/>
              </a:rPr>
              <a:t>εργασίας,</a:t>
            </a:r>
            <a:endParaRPr sz="1500" dirty="0">
              <a:latin typeface="Calibri"/>
              <a:cs typeface="Calibri"/>
            </a:endParaRPr>
          </a:p>
          <a:p>
            <a:pPr marL="372110">
              <a:lnSpc>
                <a:spcPts val="1555"/>
              </a:lnSpc>
            </a:pPr>
            <a:r>
              <a:rPr sz="1500" spc="-10" dirty="0">
                <a:latin typeface="Calibri"/>
                <a:cs typeface="Calibri"/>
              </a:rPr>
              <a:t>χρονοδιάγραμμα</a:t>
            </a:r>
            <a:endParaRPr sz="1500" dirty="0">
              <a:latin typeface="Calibri"/>
              <a:cs typeface="Calibri"/>
            </a:endParaRPr>
          </a:p>
          <a:p>
            <a:pPr marL="390525">
              <a:lnSpc>
                <a:spcPts val="1720"/>
              </a:lnSpc>
            </a:pPr>
            <a:r>
              <a:rPr sz="1500" spc="-10" dirty="0">
                <a:latin typeface="Calibri"/>
                <a:cs typeface="Calibri"/>
              </a:rPr>
              <a:t>δραστηριοτήτων</a:t>
            </a:r>
            <a:endParaRPr sz="1500" dirty="0">
              <a:latin typeface="Calibri"/>
              <a:cs typeface="Calibri"/>
            </a:endParaRPr>
          </a:p>
        </p:txBody>
      </p:sp>
      <p:sp>
        <p:nvSpPr>
          <p:cNvPr id="13" name="object 13"/>
          <p:cNvSpPr txBox="1"/>
          <p:nvPr/>
        </p:nvSpPr>
        <p:spPr>
          <a:xfrm>
            <a:off x="4250435" y="3886200"/>
            <a:ext cx="2074545" cy="24384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0" tIns="80010" rIns="0" bIns="0" rtlCol="0">
            <a:spAutoFit/>
          </a:bodyPr>
          <a:lstStyle/>
          <a:p>
            <a:pPr marL="1905" algn="ctr">
              <a:lnSpc>
                <a:spcPts val="1835"/>
              </a:lnSpc>
              <a:spcBef>
                <a:spcPts val="630"/>
              </a:spcBef>
            </a:pPr>
            <a:r>
              <a:rPr sz="1600" b="1" spc="-10" dirty="0">
                <a:solidFill>
                  <a:srgbClr val="0064AF"/>
                </a:solidFill>
                <a:latin typeface="Calibri"/>
                <a:cs typeface="Calibri"/>
              </a:rPr>
              <a:t>Προετοιμασία</a:t>
            </a:r>
            <a:r>
              <a:rPr sz="1600" spc="-10" dirty="0">
                <a:latin typeface="Calibri"/>
                <a:cs typeface="Calibri"/>
              </a:rPr>
              <a:t>:</a:t>
            </a:r>
            <a:endParaRPr sz="1600" dirty="0">
              <a:latin typeface="Calibri"/>
              <a:cs typeface="Calibri"/>
            </a:endParaRPr>
          </a:p>
          <a:p>
            <a:pPr marL="635" algn="ctr">
              <a:lnSpc>
                <a:spcPts val="1760"/>
              </a:lnSpc>
            </a:pPr>
            <a:r>
              <a:rPr sz="1600" spc="-10" dirty="0">
                <a:latin typeface="Calibri"/>
                <a:cs typeface="Calibri"/>
              </a:rPr>
              <a:t>πρακτικές </a:t>
            </a:r>
            <a:r>
              <a:rPr sz="1600" spc="-5" dirty="0">
                <a:latin typeface="Calibri"/>
                <a:cs typeface="Calibri"/>
              </a:rPr>
              <a:t>ρυθμίσεις,</a:t>
            </a:r>
            <a:endParaRPr sz="1600" dirty="0">
              <a:latin typeface="Calibri"/>
              <a:cs typeface="Calibri"/>
            </a:endParaRPr>
          </a:p>
          <a:p>
            <a:pPr marL="3175" algn="ctr">
              <a:lnSpc>
                <a:spcPts val="1760"/>
              </a:lnSpc>
            </a:pPr>
            <a:r>
              <a:rPr sz="1600" spc="-5" dirty="0">
                <a:latin typeface="Calibri"/>
                <a:cs typeface="Calibri"/>
              </a:rPr>
              <a:t>επιλογή</a:t>
            </a:r>
            <a:endParaRPr sz="1600" dirty="0">
              <a:latin typeface="Calibri"/>
              <a:cs typeface="Calibri"/>
            </a:endParaRPr>
          </a:p>
          <a:p>
            <a:pPr marL="363220" marR="354330" algn="ctr">
              <a:lnSpc>
                <a:spcPts val="1760"/>
              </a:lnSpc>
              <a:spcBef>
                <a:spcPts val="110"/>
              </a:spcBef>
            </a:pPr>
            <a:r>
              <a:rPr sz="1600" spc="-5" dirty="0">
                <a:latin typeface="Calibri"/>
                <a:cs typeface="Calibri"/>
              </a:rPr>
              <a:t>συμμε</a:t>
            </a:r>
            <a:r>
              <a:rPr sz="1600" dirty="0">
                <a:latin typeface="Calibri"/>
                <a:cs typeface="Calibri"/>
              </a:rPr>
              <a:t>τ</a:t>
            </a:r>
            <a:r>
              <a:rPr sz="1600" spc="-5" dirty="0">
                <a:latin typeface="Calibri"/>
                <a:cs typeface="Calibri"/>
              </a:rPr>
              <a:t>ε</a:t>
            </a:r>
            <a:r>
              <a:rPr sz="1600" spc="-25" dirty="0">
                <a:latin typeface="Calibri"/>
                <a:cs typeface="Calibri"/>
              </a:rPr>
              <a:t>χ</a:t>
            </a:r>
            <a:r>
              <a:rPr sz="1600" spc="-10" dirty="0">
                <a:latin typeface="Calibri"/>
                <a:cs typeface="Calibri"/>
              </a:rPr>
              <a:t>ό</a:t>
            </a:r>
            <a:r>
              <a:rPr sz="1600" spc="5" dirty="0">
                <a:latin typeface="Calibri"/>
                <a:cs typeface="Calibri"/>
              </a:rPr>
              <a:t>ν</a:t>
            </a:r>
            <a:r>
              <a:rPr sz="1600" spc="-15" dirty="0">
                <a:latin typeface="Calibri"/>
                <a:cs typeface="Calibri"/>
              </a:rPr>
              <a:t>τω</a:t>
            </a:r>
            <a:r>
              <a:rPr sz="1600" spc="-5" dirty="0">
                <a:latin typeface="Calibri"/>
                <a:cs typeface="Calibri"/>
              </a:rPr>
              <a:t>ν,  </a:t>
            </a:r>
            <a:r>
              <a:rPr sz="1600" spc="-15" dirty="0">
                <a:latin typeface="Calibri"/>
                <a:cs typeface="Calibri"/>
              </a:rPr>
              <a:t>κατάρτιση</a:t>
            </a:r>
            <a:endParaRPr sz="1600" dirty="0">
              <a:latin typeface="Calibri"/>
              <a:cs typeface="Calibri"/>
            </a:endParaRPr>
          </a:p>
          <a:p>
            <a:pPr marL="459105" marR="448945" indent="-1905" algn="ctr">
              <a:lnSpc>
                <a:spcPts val="1750"/>
              </a:lnSpc>
              <a:spcBef>
                <a:spcPts val="5"/>
              </a:spcBef>
            </a:pPr>
            <a:r>
              <a:rPr sz="1600" spc="-5" dirty="0">
                <a:latin typeface="Calibri"/>
                <a:cs typeface="Calibri"/>
              </a:rPr>
              <a:t>συμφωνιών, </a:t>
            </a:r>
            <a:r>
              <a:rPr sz="1600" dirty="0">
                <a:latin typeface="Calibri"/>
                <a:cs typeface="Calibri"/>
              </a:rPr>
              <a:t> </a:t>
            </a:r>
            <a:r>
              <a:rPr sz="1600" spc="-5" dirty="0">
                <a:latin typeface="Calibri"/>
                <a:cs typeface="Calibri"/>
              </a:rPr>
              <a:t>προ</a:t>
            </a:r>
            <a:r>
              <a:rPr sz="1600" dirty="0">
                <a:latin typeface="Calibri"/>
                <a:cs typeface="Calibri"/>
              </a:rPr>
              <a:t>ε</a:t>
            </a:r>
            <a:r>
              <a:rPr sz="1600" spc="-15" dirty="0">
                <a:latin typeface="Calibri"/>
                <a:cs typeface="Calibri"/>
              </a:rPr>
              <a:t>τ</a:t>
            </a:r>
            <a:r>
              <a:rPr sz="1600" spc="-10" dirty="0">
                <a:latin typeface="Calibri"/>
                <a:cs typeface="Calibri"/>
              </a:rPr>
              <a:t>ο</a:t>
            </a:r>
            <a:r>
              <a:rPr sz="1600" spc="-5" dirty="0">
                <a:latin typeface="Calibri"/>
                <a:cs typeface="Calibri"/>
              </a:rPr>
              <a:t>ι</a:t>
            </a:r>
            <a:r>
              <a:rPr sz="1600" spc="-20" dirty="0">
                <a:latin typeface="Calibri"/>
                <a:cs typeface="Calibri"/>
              </a:rPr>
              <a:t>μ</a:t>
            </a:r>
            <a:r>
              <a:rPr sz="1600" spc="-25" dirty="0">
                <a:latin typeface="Calibri"/>
                <a:cs typeface="Calibri"/>
              </a:rPr>
              <a:t>α</a:t>
            </a:r>
            <a:r>
              <a:rPr sz="1600" spc="-5" dirty="0">
                <a:latin typeface="Calibri"/>
                <a:cs typeface="Calibri"/>
              </a:rPr>
              <a:t>σ</a:t>
            </a:r>
            <a:r>
              <a:rPr sz="1600" dirty="0">
                <a:latin typeface="Calibri"/>
                <a:cs typeface="Calibri"/>
              </a:rPr>
              <a:t>ί</a:t>
            </a:r>
            <a:r>
              <a:rPr sz="1600" spc="-5" dirty="0">
                <a:latin typeface="Calibri"/>
                <a:cs typeface="Calibri"/>
              </a:rPr>
              <a:t>α</a:t>
            </a:r>
            <a:endParaRPr sz="1600" dirty="0">
              <a:latin typeface="Calibri"/>
              <a:cs typeface="Calibri"/>
            </a:endParaRPr>
          </a:p>
          <a:p>
            <a:pPr marL="1905" algn="ctr">
              <a:lnSpc>
                <a:spcPts val="1735"/>
              </a:lnSpc>
            </a:pPr>
            <a:r>
              <a:rPr sz="1600" spc="-5" dirty="0">
                <a:latin typeface="Calibri"/>
                <a:cs typeface="Calibri"/>
              </a:rPr>
              <a:t>συμμετεχόντων</a:t>
            </a:r>
            <a:endParaRPr sz="1600" dirty="0">
              <a:latin typeface="Calibri"/>
              <a:cs typeface="Calibri"/>
            </a:endParaRPr>
          </a:p>
        </p:txBody>
      </p:sp>
      <p:sp>
        <p:nvSpPr>
          <p:cNvPr id="14" name="object 14"/>
          <p:cNvSpPr txBox="1"/>
          <p:nvPr/>
        </p:nvSpPr>
        <p:spPr>
          <a:xfrm>
            <a:off x="6428232" y="228600"/>
            <a:ext cx="2075814" cy="2438400"/>
          </a:xfrm>
          <a:prstGeom prst="rect">
            <a:avLst/>
          </a:prstGeom>
        </p:spPr>
        <p:style>
          <a:lnRef idx="0">
            <a:schemeClr val="accent6"/>
          </a:lnRef>
          <a:fillRef idx="3">
            <a:schemeClr val="accent6"/>
          </a:fillRef>
          <a:effectRef idx="3">
            <a:schemeClr val="accent6"/>
          </a:effectRef>
          <a:fontRef idx="minor">
            <a:schemeClr val="lt1"/>
          </a:fontRef>
        </p:style>
        <p:txBody>
          <a:bodyPr vert="horz" wrap="square" lIns="0" tIns="0" rIns="0" bIns="0" rtlCol="0">
            <a:spAutoFit/>
          </a:bodyPr>
          <a:lstStyle/>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latin typeface="Times New Roman"/>
              <a:cs typeface="Times New Roman"/>
            </a:endParaRPr>
          </a:p>
          <a:p>
            <a:pPr>
              <a:lnSpc>
                <a:spcPct val="100000"/>
              </a:lnSpc>
            </a:pPr>
            <a:endParaRPr sz="1600" dirty="0">
              <a:solidFill>
                <a:schemeClr val="bg1"/>
              </a:solidFill>
              <a:latin typeface="Times New Roman"/>
              <a:cs typeface="Times New Roman"/>
            </a:endParaRPr>
          </a:p>
          <a:p>
            <a:pPr>
              <a:lnSpc>
                <a:spcPct val="100000"/>
              </a:lnSpc>
              <a:spcBef>
                <a:spcPts val="10"/>
              </a:spcBef>
            </a:pPr>
            <a:endParaRPr lang="el-GR" sz="1350" dirty="0">
              <a:latin typeface="Times New Roman"/>
              <a:cs typeface="Times New Roman"/>
            </a:endParaRPr>
          </a:p>
          <a:p>
            <a:pPr marL="575310">
              <a:lnSpc>
                <a:spcPct val="100000"/>
              </a:lnSpc>
            </a:pPr>
            <a:r>
              <a:rPr b="1" spc="-10" dirty="0" err="1">
                <a:solidFill>
                  <a:schemeClr val="bg1"/>
                </a:solidFill>
                <a:latin typeface="Calibri"/>
                <a:cs typeface="Calibri"/>
              </a:rPr>
              <a:t>Υλο</a:t>
            </a:r>
            <a:r>
              <a:rPr b="1" spc="-10" dirty="0">
                <a:solidFill>
                  <a:schemeClr val="bg1"/>
                </a:solidFill>
                <a:latin typeface="Calibri"/>
                <a:cs typeface="Calibri"/>
              </a:rPr>
              <a:t>ποίηση</a:t>
            </a:r>
            <a:endParaRPr dirty="0">
              <a:solidFill>
                <a:schemeClr val="bg1"/>
              </a:solidFill>
              <a:latin typeface="Calibri"/>
              <a:cs typeface="Calibri"/>
            </a:endParaRPr>
          </a:p>
        </p:txBody>
      </p:sp>
      <p:sp>
        <p:nvSpPr>
          <p:cNvPr id="15" name="object 15"/>
          <p:cNvSpPr txBox="1"/>
          <p:nvPr/>
        </p:nvSpPr>
        <p:spPr>
          <a:xfrm>
            <a:off x="8256240" y="3892621"/>
            <a:ext cx="2074545" cy="2438400"/>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0" tIns="100965" rIns="0" bIns="0" rtlCol="0">
            <a:spAutoFit/>
          </a:bodyPr>
          <a:lstStyle/>
          <a:p>
            <a:pPr marL="292100" marR="283210" algn="ctr">
              <a:lnSpc>
                <a:spcPct val="91500"/>
              </a:lnSpc>
              <a:spcBef>
                <a:spcPts val="795"/>
              </a:spcBef>
            </a:pPr>
            <a:r>
              <a:rPr sz="1600" b="1" spc="-5" dirty="0">
                <a:solidFill>
                  <a:srgbClr val="0064AF"/>
                </a:solidFill>
                <a:latin typeface="Calibri"/>
                <a:cs typeface="Calibri"/>
              </a:rPr>
              <a:t>Π</a:t>
            </a:r>
            <a:r>
              <a:rPr sz="1600" b="1" dirty="0">
                <a:solidFill>
                  <a:srgbClr val="0064AF"/>
                </a:solidFill>
                <a:latin typeface="Calibri"/>
                <a:cs typeface="Calibri"/>
              </a:rPr>
              <a:t>α</a:t>
            </a:r>
            <a:r>
              <a:rPr sz="1600" b="1" spc="-5" dirty="0">
                <a:solidFill>
                  <a:srgbClr val="0064AF"/>
                </a:solidFill>
                <a:latin typeface="Calibri"/>
                <a:cs typeface="Calibri"/>
              </a:rPr>
              <a:t>ρα</a:t>
            </a:r>
            <a:r>
              <a:rPr sz="1600" b="1" spc="-35" dirty="0">
                <a:solidFill>
                  <a:srgbClr val="0064AF"/>
                </a:solidFill>
                <a:latin typeface="Calibri"/>
                <a:cs typeface="Calibri"/>
              </a:rPr>
              <a:t>κ</a:t>
            </a:r>
            <a:r>
              <a:rPr sz="1600" b="1" spc="-15" dirty="0">
                <a:solidFill>
                  <a:srgbClr val="0064AF"/>
                </a:solidFill>
                <a:latin typeface="Calibri"/>
                <a:cs typeface="Calibri"/>
              </a:rPr>
              <a:t>ολ</a:t>
            </a:r>
            <a:r>
              <a:rPr sz="1600" b="1" spc="-5" dirty="0">
                <a:solidFill>
                  <a:srgbClr val="0064AF"/>
                </a:solidFill>
                <a:latin typeface="Calibri"/>
                <a:cs typeface="Calibri"/>
              </a:rPr>
              <a:t>ο</a:t>
            </a:r>
            <a:r>
              <a:rPr sz="1600" b="1" spc="-10" dirty="0">
                <a:solidFill>
                  <a:srgbClr val="0064AF"/>
                </a:solidFill>
                <a:latin typeface="Calibri"/>
                <a:cs typeface="Calibri"/>
              </a:rPr>
              <a:t>ύθ</a:t>
            </a:r>
            <a:r>
              <a:rPr sz="1600" b="1" spc="-15" dirty="0">
                <a:solidFill>
                  <a:srgbClr val="0064AF"/>
                </a:solidFill>
                <a:latin typeface="Calibri"/>
                <a:cs typeface="Calibri"/>
              </a:rPr>
              <a:t>η</a:t>
            </a:r>
            <a:r>
              <a:rPr sz="1600" b="1" spc="-10" dirty="0">
                <a:solidFill>
                  <a:srgbClr val="0064AF"/>
                </a:solidFill>
                <a:latin typeface="Calibri"/>
                <a:cs typeface="Calibri"/>
              </a:rPr>
              <a:t>ση</a:t>
            </a:r>
            <a:r>
              <a:rPr sz="1600" spc="-5" dirty="0">
                <a:latin typeface="Calibri"/>
                <a:cs typeface="Calibri"/>
              </a:rPr>
              <a:t>:  </a:t>
            </a:r>
            <a:r>
              <a:rPr sz="1600" spc="-10" dirty="0">
                <a:latin typeface="Calibri"/>
                <a:cs typeface="Calibri"/>
              </a:rPr>
              <a:t>αξιολόγηση </a:t>
            </a:r>
            <a:r>
              <a:rPr sz="1600" spc="-5" dirty="0">
                <a:latin typeface="Calibri"/>
                <a:cs typeface="Calibri"/>
              </a:rPr>
              <a:t> </a:t>
            </a:r>
            <a:r>
              <a:rPr sz="1600" spc="-10" dirty="0">
                <a:latin typeface="Calibri"/>
                <a:cs typeface="Calibri"/>
              </a:rPr>
              <a:t>δραστηριοτήτων, </a:t>
            </a:r>
            <a:r>
              <a:rPr sz="1600" spc="-5" dirty="0">
                <a:latin typeface="Calibri"/>
                <a:cs typeface="Calibri"/>
              </a:rPr>
              <a:t> </a:t>
            </a:r>
            <a:r>
              <a:rPr sz="1600" spc="-10" dirty="0">
                <a:latin typeface="Calibri"/>
                <a:cs typeface="Calibri"/>
              </a:rPr>
              <a:t>επικύρωση</a:t>
            </a:r>
            <a:r>
              <a:rPr sz="1600" spc="-5" dirty="0">
                <a:latin typeface="Calibri"/>
                <a:cs typeface="Calibri"/>
              </a:rPr>
              <a:t> </a:t>
            </a:r>
            <a:r>
              <a:rPr sz="1600" spc="-25" dirty="0">
                <a:latin typeface="Calibri"/>
                <a:cs typeface="Calibri"/>
              </a:rPr>
              <a:t>και</a:t>
            </a:r>
            <a:endParaRPr sz="1600" dirty="0">
              <a:latin typeface="Calibri"/>
              <a:cs typeface="Calibri"/>
            </a:endParaRPr>
          </a:p>
          <a:p>
            <a:pPr marL="154940" marR="146685" algn="ctr">
              <a:lnSpc>
                <a:spcPts val="1750"/>
              </a:lnSpc>
              <a:spcBef>
                <a:spcPts val="45"/>
              </a:spcBef>
            </a:pPr>
            <a:r>
              <a:rPr sz="1600" spc="-5" dirty="0">
                <a:latin typeface="Calibri"/>
                <a:cs typeface="Calibri"/>
              </a:rPr>
              <a:t>επίσημη</a:t>
            </a:r>
            <a:r>
              <a:rPr sz="1600" spc="-55" dirty="0">
                <a:latin typeface="Calibri"/>
                <a:cs typeface="Calibri"/>
              </a:rPr>
              <a:t> </a:t>
            </a:r>
            <a:r>
              <a:rPr sz="1600" spc="-5" dirty="0">
                <a:latin typeface="Calibri"/>
                <a:cs typeface="Calibri"/>
              </a:rPr>
              <a:t>αναγνώριση </a:t>
            </a:r>
            <a:r>
              <a:rPr sz="1600" spc="-345" dirty="0">
                <a:latin typeface="Calibri"/>
                <a:cs typeface="Calibri"/>
              </a:rPr>
              <a:t> </a:t>
            </a:r>
            <a:r>
              <a:rPr sz="1600" spc="-15" dirty="0">
                <a:latin typeface="Calibri"/>
                <a:cs typeface="Calibri"/>
              </a:rPr>
              <a:t>μαθησιακών</a:t>
            </a:r>
            <a:endParaRPr sz="1600" dirty="0">
              <a:latin typeface="Calibri"/>
              <a:cs typeface="Calibri"/>
            </a:endParaRPr>
          </a:p>
          <a:p>
            <a:pPr algn="ctr">
              <a:lnSpc>
                <a:spcPts val="1645"/>
              </a:lnSpc>
            </a:pPr>
            <a:r>
              <a:rPr sz="1600" spc="-10" dirty="0">
                <a:latin typeface="Calibri"/>
                <a:cs typeface="Calibri"/>
              </a:rPr>
              <a:t>αποτελεσμάτων,</a:t>
            </a:r>
            <a:endParaRPr sz="1600" dirty="0">
              <a:latin typeface="Calibri"/>
              <a:cs typeface="Calibri"/>
            </a:endParaRPr>
          </a:p>
          <a:p>
            <a:pPr marL="252729" marR="245110" algn="ctr">
              <a:lnSpc>
                <a:spcPts val="1750"/>
              </a:lnSpc>
              <a:spcBef>
                <a:spcPts val="120"/>
              </a:spcBef>
            </a:pPr>
            <a:r>
              <a:rPr sz="1600" spc="-10" dirty="0">
                <a:latin typeface="Calibri"/>
                <a:cs typeface="Calibri"/>
              </a:rPr>
              <a:t>διάδοση </a:t>
            </a:r>
            <a:r>
              <a:rPr sz="1600" spc="-25" dirty="0">
                <a:latin typeface="Calibri"/>
                <a:cs typeface="Calibri"/>
              </a:rPr>
              <a:t>και </a:t>
            </a:r>
            <a:r>
              <a:rPr sz="1600" spc="-5" dirty="0">
                <a:latin typeface="Calibri"/>
                <a:cs typeface="Calibri"/>
              </a:rPr>
              <a:t>χρήση </a:t>
            </a:r>
            <a:r>
              <a:rPr sz="1600" spc="-350" dirty="0">
                <a:latin typeface="Calibri"/>
                <a:cs typeface="Calibri"/>
              </a:rPr>
              <a:t> </a:t>
            </a:r>
            <a:r>
              <a:rPr sz="1600" spc="-10" dirty="0">
                <a:latin typeface="Calibri"/>
                <a:cs typeface="Calibri"/>
              </a:rPr>
              <a:t>αποτελεσμάτων</a:t>
            </a:r>
            <a:endParaRPr sz="1600" dirty="0">
              <a:latin typeface="Calibri"/>
              <a:cs typeface="Calibri"/>
            </a:endParaRPr>
          </a:p>
        </p:txBody>
      </p:sp>
      <p:grpSp>
        <p:nvGrpSpPr>
          <p:cNvPr id="16" name="object 16"/>
          <p:cNvGrpSpPr/>
          <p:nvPr/>
        </p:nvGrpSpPr>
        <p:grpSpPr>
          <a:xfrm rot="5400000">
            <a:off x="3936212" y="2189692"/>
            <a:ext cx="467359" cy="2292985"/>
            <a:chOff x="468807" y="1886699"/>
            <a:chExt cx="467359" cy="2292985"/>
          </a:xfrm>
        </p:grpSpPr>
        <p:pic>
          <p:nvPicPr>
            <p:cNvPr id="17" name="object 17"/>
            <p:cNvPicPr/>
            <p:nvPr/>
          </p:nvPicPr>
          <p:blipFill>
            <a:blip r:embed="rId2" cstate="print"/>
            <a:stretch>
              <a:fillRect/>
            </a:stretch>
          </p:blipFill>
          <p:spPr>
            <a:xfrm>
              <a:off x="722142" y="1886699"/>
              <a:ext cx="213852" cy="2257068"/>
            </a:xfrm>
            <a:prstGeom prst="rect">
              <a:avLst/>
            </a:prstGeom>
          </p:spPr>
        </p:pic>
        <p:pic>
          <p:nvPicPr>
            <p:cNvPr id="18" name="object 18"/>
            <p:cNvPicPr/>
            <p:nvPr/>
          </p:nvPicPr>
          <p:blipFill>
            <a:blip r:embed="rId3" cstate="print"/>
            <a:stretch>
              <a:fillRect/>
            </a:stretch>
          </p:blipFill>
          <p:spPr>
            <a:xfrm>
              <a:off x="468807" y="2147061"/>
              <a:ext cx="460908" cy="2032253"/>
            </a:xfrm>
            <a:prstGeom prst="rect">
              <a:avLst/>
            </a:prstGeom>
          </p:spPr>
        </p:pic>
      </p:grpSp>
      <p:grpSp>
        <p:nvGrpSpPr>
          <p:cNvPr id="19" name="object 19"/>
          <p:cNvGrpSpPr/>
          <p:nvPr/>
        </p:nvGrpSpPr>
        <p:grpSpPr>
          <a:xfrm rot="5400000">
            <a:off x="7842003" y="918004"/>
            <a:ext cx="467359" cy="4823460"/>
            <a:chOff x="1291716" y="577567"/>
            <a:chExt cx="467359" cy="4823460"/>
          </a:xfrm>
        </p:grpSpPr>
        <p:pic>
          <p:nvPicPr>
            <p:cNvPr id="20" name="object 20"/>
            <p:cNvPicPr/>
            <p:nvPr/>
          </p:nvPicPr>
          <p:blipFill>
            <a:blip r:embed="rId4" cstate="print"/>
            <a:stretch>
              <a:fillRect/>
            </a:stretch>
          </p:blipFill>
          <p:spPr>
            <a:xfrm>
              <a:off x="1545102" y="577567"/>
              <a:ext cx="213852" cy="4793037"/>
            </a:xfrm>
            <a:prstGeom prst="rect">
              <a:avLst/>
            </a:prstGeom>
          </p:spPr>
        </p:pic>
        <p:pic>
          <p:nvPicPr>
            <p:cNvPr id="21" name="object 21"/>
            <p:cNvPicPr/>
            <p:nvPr/>
          </p:nvPicPr>
          <p:blipFill>
            <a:blip r:embed="rId5" cstate="print"/>
            <a:stretch>
              <a:fillRect/>
            </a:stretch>
          </p:blipFill>
          <p:spPr>
            <a:xfrm>
              <a:off x="1291716" y="901572"/>
              <a:ext cx="461009" cy="4498848"/>
            </a:xfrm>
            <a:prstGeom prst="rect">
              <a:avLst/>
            </a:prstGeom>
          </p:spPr>
        </p:pic>
      </p:grpSp>
      <p:sp>
        <p:nvSpPr>
          <p:cNvPr id="22" name="Rectangle 21">
            <a:extLst>
              <a:ext uri="{FF2B5EF4-FFF2-40B4-BE49-F238E27FC236}">
                <a16:creationId xmlns:a16="http://schemas.microsoft.com/office/drawing/2014/main" id="{3839CBB5-BF5B-79DE-3ABC-EE7F893A9C33}"/>
              </a:ext>
            </a:extLst>
          </p:cNvPr>
          <p:cNvSpPr/>
          <p:nvPr/>
        </p:nvSpPr>
        <p:spPr>
          <a:xfrm>
            <a:off x="1710106" y="836712"/>
            <a:ext cx="535724" cy="923330"/>
          </a:xfrm>
          <a:prstGeom prst="rect">
            <a:avLst/>
          </a:prstGeom>
          <a:no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rPr>
              <a:t>1</a:t>
            </a:r>
          </a:p>
        </p:txBody>
      </p:sp>
      <p:sp>
        <p:nvSpPr>
          <p:cNvPr id="23" name="Rectangle 22">
            <a:extLst>
              <a:ext uri="{FF2B5EF4-FFF2-40B4-BE49-F238E27FC236}">
                <a16:creationId xmlns:a16="http://schemas.microsoft.com/office/drawing/2014/main" id="{777000AB-8D9C-6C3F-48A6-50E05802788F}"/>
              </a:ext>
            </a:extLst>
          </p:cNvPr>
          <p:cNvSpPr/>
          <p:nvPr/>
        </p:nvSpPr>
        <p:spPr>
          <a:xfrm>
            <a:off x="3425305" y="4608519"/>
            <a:ext cx="535724" cy="923330"/>
          </a:xfrm>
          <a:prstGeom prst="rect">
            <a:avLst/>
          </a:prstGeom>
          <a:no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rPr>
              <a:t>2</a:t>
            </a:r>
          </a:p>
        </p:txBody>
      </p:sp>
      <p:sp>
        <p:nvSpPr>
          <p:cNvPr id="24" name="Rectangle 23">
            <a:extLst>
              <a:ext uri="{FF2B5EF4-FFF2-40B4-BE49-F238E27FC236}">
                <a16:creationId xmlns:a16="http://schemas.microsoft.com/office/drawing/2014/main" id="{837C5F5E-2ACE-8F89-B004-4341A3572DB8}"/>
              </a:ext>
            </a:extLst>
          </p:cNvPr>
          <p:cNvSpPr/>
          <p:nvPr/>
        </p:nvSpPr>
        <p:spPr>
          <a:xfrm>
            <a:off x="5856949" y="866095"/>
            <a:ext cx="535724" cy="923330"/>
          </a:xfrm>
          <a:prstGeom prst="rect">
            <a:avLst/>
          </a:prstGeom>
          <a:no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rPr>
              <a:t>3</a:t>
            </a:r>
          </a:p>
        </p:txBody>
      </p:sp>
      <p:sp>
        <p:nvSpPr>
          <p:cNvPr id="25" name="Rectangle 24">
            <a:extLst>
              <a:ext uri="{FF2B5EF4-FFF2-40B4-BE49-F238E27FC236}">
                <a16:creationId xmlns:a16="http://schemas.microsoft.com/office/drawing/2014/main" id="{4030A4A3-A856-B8E3-EBE2-C87F945AB056}"/>
              </a:ext>
            </a:extLst>
          </p:cNvPr>
          <p:cNvSpPr/>
          <p:nvPr/>
        </p:nvSpPr>
        <p:spPr>
          <a:xfrm>
            <a:off x="7577618" y="4608519"/>
            <a:ext cx="535724" cy="923330"/>
          </a:xfrm>
          <a:prstGeom prst="rect">
            <a:avLst/>
          </a:prstGeom>
          <a:no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rPr>
              <a:t>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BD29-DFAD-4421-970D-4294A6535FA8}"/>
              </a:ext>
            </a:extLst>
          </p:cNvPr>
          <p:cNvSpPr>
            <a:spLocks noGrp="1"/>
          </p:cNvSpPr>
          <p:nvPr>
            <p:ph type="title"/>
          </p:nvPr>
        </p:nvSpPr>
        <p:spPr>
          <a:xfrm>
            <a:off x="913774" y="419734"/>
            <a:ext cx="10085529" cy="492443"/>
          </a:xfrm>
        </p:spPr>
        <p:txBody>
          <a:bodyPr/>
          <a:lstStyle/>
          <a:p>
            <a:r>
              <a:rPr lang="el-GR" dirty="0">
                <a:solidFill>
                  <a:schemeClr val="tx2"/>
                </a:solidFill>
              </a:rPr>
              <a:t>Περιγραφή σχεδίου</a:t>
            </a:r>
            <a:endParaRPr lang="en-US" dirty="0"/>
          </a:p>
        </p:txBody>
      </p:sp>
      <p:sp>
        <p:nvSpPr>
          <p:cNvPr id="4" name="3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55</a:t>
            </a:fld>
            <a:endParaRPr lang="en-US" dirty="0"/>
          </a:p>
        </p:txBody>
      </p:sp>
      <p:graphicFrame>
        <p:nvGraphicFramePr>
          <p:cNvPr id="10" name="Diagram 9">
            <a:extLst>
              <a:ext uri="{FF2B5EF4-FFF2-40B4-BE49-F238E27FC236}">
                <a16:creationId xmlns:a16="http://schemas.microsoft.com/office/drawing/2014/main" id="{E20FC537-2E60-4A39-A7C3-F7EDCE8E06FC}"/>
              </a:ext>
            </a:extLst>
          </p:cNvPr>
          <p:cNvGraphicFramePr/>
          <p:nvPr>
            <p:extLst>
              <p:ext uri="{D42A27DB-BD31-4B8C-83A1-F6EECF244321}">
                <p14:modId xmlns:p14="http://schemas.microsoft.com/office/powerpoint/2010/main" val="3869122102"/>
              </p:ext>
            </p:extLst>
          </p:nvPr>
        </p:nvGraphicFramePr>
        <p:xfrm>
          <a:off x="2999656" y="82973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Oι Bασικές Ανάγκες του Ανθρώπου">
            <a:extLst>
              <a:ext uri="{FF2B5EF4-FFF2-40B4-BE49-F238E27FC236}">
                <a16:creationId xmlns:a16="http://schemas.microsoft.com/office/drawing/2014/main" id="{7946B5C0-3090-376E-BCB1-6BF08E0B4D5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98766" y="2814176"/>
            <a:ext cx="2752725" cy="25409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6C7B66B-5038-FD87-012D-47F5996B2046}"/>
              </a:ext>
            </a:extLst>
          </p:cNvPr>
          <p:cNvPicPr>
            <a:picLocks noChangeAspect="1"/>
          </p:cNvPicPr>
          <p:nvPr/>
        </p:nvPicPr>
        <p:blipFill>
          <a:blip r:embed="rId8"/>
          <a:stretch>
            <a:fillRect/>
          </a:stretch>
        </p:blipFill>
        <p:spPr>
          <a:xfrm>
            <a:off x="5519936" y="5699193"/>
            <a:ext cx="2327899" cy="733288"/>
          </a:xfrm>
          <a:prstGeom prst="rect">
            <a:avLst/>
          </a:prstGeom>
        </p:spPr>
      </p:pic>
      <p:pic>
        <p:nvPicPr>
          <p:cNvPr id="6" name="Picture 5">
            <a:extLst>
              <a:ext uri="{FF2B5EF4-FFF2-40B4-BE49-F238E27FC236}">
                <a16:creationId xmlns:a16="http://schemas.microsoft.com/office/drawing/2014/main" id="{71A7B835-B456-1D10-9BFB-4E9A7C0C31A6}"/>
              </a:ext>
            </a:extLst>
          </p:cNvPr>
          <p:cNvPicPr>
            <a:picLocks noChangeAspect="1"/>
          </p:cNvPicPr>
          <p:nvPr/>
        </p:nvPicPr>
        <p:blipFill>
          <a:blip r:embed="rId9"/>
          <a:stretch>
            <a:fillRect/>
          </a:stretch>
        </p:blipFill>
        <p:spPr>
          <a:xfrm>
            <a:off x="8450216" y="3272408"/>
            <a:ext cx="2752725" cy="1657350"/>
          </a:xfrm>
          <a:prstGeom prst="rect">
            <a:avLst/>
          </a:prstGeom>
        </p:spPr>
      </p:pic>
    </p:spTree>
    <p:extLst>
      <p:ext uri="{BB962C8B-B14F-4D97-AF65-F5344CB8AC3E}">
        <p14:creationId xmlns:p14="http://schemas.microsoft.com/office/powerpoint/2010/main" val="151125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BD29-DFAD-4421-970D-4294A6535FA8}"/>
              </a:ext>
            </a:extLst>
          </p:cNvPr>
          <p:cNvSpPr>
            <a:spLocks noGrp="1"/>
          </p:cNvSpPr>
          <p:nvPr>
            <p:ph type="title"/>
          </p:nvPr>
        </p:nvSpPr>
        <p:spPr>
          <a:xfrm>
            <a:off x="913773" y="140620"/>
            <a:ext cx="10085529" cy="492443"/>
          </a:xfrm>
        </p:spPr>
        <p:txBody>
          <a:bodyPr/>
          <a:lstStyle/>
          <a:p>
            <a:r>
              <a:rPr lang="el-GR" dirty="0">
                <a:solidFill>
                  <a:schemeClr val="tx2"/>
                </a:solidFill>
              </a:rPr>
              <a:t>ΣΤΟΧΟΙ</a:t>
            </a:r>
            <a:endParaRPr lang="en-US" dirty="0">
              <a:solidFill>
                <a:schemeClr val="tx2"/>
              </a:solidFill>
            </a:endParaRPr>
          </a:p>
        </p:txBody>
      </p:sp>
      <p:sp>
        <p:nvSpPr>
          <p:cNvPr id="5" name="4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56</a:t>
            </a:fld>
            <a:endParaRPr lang="en-US" dirty="0"/>
          </a:p>
        </p:txBody>
      </p:sp>
      <p:sp>
        <p:nvSpPr>
          <p:cNvPr id="6" name="Speech Bubble: Oval 5">
            <a:extLst>
              <a:ext uri="{FF2B5EF4-FFF2-40B4-BE49-F238E27FC236}">
                <a16:creationId xmlns:a16="http://schemas.microsoft.com/office/drawing/2014/main" id="{168C9973-B476-4DE5-947A-27CE185A46C0}"/>
              </a:ext>
            </a:extLst>
          </p:cNvPr>
          <p:cNvSpPr/>
          <p:nvPr/>
        </p:nvSpPr>
        <p:spPr>
          <a:xfrm rot="1413752">
            <a:off x="9767012" y="189001"/>
            <a:ext cx="2702980" cy="221942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Εργαλείο συμπερίληψης </a:t>
            </a:r>
          </a:p>
          <a:p>
            <a:pPr algn="ctr"/>
            <a:r>
              <a:rPr lang="el-GR" dirty="0"/>
              <a:t>&amp;</a:t>
            </a:r>
          </a:p>
          <a:p>
            <a:pPr algn="ctr"/>
            <a:r>
              <a:rPr lang="el-GR" dirty="0"/>
              <a:t>υποστήριξης </a:t>
            </a:r>
            <a:r>
              <a:rPr lang="en-US" dirty="0"/>
              <a:t> </a:t>
            </a:r>
            <a:r>
              <a:rPr lang="el-GR" dirty="0"/>
              <a:t>νεων φορέων δίχως εμπειρία</a:t>
            </a:r>
            <a:endParaRPr lang="en-US" dirty="0"/>
          </a:p>
        </p:txBody>
      </p:sp>
      <p:graphicFrame>
        <p:nvGraphicFramePr>
          <p:cNvPr id="7" name="Diagram 6">
            <a:extLst>
              <a:ext uri="{FF2B5EF4-FFF2-40B4-BE49-F238E27FC236}">
                <a16:creationId xmlns:a16="http://schemas.microsoft.com/office/drawing/2014/main" id="{C86353B4-8AC4-4F7F-8620-D3F9E0227A76}"/>
              </a:ext>
            </a:extLst>
          </p:cNvPr>
          <p:cNvGraphicFramePr/>
          <p:nvPr>
            <p:extLst>
              <p:ext uri="{D42A27DB-BD31-4B8C-83A1-F6EECF244321}">
                <p14:modId xmlns:p14="http://schemas.microsoft.com/office/powerpoint/2010/main" val="1158610876"/>
              </p:ext>
            </p:extLst>
          </p:nvPr>
        </p:nvGraphicFramePr>
        <p:xfrm>
          <a:off x="594464" y="867929"/>
          <a:ext cx="9197009" cy="58692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834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irc_mi" descr="http://leunig.net.au/wp-content/uploads/2009/10/nowwherehow.gif">
            <a:extLst>
              <a:ext uri="{FF2B5EF4-FFF2-40B4-BE49-F238E27FC236}">
                <a16:creationId xmlns:a16="http://schemas.microsoft.com/office/drawing/2014/main" id="{A3F80D9C-460D-43C6-A247-669E7298D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2" y="1989139"/>
            <a:ext cx="4248151"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1 - Τίτλος">
            <a:extLst>
              <a:ext uri="{FF2B5EF4-FFF2-40B4-BE49-F238E27FC236}">
                <a16:creationId xmlns:a16="http://schemas.microsoft.com/office/drawing/2014/main" id="{41E20D38-C767-42DA-AA4F-633C08264239}"/>
              </a:ext>
            </a:extLst>
          </p:cNvPr>
          <p:cNvSpPr>
            <a:spLocks noGrp="1"/>
          </p:cNvSpPr>
          <p:nvPr>
            <p:ph type="ctrTitle"/>
          </p:nvPr>
        </p:nvSpPr>
        <p:spPr bwMode="auto">
          <a:xfrm>
            <a:off x="949843" y="188642"/>
            <a:ext cx="9195835" cy="114300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80" tIns="34290" rIns="68580" bIns="34290" numCol="1" anchor="t" anchorCtr="0" compatLnSpc="1">
            <a:prstTxWarp prst="textNoShape">
              <a:avLst/>
            </a:prstTxWarp>
            <a:noAutofit/>
          </a:bodyPr>
          <a:lstStyle/>
          <a:p>
            <a:pPr algn="l"/>
            <a:r>
              <a:rPr lang="el-GR" altLang="el-GR" dirty="0">
                <a:solidFill>
                  <a:schemeClr val="accent1">
                    <a:lumMod val="75000"/>
                  </a:schemeClr>
                </a:solidFill>
                <a:latin typeface="Comic Sans MS" panose="030F0702030302020204" pitchFamily="66" charset="0"/>
              </a:rPr>
              <a:t>Στρατηγικός Σχεδιασμός!</a:t>
            </a:r>
          </a:p>
        </p:txBody>
      </p:sp>
      <p:sp>
        <p:nvSpPr>
          <p:cNvPr id="3076" name="2 - Θέση περιεχομένου">
            <a:extLst>
              <a:ext uri="{FF2B5EF4-FFF2-40B4-BE49-F238E27FC236}">
                <a16:creationId xmlns:a16="http://schemas.microsoft.com/office/drawing/2014/main" id="{3C86B6FC-E010-4F8F-8DC7-A0059791D2F0}"/>
              </a:ext>
            </a:extLst>
          </p:cNvPr>
          <p:cNvSpPr>
            <a:spLocks noGrp="1"/>
          </p:cNvSpPr>
          <p:nvPr>
            <p:ph type="subTitle" idx="4"/>
          </p:nvPr>
        </p:nvSpPr>
        <p:spPr bwMode="auto">
          <a:xfrm>
            <a:off x="119336" y="1052736"/>
            <a:ext cx="7172325" cy="51850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80" tIns="34290" rIns="68580" bIns="34290" numCol="1" anchor="t" anchorCtr="0" compatLnSpc="1">
            <a:prstTxWarp prst="textNoShape">
              <a:avLst/>
            </a:prstTxWarp>
            <a:noAutofit/>
          </a:bodyPr>
          <a:lstStyle/>
          <a:p>
            <a:pPr marL="0" indent="0">
              <a:buNone/>
            </a:pPr>
            <a:r>
              <a:rPr lang="el-GR" altLang="el-GR" sz="2800" b="1" i="1" dirty="0">
                <a:solidFill>
                  <a:schemeClr val="bg1"/>
                </a:solidFill>
              </a:rPr>
              <a:t>Ο στρατηγικός σχεδιασμός ξεκινάει απαντώντας σε (3) βασικά ερωτήματα: </a:t>
            </a:r>
          </a:p>
          <a:p>
            <a:pPr marL="0" indent="0">
              <a:buNone/>
            </a:pPr>
            <a:endParaRPr lang="el-GR" altLang="el-GR" sz="2800" dirty="0">
              <a:solidFill>
                <a:schemeClr val="bg1"/>
              </a:solidFill>
            </a:endParaRPr>
          </a:p>
          <a:p>
            <a:pPr marL="0" indent="0">
              <a:buNone/>
            </a:pPr>
            <a:endParaRPr lang="el-GR" altLang="el-GR" sz="2800" dirty="0">
              <a:solidFill>
                <a:schemeClr val="bg1"/>
              </a:solidFill>
            </a:endParaRPr>
          </a:p>
          <a:p>
            <a:pPr marL="0" indent="0">
              <a:spcBef>
                <a:spcPts val="450"/>
              </a:spcBef>
              <a:spcAft>
                <a:spcPts val="450"/>
              </a:spcAft>
              <a:buFontTx/>
              <a:buAutoNum type="arabicPeriod"/>
            </a:pPr>
            <a:r>
              <a:rPr lang="el-GR" altLang="el-GR" sz="2800" dirty="0">
                <a:solidFill>
                  <a:schemeClr val="bg1"/>
                </a:solidFill>
              </a:rPr>
              <a:t>Πού βρισκόμαστε; </a:t>
            </a:r>
          </a:p>
          <a:p>
            <a:pPr marL="0" indent="0">
              <a:spcBef>
                <a:spcPts val="450"/>
              </a:spcBef>
              <a:spcAft>
                <a:spcPts val="450"/>
              </a:spcAft>
              <a:buFontTx/>
              <a:buAutoNum type="arabicPeriod"/>
            </a:pPr>
            <a:r>
              <a:rPr lang="el-GR" altLang="el-GR" sz="2800" dirty="0">
                <a:solidFill>
                  <a:schemeClr val="bg1"/>
                </a:solidFill>
              </a:rPr>
              <a:t>Πού θέλουμε να πάμε; </a:t>
            </a:r>
          </a:p>
          <a:p>
            <a:pPr marL="0" indent="0">
              <a:spcBef>
                <a:spcPts val="450"/>
              </a:spcBef>
              <a:spcAft>
                <a:spcPts val="450"/>
              </a:spcAft>
              <a:buFontTx/>
              <a:buAutoNum type="arabicPeriod"/>
            </a:pPr>
            <a:r>
              <a:rPr lang="el-GR" altLang="el-GR" sz="2800" dirty="0">
                <a:solidFill>
                  <a:schemeClr val="bg1"/>
                </a:solidFill>
              </a:rPr>
              <a:t>Πώς θα πάμε εκεί;</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8CD6A6A5-546D-4E93-A4FA-82E14AD9D0C1}"/>
              </a:ext>
            </a:extLst>
          </p:cNvPr>
          <p:cNvSpPr>
            <a:spLocks noGrp="1"/>
          </p:cNvSpPr>
          <p:nvPr>
            <p:ph type="ctrTitle"/>
          </p:nvPr>
        </p:nvSpPr>
        <p:spPr>
          <a:xfrm>
            <a:off x="1663404" y="291068"/>
            <a:ext cx="8534400" cy="1237009"/>
          </a:xfrm>
        </p:spPr>
        <p:txBody>
          <a:bodyPr spcFirstLastPara="1" vert="horz" wrap="square" lIns="68580" tIns="34290" rIns="68580" bIns="34290" numCol="1" anchor="t" anchorCtr="0" compatLnSpc="1">
            <a:prstTxWarp prst="textNoShape">
              <a:avLst/>
            </a:prstTxWarp>
            <a:normAutofit fontScale="90000"/>
          </a:bodyPr>
          <a:lstStyle/>
          <a:p>
            <a:pPr marL="471488" algn="ctr">
              <a:defRPr/>
            </a:pPr>
            <a:r>
              <a:rPr lang="el-GR" sz="3600" dirty="0">
                <a:solidFill>
                  <a:schemeClr val="bg1"/>
                </a:solidFill>
                <a:latin typeface="Calibri" pitchFamily="34" charset="0"/>
              </a:rPr>
              <a:t> Εργαλεία Στρατηγικού </a:t>
            </a:r>
            <a:r>
              <a:rPr lang="el-GR" dirty="0">
                <a:solidFill>
                  <a:schemeClr val="bg1"/>
                </a:solidFill>
                <a:latin typeface="Calibri" pitchFamily="34" charset="0"/>
              </a:rPr>
              <a:t/>
            </a:r>
            <a:br>
              <a:rPr lang="el-GR" dirty="0">
                <a:solidFill>
                  <a:schemeClr val="bg1"/>
                </a:solidFill>
                <a:latin typeface="Calibri" pitchFamily="34" charset="0"/>
              </a:rPr>
            </a:br>
            <a:r>
              <a:rPr lang="el-GR" dirty="0">
                <a:solidFill>
                  <a:schemeClr val="bg1"/>
                </a:solidFill>
                <a:latin typeface="Calibri" pitchFamily="34" charset="0"/>
              </a:rPr>
              <a:t> </a:t>
            </a:r>
            <a:r>
              <a:rPr lang="el-GR" sz="4000" dirty="0">
                <a:solidFill>
                  <a:schemeClr val="bg1"/>
                </a:solidFill>
                <a:latin typeface="Calibri" pitchFamily="34" charset="0"/>
              </a:rPr>
              <a:t>Σχεδιασμού – SWOT Ανάλυση</a:t>
            </a:r>
            <a:r>
              <a:rPr lang="el-GR" dirty="0">
                <a:solidFill>
                  <a:schemeClr val="bg1"/>
                </a:solidFill>
              </a:rPr>
              <a:t/>
            </a:r>
            <a:br>
              <a:rPr lang="el-GR" dirty="0">
                <a:solidFill>
                  <a:schemeClr val="bg1"/>
                </a:solidFill>
              </a:rPr>
            </a:br>
            <a:endParaRPr lang="el-GR" dirty="0">
              <a:solidFill>
                <a:schemeClr val="bg1"/>
              </a:solidFill>
              <a:latin typeface="Calibri" pitchFamily="34" charset="0"/>
            </a:endParaRPr>
          </a:p>
        </p:txBody>
      </p:sp>
      <p:sp>
        <p:nvSpPr>
          <p:cNvPr id="3" name="2 - Θέση περιεχομένου">
            <a:extLst>
              <a:ext uri="{FF2B5EF4-FFF2-40B4-BE49-F238E27FC236}">
                <a16:creationId xmlns:a16="http://schemas.microsoft.com/office/drawing/2014/main" id="{3F8335F1-8899-4690-805A-F581F3A04529}"/>
              </a:ext>
            </a:extLst>
          </p:cNvPr>
          <p:cNvSpPr>
            <a:spLocks noGrp="1"/>
          </p:cNvSpPr>
          <p:nvPr>
            <p:ph type="subTitle" idx="4"/>
          </p:nvPr>
        </p:nvSpPr>
        <p:spPr>
          <a:xfrm>
            <a:off x="1703512" y="1663640"/>
            <a:ext cx="8504239" cy="1477328"/>
          </a:xfrm>
          <a:prstGeom prst="rect">
            <a:avLst/>
          </a:prstGeom>
        </p:spPr>
        <p:txBody>
          <a:bodyPr/>
          <a:lstStyle/>
          <a:p>
            <a:pPr marL="0" indent="0" algn="just">
              <a:buNone/>
              <a:defRPr/>
            </a:pPr>
            <a:r>
              <a:rPr lang="el-GR" sz="2400" dirty="0">
                <a:solidFill>
                  <a:schemeClr val="bg1"/>
                </a:solidFill>
              </a:rPr>
              <a:t>Το αρκτικόλεξο SWOT προκύπτει από τις αγγλικές λέξεις: </a:t>
            </a:r>
            <a:r>
              <a:rPr lang="en-GB" sz="2400" b="1" i="1" dirty="0">
                <a:solidFill>
                  <a:schemeClr val="bg1"/>
                </a:solidFill>
              </a:rPr>
              <a:t>Strengths</a:t>
            </a:r>
            <a:r>
              <a:rPr lang="el-GR" sz="2400" b="1" i="1" dirty="0">
                <a:solidFill>
                  <a:schemeClr val="bg1"/>
                </a:solidFill>
              </a:rPr>
              <a:t>, </a:t>
            </a:r>
            <a:r>
              <a:rPr lang="en-US" sz="2400" b="1" i="1" dirty="0">
                <a:solidFill>
                  <a:schemeClr val="bg1"/>
                </a:solidFill>
              </a:rPr>
              <a:t>Weaknesses</a:t>
            </a:r>
            <a:r>
              <a:rPr lang="el-GR" sz="2400" b="1" i="1" dirty="0">
                <a:solidFill>
                  <a:schemeClr val="bg1"/>
                </a:solidFill>
              </a:rPr>
              <a:t>, Opportunities, Threats</a:t>
            </a:r>
            <a:r>
              <a:rPr lang="el-GR" sz="2400" b="1" dirty="0">
                <a:solidFill>
                  <a:schemeClr val="bg1"/>
                </a:solidFill>
              </a:rPr>
              <a:t> </a:t>
            </a:r>
            <a:r>
              <a:rPr lang="el-GR" sz="2400" dirty="0">
                <a:solidFill>
                  <a:schemeClr val="bg1"/>
                </a:solidFill>
              </a:rPr>
              <a:t>(δυνατά σημεία, αδύνατα σημεία, ευκαιρίες, απειλές)</a:t>
            </a:r>
          </a:p>
          <a:p>
            <a:pPr>
              <a:defRPr/>
            </a:pPr>
            <a:endParaRPr lang="el-GR" sz="2400" dirty="0">
              <a:solidFill>
                <a:schemeClr val="bg1"/>
              </a:solidFill>
            </a:endParaRPr>
          </a:p>
        </p:txBody>
      </p:sp>
      <p:pic>
        <p:nvPicPr>
          <p:cNvPr id="2050" name="Picture 2" descr="How to Complete a Personal SWOT Analysis | by Jodie Shaw | Thrive Global |  Medium">
            <a:extLst>
              <a:ext uri="{FF2B5EF4-FFF2-40B4-BE49-F238E27FC236}">
                <a16:creationId xmlns:a16="http://schemas.microsoft.com/office/drawing/2014/main" id="{703C2964-5B63-9B5A-2488-7263DC8346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760" y="3140968"/>
            <a:ext cx="4680520" cy="26790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1 - Τίτλος">
            <a:extLst>
              <a:ext uri="{FF2B5EF4-FFF2-40B4-BE49-F238E27FC236}">
                <a16:creationId xmlns:a16="http://schemas.microsoft.com/office/drawing/2014/main" id="{F6665B8D-0C5A-4D50-81D9-D983FFE7CEB0}"/>
              </a:ext>
            </a:extLst>
          </p:cNvPr>
          <p:cNvSpPr>
            <a:spLocks noGrp="1"/>
          </p:cNvSpPr>
          <p:nvPr>
            <p:ph type="ctrTitle"/>
          </p:nvPr>
        </p:nvSpPr>
        <p:spPr bwMode="auto">
          <a:xfrm>
            <a:off x="407368" y="387830"/>
            <a:ext cx="327216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80" tIns="34290" rIns="68580" bIns="34290" numCol="1" anchor="t" anchorCtr="0" compatLnSpc="1">
            <a:prstTxWarp prst="textNoShape">
              <a:avLst/>
            </a:prstTxWarp>
            <a:noAutofit/>
          </a:bodyPr>
          <a:lstStyle/>
          <a:p>
            <a:pPr algn="l"/>
            <a:r>
              <a:rPr lang="el-GR" altLang="el-GR" dirty="0">
                <a:solidFill>
                  <a:schemeClr val="bg1"/>
                </a:solidFill>
              </a:rPr>
              <a:t>     Οι Στόχοι…</a:t>
            </a:r>
          </a:p>
        </p:txBody>
      </p:sp>
      <p:sp>
        <p:nvSpPr>
          <p:cNvPr id="3" name="2 - Θέση περιεχομένου">
            <a:extLst>
              <a:ext uri="{FF2B5EF4-FFF2-40B4-BE49-F238E27FC236}">
                <a16:creationId xmlns:a16="http://schemas.microsoft.com/office/drawing/2014/main" id="{DB06F13F-D0DD-4665-BFA9-40119EF2E822}"/>
              </a:ext>
            </a:extLst>
          </p:cNvPr>
          <p:cNvSpPr>
            <a:spLocks noGrp="1"/>
          </p:cNvSpPr>
          <p:nvPr>
            <p:ph type="subTitle" idx="4"/>
          </p:nvPr>
        </p:nvSpPr>
        <p:spPr>
          <a:xfrm>
            <a:off x="407368" y="1334087"/>
            <a:ext cx="6840760" cy="3652282"/>
          </a:xfrm>
          <a:prstGeom prst="rect">
            <a:avLst/>
          </a:prstGeom>
        </p:spPr>
        <p:txBody>
          <a:bodyPr numCol="2"/>
          <a:lstStyle/>
          <a:p>
            <a:pPr marL="0" indent="0">
              <a:buNone/>
              <a:defRPr/>
            </a:pPr>
            <a:endParaRPr lang="el-GR" sz="2400" b="1" dirty="0">
              <a:solidFill>
                <a:schemeClr val="bg1"/>
              </a:solidFill>
            </a:endParaRPr>
          </a:p>
          <a:p>
            <a:pPr marL="139304" indent="-139304">
              <a:lnSpc>
                <a:spcPct val="150000"/>
              </a:lnSpc>
              <a:spcBef>
                <a:spcPts val="450"/>
              </a:spcBef>
              <a:spcAft>
                <a:spcPts val="450"/>
              </a:spcAft>
              <a:defRPr/>
            </a:pPr>
            <a:r>
              <a:rPr lang="el-GR" sz="2400" dirty="0">
                <a:solidFill>
                  <a:schemeClr val="bg1"/>
                </a:solidFill>
                <a:latin typeface="Raleway" pitchFamily="2" charset="0"/>
              </a:rPr>
              <a:t>Συγκεκριμένοι</a:t>
            </a:r>
          </a:p>
          <a:p>
            <a:pPr marL="139304" indent="-139304">
              <a:lnSpc>
                <a:spcPct val="150000"/>
              </a:lnSpc>
              <a:spcBef>
                <a:spcPts val="450"/>
              </a:spcBef>
              <a:spcAft>
                <a:spcPts val="450"/>
              </a:spcAft>
              <a:defRPr/>
            </a:pPr>
            <a:r>
              <a:rPr lang="el-GR" sz="2400" dirty="0">
                <a:solidFill>
                  <a:schemeClr val="bg1"/>
                </a:solidFill>
                <a:latin typeface="Raleway" pitchFamily="2" charset="0"/>
              </a:rPr>
              <a:t>Μετρήσιμοι   </a:t>
            </a:r>
          </a:p>
          <a:p>
            <a:pPr marL="139304" indent="-139304">
              <a:lnSpc>
                <a:spcPct val="150000"/>
              </a:lnSpc>
              <a:spcBef>
                <a:spcPts val="450"/>
              </a:spcBef>
              <a:spcAft>
                <a:spcPts val="450"/>
              </a:spcAft>
              <a:defRPr/>
            </a:pPr>
            <a:r>
              <a:rPr lang="el-GR" sz="2400" dirty="0">
                <a:solidFill>
                  <a:schemeClr val="bg1"/>
                </a:solidFill>
                <a:latin typeface="Raleway" pitchFamily="2" charset="0"/>
              </a:rPr>
              <a:t>Εφικτοί -Συμφωνημένοι</a:t>
            </a:r>
          </a:p>
          <a:p>
            <a:pPr marL="139304" indent="-139304">
              <a:lnSpc>
                <a:spcPct val="150000"/>
              </a:lnSpc>
              <a:spcBef>
                <a:spcPts val="450"/>
              </a:spcBef>
              <a:spcAft>
                <a:spcPts val="450"/>
              </a:spcAft>
              <a:defRPr/>
            </a:pPr>
            <a:r>
              <a:rPr lang="el-GR" sz="2400" dirty="0">
                <a:solidFill>
                  <a:schemeClr val="bg1"/>
                </a:solidFill>
                <a:latin typeface="Raleway" pitchFamily="2" charset="0"/>
              </a:rPr>
              <a:t>Σχετικοί - Ρεαλιστικοί</a:t>
            </a:r>
          </a:p>
          <a:p>
            <a:pPr marL="139304" indent="-139304">
              <a:lnSpc>
                <a:spcPct val="150000"/>
              </a:lnSpc>
              <a:spcBef>
                <a:spcPts val="450"/>
              </a:spcBef>
              <a:spcAft>
                <a:spcPts val="450"/>
              </a:spcAft>
              <a:defRPr/>
            </a:pPr>
            <a:r>
              <a:rPr lang="el-GR" sz="2400" dirty="0">
                <a:solidFill>
                  <a:schemeClr val="bg1"/>
                </a:solidFill>
                <a:latin typeface="Raleway" pitchFamily="2" charset="0"/>
              </a:rPr>
              <a:t>Χρονικά καθορισμένοι</a:t>
            </a:r>
          </a:p>
          <a:p>
            <a:pPr marL="204788" indent="-7144">
              <a:buNone/>
              <a:defRPr/>
            </a:pPr>
            <a:endParaRPr lang="el-GR" sz="2400" dirty="0">
              <a:solidFill>
                <a:schemeClr val="bg1"/>
              </a:solidFill>
            </a:endParaRPr>
          </a:p>
        </p:txBody>
      </p:sp>
      <p:sp>
        <p:nvSpPr>
          <p:cNvPr id="7174" name="AutoShape 7" descr="Αποτέλεσμα εικόνας για νότες">
            <a:extLst>
              <a:ext uri="{FF2B5EF4-FFF2-40B4-BE49-F238E27FC236}">
                <a16:creationId xmlns:a16="http://schemas.microsoft.com/office/drawing/2014/main" id="{3C5C20BE-7385-449F-B0DD-33045DB4F548}"/>
              </a:ext>
            </a:extLst>
          </p:cNvPr>
          <p:cNvSpPr>
            <a:spLocks noChangeAspect="1" noChangeArrowheads="1"/>
          </p:cNvSpPr>
          <p:nvPr/>
        </p:nvSpPr>
        <p:spPr bwMode="auto">
          <a:xfrm>
            <a:off x="1679575" y="-144462"/>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l-GR" altLang="el-GR" sz="1050"/>
          </a:p>
        </p:txBody>
      </p:sp>
      <p:sp>
        <p:nvSpPr>
          <p:cNvPr id="7175" name="AutoShape 11" descr="Αποτέλεσμα εικόνας για νότες">
            <a:extLst>
              <a:ext uri="{FF2B5EF4-FFF2-40B4-BE49-F238E27FC236}">
                <a16:creationId xmlns:a16="http://schemas.microsoft.com/office/drawing/2014/main" id="{44483B53-94A4-46E4-99A6-9C8B20B483A6}"/>
              </a:ext>
            </a:extLst>
          </p:cNvPr>
          <p:cNvSpPr>
            <a:spLocks noChangeAspect="1" noChangeArrowheads="1"/>
          </p:cNvSpPr>
          <p:nvPr/>
        </p:nvSpPr>
        <p:spPr bwMode="auto">
          <a:xfrm>
            <a:off x="1679577" y="-1790700"/>
            <a:ext cx="4857751"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l-GR" altLang="el-GR" sz="1050"/>
          </a:p>
        </p:txBody>
      </p:sp>
      <p:pic>
        <p:nvPicPr>
          <p:cNvPr id="3074" name="Picture 2" descr="Setting SMART Training Goals | Fossil Consulting Services, Inc.">
            <a:extLst>
              <a:ext uri="{FF2B5EF4-FFF2-40B4-BE49-F238E27FC236}">
                <a16:creationId xmlns:a16="http://schemas.microsoft.com/office/drawing/2014/main" id="{3FE3B4B6-A9F3-22C1-7FAB-BF13149D4C5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9379" y="160339"/>
            <a:ext cx="7721927" cy="37433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Στόχοι – 2o ΚΕ.Δ.Α.Σ.Υ. Α΄ ΑΘΗΝΑΣ">
            <a:extLst>
              <a:ext uri="{FF2B5EF4-FFF2-40B4-BE49-F238E27FC236}">
                <a16:creationId xmlns:a16="http://schemas.microsoft.com/office/drawing/2014/main" id="{D8CBDA4F-F102-8EA9-777A-953E4AED7B51}"/>
              </a:ext>
            </a:extLst>
          </p:cNvPr>
          <p:cNvPicPr>
            <a:picLocks noChangeAspect="1" noChangeArrowheads="1"/>
          </p:cNvPicPr>
          <p:nvPr/>
        </p:nvPicPr>
        <p:blipFill>
          <a:blip r:embed="rId3"/>
          <a:srcRect/>
          <a:stretch>
            <a:fillRect/>
          </a:stretch>
        </p:blipFill>
        <p:spPr bwMode="auto">
          <a:xfrm>
            <a:off x="7111299" y="4928610"/>
            <a:ext cx="2258085" cy="1693564"/>
          </a:xfrm>
          <a:prstGeom prst="rect">
            <a:avLst/>
          </a:prstGeom>
          <a:noFill/>
        </p:spPr>
      </p:pic>
      <p:sp>
        <p:nvSpPr>
          <p:cNvPr id="6" name="5 - Δεξιό βέλος">
            <a:extLst>
              <a:ext uri="{FF2B5EF4-FFF2-40B4-BE49-F238E27FC236}">
                <a16:creationId xmlns:a16="http://schemas.microsoft.com/office/drawing/2014/main" id="{29723440-904B-36EB-C196-885A7C9E7311}"/>
              </a:ext>
            </a:extLst>
          </p:cNvPr>
          <p:cNvSpPr/>
          <p:nvPr/>
        </p:nvSpPr>
        <p:spPr>
          <a:xfrm rot="5400000">
            <a:off x="7850718" y="4179952"/>
            <a:ext cx="686044" cy="451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 name="object 12"/>
          <p:cNvSpPr/>
          <p:nvPr/>
        </p:nvSpPr>
        <p:spPr>
          <a:xfrm>
            <a:off x="551384" y="252960"/>
            <a:ext cx="11233248" cy="6416399"/>
          </a:xfrm>
          <a:custGeom>
            <a:avLst/>
            <a:gdLst/>
            <a:ahLst/>
            <a:cxnLst/>
            <a:rect l="l" t="t" r="r" b="b"/>
            <a:pathLst>
              <a:path w="5352415" h="1178560">
                <a:moveTo>
                  <a:pt x="5155946" y="0"/>
                </a:moveTo>
                <a:lnTo>
                  <a:pt x="196342" y="0"/>
                </a:lnTo>
                <a:lnTo>
                  <a:pt x="151315" y="5184"/>
                </a:lnTo>
                <a:lnTo>
                  <a:pt x="109986" y="19952"/>
                </a:lnTo>
                <a:lnTo>
                  <a:pt x="73531" y="43127"/>
                </a:lnTo>
                <a:lnTo>
                  <a:pt x="43127" y="73531"/>
                </a:lnTo>
                <a:lnTo>
                  <a:pt x="19952" y="109986"/>
                </a:lnTo>
                <a:lnTo>
                  <a:pt x="5184" y="151315"/>
                </a:lnTo>
                <a:lnTo>
                  <a:pt x="0" y="196341"/>
                </a:lnTo>
                <a:lnTo>
                  <a:pt x="0" y="981709"/>
                </a:lnTo>
                <a:lnTo>
                  <a:pt x="5184" y="1026736"/>
                </a:lnTo>
                <a:lnTo>
                  <a:pt x="19952" y="1068065"/>
                </a:lnTo>
                <a:lnTo>
                  <a:pt x="43127" y="1104520"/>
                </a:lnTo>
                <a:lnTo>
                  <a:pt x="73531" y="1134924"/>
                </a:lnTo>
                <a:lnTo>
                  <a:pt x="109986" y="1158099"/>
                </a:lnTo>
                <a:lnTo>
                  <a:pt x="151315" y="1172867"/>
                </a:lnTo>
                <a:lnTo>
                  <a:pt x="196342" y="1178051"/>
                </a:lnTo>
                <a:lnTo>
                  <a:pt x="5155946" y="1178051"/>
                </a:lnTo>
                <a:lnTo>
                  <a:pt x="5200972" y="1172867"/>
                </a:lnTo>
                <a:lnTo>
                  <a:pt x="5242301" y="1158099"/>
                </a:lnTo>
                <a:lnTo>
                  <a:pt x="5278756" y="1134924"/>
                </a:lnTo>
                <a:lnTo>
                  <a:pt x="5309160" y="1104520"/>
                </a:lnTo>
                <a:lnTo>
                  <a:pt x="5332335" y="1068065"/>
                </a:lnTo>
                <a:lnTo>
                  <a:pt x="5347103" y="1026736"/>
                </a:lnTo>
                <a:lnTo>
                  <a:pt x="5352288" y="981709"/>
                </a:lnTo>
                <a:lnTo>
                  <a:pt x="5352288" y="196341"/>
                </a:lnTo>
                <a:lnTo>
                  <a:pt x="5347103" y="151315"/>
                </a:lnTo>
                <a:lnTo>
                  <a:pt x="5332335" y="109986"/>
                </a:lnTo>
                <a:lnTo>
                  <a:pt x="5309160" y="73531"/>
                </a:lnTo>
                <a:lnTo>
                  <a:pt x="5278756" y="43127"/>
                </a:lnTo>
                <a:lnTo>
                  <a:pt x="5242301" y="19952"/>
                </a:lnTo>
                <a:lnTo>
                  <a:pt x="5200972" y="5184"/>
                </a:lnTo>
                <a:lnTo>
                  <a:pt x="5155946" y="0"/>
                </a:lnTo>
                <a:close/>
              </a:path>
            </a:pathLst>
          </a:custGeom>
          <a:solidFill>
            <a:schemeClr val="accent4">
              <a:lumMod val="20000"/>
              <a:lumOff val="80000"/>
            </a:schemeClr>
          </a:solidFill>
        </p:spPr>
        <p:txBody>
          <a:bodyPr wrap="square" lIns="0" tIns="0" rIns="0" bIns="0" rtlCol="0"/>
          <a:lstStyle/>
          <a:p>
            <a:pPr marL="223838" indent="-214313">
              <a:spcBef>
                <a:spcPts val="75"/>
              </a:spcBef>
              <a:buFont typeface="Arial" panose="020B0604020202020204" pitchFamily="34" charset="0"/>
              <a:buChar char="•"/>
            </a:pPr>
            <a:endParaRPr lang="el-GR" sz="1050" dirty="0"/>
          </a:p>
        </p:txBody>
      </p:sp>
      <p:sp>
        <p:nvSpPr>
          <p:cNvPr id="33" name="object 17"/>
          <p:cNvSpPr txBox="1"/>
          <p:nvPr/>
        </p:nvSpPr>
        <p:spPr>
          <a:xfrm>
            <a:off x="1343472" y="622241"/>
            <a:ext cx="10081120" cy="5998437"/>
          </a:xfrm>
          <a:prstGeom prst="rect">
            <a:avLst/>
          </a:prstGeom>
        </p:spPr>
        <p:txBody>
          <a:bodyPr vert="horz" wrap="square" lIns="0" tIns="9525" rIns="0" bIns="0" rtlCol="0">
            <a:spAutoFit/>
          </a:bodyPr>
          <a:lstStyle/>
          <a:p>
            <a:pPr marL="9525">
              <a:spcBef>
                <a:spcPts val="75"/>
              </a:spcBef>
            </a:pPr>
            <a:r>
              <a:rPr lang="el-GR" sz="2000" b="1" dirty="0">
                <a:solidFill>
                  <a:prstClr val="black"/>
                </a:solidFill>
                <a:latin typeface="Raleway" charset="0"/>
              </a:rPr>
              <a:t>Ανάγκες :</a:t>
            </a:r>
            <a:r>
              <a:rPr lang="el-GR" sz="2000" dirty="0">
                <a:solidFill>
                  <a:prstClr val="black"/>
                </a:solidFill>
                <a:latin typeface="Raleway" charset="0"/>
              </a:rPr>
              <a:t> Αποτύπωση της τρέχουσας κατάστασης - Αναφορά ίσως στη διαδικασία διερεύνησης/ανίχνευσης των αναγκών (συμπεράσματα προήγουμενου προγράμματος; - παρατήρηση και ερμηνεία καθημερινών συνθηκών - ιδιαιτερότητες σχολικού περιβάλλοντος λόγω θέσης/σύνθεσης μαθητικού πληθυσμού κλπ) –</a:t>
            </a:r>
            <a:endParaRPr lang="en-US" sz="2000" dirty="0">
              <a:solidFill>
                <a:prstClr val="black"/>
              </a:solidFill>
              <a:latin typeface="Raleway" charset="0"/>
            </a:endParaRPr>
          </a:p>
          <a:p>
            <a:pPr marL="9525">
              <a:spcBef>
                <a:spcPts val="75"/>
              </a:spcBef>
            </a:pPr>
            <a:r>
              <a:rPr lang="el-GR" sz="2000" dirty="0">
                <a:solidFill>
                  <a:prstClr val="black"/>
                </a:solidFill>
                <a:latin typeface="Raleway" charset="0"/>
              </a:rPr>
              <a:t> </a:t>
            </a:r>
            <a:r>
              <a:rPr lang="el-GR" sz="2000" b="1" dirty="0">
                <a:solidFill>
                  <a:prstClr val="black"/>
                </a:solidFill>
                <a:latin typeface="Raleway" charset="0"/>
              </a:rPr>
              <a:t>Πχ παρατήρηση φαινομένων επιθετικής συμπεριφοράς εντός κι εκτός σχολικής κοινότητας - αύξηση ποινών - αναφορές φαινομένων εκφοβισμού - στοχοποίηση μαθητών με δυσκολίες προσαρμογής - χαμηλές επιδόσεις  </a:t>
            </a:r>
          </a:p>
          <a:p>
            <a:pPr marL="9525">
              <a:spcBef>
                <a:spcPts val="75"/>
              </a:spcBef>
            </a:pPr>
            <a:endParaRPr lang="en-US" sz="2000" dirty="0">
              <a:solidFill>
                <a:prstClr val="black"/>
              </a:solidFill>
              <a:latin typeface="Raleway" charset="0"/>
            </a:endParaRPr>
          </a:p>
          <a:p>
            <a:pPr marL="9525">
              <a:spcBef>
                <a:spcPts val="75"/>
              </a:spcBef>
            </a:pPr>
            <a:r>
              <a:rPr lang="el-GR" sz="2000" b="1" dirty="0">
                <a:solidFill>
                  <a:prstClr val="black"/>
                </a:solidFill>
                <a:latin typeface="Raleway" charset="0"/>
              </a:rPr>
              <a:t>Πρόκληση</a:t>
            </a:r>
            <a:r>
              <a:rPr lang="el-GR" sz="2000" dirty="0">
                <a:solidFill>
                  <a:prstClr val="black"/>
                </a:solidFill>
                <a:latin typeface="Raleway" charset="0"/>
              </a:rPr>
              <a:t> :  </a:t>
            </a:r>
          </a:p>
          <a:p>
            <a:pPr marL="352425" indent="-342900">
              <a:spcBef>
                <a:spcPts val="75"/>
              </a:spcBef>
              <a:buFont typeface="Arial" panose="020B0604020202020204" pitchFamily="34" charset="0"/>
              <a:buChar char="•"/>
            </a:pPr>
            <a:r>
              <a:rPr lang="el-GR" sz="2000" dirty="0">
                <a:solidFill>
                  <a:prstClr val="black"/>
                </a:solidFill>
                <a:latin typeface="Raleway" charset="0"/>
              </a:rPr>
              <a:t>Βελτίωση κλίματος επικοινωνίας και αποδοχής  στη σχολική κοινότητα.  </a:t>
            </a:r>
            <a:endParaRPr lang="en-US" sz="2000" dirty="0">
              <a:solidFill>
                <a:prstClr val="black"/>
              </a:solidFill>
              <a:latin typeface="Raleway" charset="0"/>
            </a:endParaRPr>
          </a:p>
          <a:p>
            <a:pPr marL="352425" indent="-342900">
              <a:spcBef>
                <a:spcPts val="75"/>
              </a:spcBef>
              <a:buFont typeface="Arial" panose="020B0604020202020204" pitchFamily="34" charset="0"/>
              <a:buChar char="•"/>
            </a:pPr>
            <a:r>
              <a:rPr lang="el-GR" sz="2000" dirty="0">
                <a:solidFill>
                  <a:prstClr val="black"/>
                </a:solidFill>
                <a:latin typeface="Raleway" charset="0"/>
              </a:rPr>
              <a:t>Καλλιέργεια δημοκρατικού διαλόγου </a:t>
            </a:r>
            <a:endParaRPr lang="en-US" sz="2000" dirty="0">
              <a:solidFill>
                <a:prstClr val="black"/>
              </a:solidFill>
              <a:latin typeface="Raleway" charset="0"/>
            </a:endParaRPr>
          </a:p>
          <a:p>
            <a:pPr marL="352425" indent="-342900">
              <a:spcBef>
                <a:spcPts val="75"/>
              </a:spcBef>
              <a:buFont typeface="Arial" panose="020B0604020202020204" pitchFamily="34" charset="0"/>
              <a:buChar char="•"/>
            </a:pPr>
            <a:r>
              <a:rPr lang="el-GR" sz="2000" dirty="0">
                <a:solidFill>
                  <a:prstClr val="black"/>
                </a:solidFill>
                <a:latin typeface="Raleway" charset="0"/>
              </a:rPr>
              <a:t>Ευαισθητοποίηση στις θεμελιώδεις αξίες και δικαιώματα – </a:t>
            </a:r>
            <a:endParaRPr lang="en-US" sz="2000" dirty="0">
              <a:solidFill>
                <a:prstClr val="black"/>
              </a:solidFill>
              <a:latin typeface="Raleway" charset="0"/>
            </a:endParaRPr>
          </a:p>
          <a:p>
            <a:pPr marL="352425" indent="-342900">
              <a:spcBef>
                <a:spcPts val="75"/>
              </a:spcBef>
              <a:buFont typeface="Arial" panose="020B0604020202020204" pitchFamily="34" charset="0"/>
              <a:buChar char="•"/>
            </a:pPr>
            <a:r>
              <a:rPr lang="el-GR" sz="2000" dirty="0">
                <a:solidFill>
                  <a:prstClr val="black"/>
                </a:solidFill>
                <a:latin typeface="Raleway" charset="0"/>
              </a:rPr>
              <a:t>Δημιουργία διαύλων επικοινωνίας με συλλογο γονέων και ενίσχυση της σχέσης με την ευρύτερη εκπαιδευτική κοινότητα. </a:t>
            </a:r>
            <a:endParaRPr lang="en-US" sz="2000" dirty="0">
              <a:solidFill>
                <a:prstClr val="black"/>
              </a:solidFill>
              <a:latin typeface="Raleway" charset="0"/>
            </a:endParaRPr>
          </a:p>
          <a:p>
            <a:pPr marL="352425" indent="-342900">
              <a:spcBef>
                <a:spcPts val="75"/>
              </a:spcBef>
              <a:buFont typeface="Arial" panose="020B0604020202020204" pitchFamily="34" charset="0"/>
              <a:buChar char="•"/>
            </a:pPr>
            <a:r>
              <a:rPr lang="el-GR" sz="2000" dirty="0">
                <a:solidFill>
                  <a:prstClr val="black"/>
                </a:solidFill>
                <a:latin typeface="Raleway" charset="0"/>
              </a:rPr>
              <a:t>Υιοθέτηση αρχών θετικής κοινωνικής συμπεριφοράς. </a:t>
            </a:r>
            <a:endParaRPr lang="en-US" sz="2000" dirty="0">
              <a:solidFill>
                <a:prstClr val="black"/>
              </a:solidFill>
              <a:latin typeface="Raleway" charset="0"/>
            </a:endParaRPr>
          </a:p>
          <a:p>
            <a:pPr marL="352425" indent="-342900">
              <a:spcBef>
                <a:spcPts val="75"/>
              </a:spcBef>
              <a:buFont typeface="Arial" panose="020B0604020202020204" pitchFamily="34" charset="0"/>
              <a:buChar char="•"/>
            </a:pPr>
            <a:r>
              <a:rPr lang="el-GR" sz="2000" dirty="0">
                <a:solidFill>
                  <a:prstClr val="black"/>
                </a:solidFill>
                <a:latin typeface="Raleway" charset="0"/>
              </a:rPr>
              <a:t>Δυνατότητα παρέμβασης στα εξωσχολικά περιβάλλοντα των μαθητών  -</a:t>
            </a:r>
          </a:p>
          <a:p>
            <a:pPr marL="9525">
              <a:spcBef>
                <a:spcPts val="75"/>
              </a:spcBef>
            </a:pPr>
            <a:endParaRPr lang="el-GR" sz="2000" dirty="0">
              <a:solidFill>
                <a:prstClr val="black"/>
              </a:solidFill>
              <a:latin typeface="Raleway" charset="0"/>
            </a:endParaRPr>
          </a:p>
          <a:p>
            <a:pPr marL="9525">
              <a:spcBef>
                <a:spcPts val="75"/>
              </a:spcBef>
            </a:pPr>
            <a:r>
              <a:rPr lang="el-GR" sz="2000" i="1" u="sng" dirty="0">
                <a:solidFill>
                  <a:prstClr val="black"/>
                </a:solidFill>
                <a:latin typeface="Raleway" charset="0"/>
              </a:rPr>
              <a:t>Διατύπωση σαφών, μετρήσιμων και υλοποιήσιμων στόχων που θα ανταποκρίνονται στις διαπιστωμένες ανάγκες και θα οδηγούν σε βελτίωση</a:t>
            </a:r>
            <a:endParaRPr sz="2000" i="1" u="sng" dirty="0">
              <a:solidFill>
                <a:prstClr val="black"/>
              </a:solidFill>
              <a:latin typeface="Raleway" charset="0"/>
            </a:endParaRPr>
          </a:p>
        </p:txBody>
      </p:sp>
    </p:spTree>
    <p:extLst>
      <p:ext uri="{BB962C8B-B14F-4D97-AF65-F5344CB8AC3E}">
        <p14:creationId xmlns:p14="http://schemas.microsoft.com/office/powerpoint/2010/main" val="9032026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572869" y="873806"/>
            <a:ext cx="10593363" cy="480131"/>
          </a:xfrm>
          <a:prstGeom prst="rect">
            <a:avLst/>
          </a:prstGeom>
        </p:spPr>
        <p:txBody>
          <a:bodyPr wrap="square">
            <a:spAutoFit/>
          </a:bodyPr>
          <a:lstStyle/>
          <a:p>
            <a:pPr algn="ctr">
              <a:lnSpc>
                <a:spcPct val="150000"/>
              </a:lnSpc>
            </a:pPr>
            <a:endParaRPr lang="el-GR" sz="1050" dirty="0">
              <a:latin typeface="Century Gothic" panose="020B0502020202020204" pitchFamily="34" charset="0"/>
            </a:endParaRPr>
          </a:p>
          <a:p>
            <a:pPr marL="214313" lvl="1" indent="-214313" algn="ctr" defTabSz="796016">
              <a:lnSpc>
                <a:spcPct val="90000"/>
              </a:lnSpc>
              <a:spcBef>
                <a:spcPct val="0"/>
              </a:spcBef>
              <a:spcAft>
                <a:spcPct val="15000"/>
              </a:spcAft>
              <a:buFont typeface="Arial" panose="020B0604020202020204" pitchFamily="34" charset="0"/>
              <a:buChar char="•"/>
            </a:pPr>
            <a:endParaRPr lang="en-US" sz="1050" dirty="0">
              <a:solidFill>
                <a:srgbClr val="1F497D">
                  <a:lumMod val="75000"/>
                </a:srgbClr>
              </a:solidFill>
              <a:cs typeface="Calibri"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512853497"/>
              </p:ext>
            </p:extLst>
          </p:nvPr>
        </p:nvGraphicFramePr>
        <p:xfrm>
          <a:off x="0" y="0"/>
          <a:ext cx="12192000" cy="7495699"/>
        </p:xfrm>
        <a:graphic>
          <a:graphicData uri="http://schemas.openxmlformats.org/drawingml/2006/table">
            <a:tbl>
              <a:tblPr firstRow="1" bandRow="1">
                <a:tableStyleId>{5C22544A-7EE6-4342-B048-85BDC9FD1C3A}</a:tableStyleId>
              </a:tblPr>
              <a:tblGrid>
                <a:gridCol w="2410047">
                  <a:extLst>
                    <a:ext uri="{9D8B030D-6E8A-4147-A177-3AD203B41FA5}">
                      <a16:colId xmlns:a16="http://schemas.microsoft.com/office/drawing/2014/main" val="1248321047"/>
                    </a:ext>
                  </a:extLst>
                </a:gridCol>
                <a:gridCol w="9781953">
                  <a:extLst>
                    <a:ext uri="{9D8B030D-6E8A-4147-A177-3AD203B41FA5}">
                      <a16:colId xmlns:a16="http://schemas.microsoft.com/office/drawing/2014/main" val="2467100543"/>
                    </a:ext>
                  </a:extLst>
                </a:gridCol>
              </a:tblGrid>
              <a:tr h="1015840">
                <a:tc>
                  <a:txBody>
                    <a:bodyPr/>
                    <a:lstStyle/>
                    <a:p>
                      <a:r>
                        <a:rPr lang="el-GR" sz="1600" u="none" strike="noStrike" kern="1200" baseline="0" dirty="0">
                          <a:solidFill>
                            <a:srgbClr val="7030A0"/>
                          </a:solidFill>
                          <a:latin typeface="Raleway" pitchFamily="2" charset="0"/>
                        </a:rPr>
                        <a:t>Τίτλος-Τι θες να πετύχεις</a:t>
                      </a:r>
                      <a:endParaRPr lang="en-US" sz="1600" dirty="0">
                        <a:solidFill>
                          <a:srgbClr val="7030A0"/>
                        </a:solidFill>
                        <a:latin typeface="Raleway" pitchFamily="2" charset="0"/>
                      </a:endParaRPr>
                    </a:p>
                  </a:txBody>
                  <a:tcPr>
                    <a:solidFill>
                      <a:schemeClr val="accent4">
                        <a:lumMod val="20000"/>
                        <a:lumOff val="80000"/>
                      </a:schemeClr>
                    </a:solidFill>
                  </a:tcPr>
                </a:tc>
                <a:tc>
                  <a:txBody>
                    <a:bodyPr/>
                    <a:lstStyle/>
                    <a:p>
                      <a:r>
                        <a:rPr lang="fr-FR" sz="1600" u="none" strike="noStrike" kern="1200" baseline="0" dirty="0">
                          <a:solidFill>
                            <a:srgbClr val="7030A0"/>
                          </a:solidFill>
                          <a:latin typeface="Raleway" pitchFamily="2" charset="0"/>
                        </a:rPr>
                        <a:t>  </a:t>
                      </a:r>
                      <a:r>
                        <a:rPr lang="el-GR" sz="1600" u="none" strike="noStrike" kern="1200" baseline="0" dirty="0">
                          <a:solidFill>
                            <a:srgbClr val="7030A0"/>
                          </a:solidFill>
                          <a:latin typeface="Raleway" pitchFamily="2" charset="0"/>
                        </a:rPr>
                        <a:t>Ενίσχυση αρχών Συμπερίληψης </a:t>
                      </a:r>
                      <a:r>
                        <a:rPr lang="el-GR" sz="1600" u="none" strike="noStrike" kern="1200" baseline="0" dirty="0">
                          <a:solidFill>
                            <a:srgbClr val="002060"/>
                          </a:solidFill>
                          <a:latin typeface="Raleway" pitchFamily="2" charset="0"/>
                        </a:rPr>
                        <a:t>Βελτίωσης κλίματος συνεργασίας</a:t>
                      </a:r>
                      <a:r>
                        <a:rPr lang="el-GR" sz="1600" u="none" strike="noStrike" kern="1200" baseline="0" dirty="0">
                          <a:solidFill>
                            <a:srgbClr val="7030A0"/>
                          </a:solidFill>
                          <a:latin typeface="Raleway" pitchFamily="2" charset="0"/>
                        </a:rPr>
                        <a:t> μέσω </a:t>
                      </a:r>
                      <a:r>
                        <a:rPr lang="el-GR" sz="1600" u="none" strike="noStrike" kern="1200" baseline="0" dirty="0">
                          <a:solidFill>
                            <a:srgbClr val="002060"/>
                          </a:solidFill>
                          <a:latin typeface="Raleway" pitchFamily="2" charset="0"/>
                        </a:rPr>
                        <a:t>Καλλιέργειας Θετικής κοινωνικής συμπεριφοράς μεταξύ μαθητών</a:t>
                      </a:r>
                      <a:endParaRPr lang="en-US" sz="1600" dirty="0">
                        <a:solidFill>
                          <a:srgbClr val="002060"/>
                        </a:solidFill>
                        <a:latin typeface="Raleway" pitchFamily="2" charset="0"/>
                      </a:endParaRPr>
                    </a:p>
                  </a:txBody>
                  <a:tcPr>
                    <a:solidFill>
                      <a:schemeClr val="accent4">
                        <a:lumMod val="20000"/>
                        <a:lumOff val="80000"/>
                      </a:schemeClr>
                    </a:solidFill>
                  </a:tcPr>
                </a:tc>
                <a:extLst>
                  <a:ext uri="{0D108BD9-81ED-4DB2-BD59-A6C34878D82A}">
                    <a16:rowId xmlns:a16="http://schemas.microsoft.com/office/drawing/2014/main" val="972157198"/>
                  </a:ext>
                </a:extLst>
              </a:tr>
              <a:tr h="3056102">
                <a:tc>
                  <a:txBody>
                    <a:bodyPr/>
                    <a:lstStyle/>
                    <a:p>
                      <a:r>
                        <a:rPr lang="el-GR" sz="1600" b="1" u="none" strike="noStrike" kern="1200" baseline="0" dirty="0">
                          <a:latin typeface="Raleway" pitchFamily="2" charset="0"/>
                        </a:rPr>
                        <a:t>Τεκμηρίωση</a:t>
                      </a:r>
                      <a:endParaRPr lang="en-US" sz="1600" dirty="0">
                        <a:latin typeface="Raleway" pitchFamily="2" charset="0"/>
                      </a:endParaRPr>
                    </a:p>
                  </a:txBody>
                  <a:tcPr>
                    <a:solidFill>
                      <a:schemeClr val="accent4">
                        <a:lumMod val="20000"/>
                        <a:lumOff val="80000"/>
                      </a:schemeClr>
                    </a:solidFill>
                  </a:tcPr>
                </a:tc>
                <a:tc>
                  <a:txBody>
                    <a:bodyPr/>
                    <a:lstStyle/>
                    <a:p>
                      <a:r>
                        <a:rPr lang="el-GR" sz="1400" b="1" u="none" strike="noStrike" kern="1200" baseline="0" dirty="0">
                          <a:latin typeface="Raleway" pitchFamily="2" charset="0"/>
                        </a:rPr>
                        <a:t>Βελτίωση κλίματος συνεργασίας κι επίλυσης συγκρούσεων μέσω εφαρμογής αρχών</a:t>
                      </a:r>
                      <a:r>
                        <a:rPr lang="el-GR" sz="1400" b="1" u="none" strike="noStrike" kern="1200" baseline="0" dirty="0">
                          <a:solidFill>
                            <a:srgbClr val="002060"/>
                          </a:solidFill>
                          <a:latin typeface="Raleway" pitchFamily="2" charset="0"/>
                        </a:rPr>
                        <a:t> της διαμεσολάβησης μεταξύ συνομηλίκων. </a:t>
                      </a:r>
                      <a:endParaRPr lang="el-GR" sz="1400" b="1" u="none" strike="noStrike" kern="1200" baseline="0" dirty="0">
                        <a:latin typeface="Raleway" pitchFamily="2" charset="0"/>
                      </a:endParaRPr>
                    </a:p>
                    <a:p>
                      <a:pPr marL="285750" indent="-285750">
                        <a:buAutoNum type="romanLcParenBoth"/>
                      </a:pPr>
                      <a:r>
                        <a:rPr lang="el-GR" sz="1400" u="none" strike="noStrike" kern="1200" baseline="0" dirty="0">
                          <a:latin typeface="Raleway" pitchFamily="2" charset="0"/>
                        </a:rPr>
                        <a:t>Ενημέρωση εκπαιδευτικών πάνω σε σύγχρονες μεθόδους συμπεριληπτικής εκπαίδευσης με έμφαση στη διαμεσολάβηση </a:t>
                      </a:r>
                    </a:p>
                    <a:p>
                      <a:r>
                        <a:rPr lang="el-GR" sz="1400" u="none" strike="noStrike" kern="1200" baseline="0" dirty="0">
                          <a:latin typeface="Raleway" pitchFamily="2" charset="0"/>
                        </a:rPr>
                        <a:t>(</a:t>
                      </a:r>
                      <a:r>
                        <a:rPr lang="el-GR" sz="1400" u="none" strike="noStrike" kern="1200" baseline="0" dirty="0" err="1">
                          <a:latin typeface="Raleway" pitchFamily="2" charset="0"/>
                        </a:rPr>
                        <a:t>ιι</a:t>
                      </a:r>
                      <a:r>
                        <a:rPr lang="el-GR" sz="1400" u="none" strike="noStrike" kern="1200" baseline="0" dirty="0">
                          <a:latin typeface="Raleway" pitchFamily="2" charset="0"/>
                        </a:rPr>
                        <a:t>) Διερεύνηση νέων τρόπων συνεργασίας κι επίλυσης διαφορών και διενέξεων μεταξύ μαθητών  </a:t>
                      </a:r>
                    </a:p>
                    <a:p>
                      <a:r>
                        <a:rPr lang="el-GR" sz="1400" u="none" strike="noStrike" kern="1200" baseline="0" dirty="0">
                          <a:latin typeface="Raleway" pitchFamily="2" charset="0"/>
                        </a:rPr>
                        <a:t>(</a:t>
                      </a:r>
                      <a:r>
                        <a:rPr lang="el-GR" sz="1400" u="none" strike="noStrike" kern="1200" baseline="0" dirty="0" err="1">
                          <a:latin typeface="Raleway" pitchFamily="2" charset="0"/>
                        </a:rPr>
                        <a:t>ιιι</a:t>
                      </a:r>
                      <a:r>
                        <a:rPr lang="el-GR" sz="1400" u="none" strike="noStrike" kern="1200" baseline="0" dirty="0">
                          <a:latin typeface="Raleway" pitchFamily="2" charset="0"/>
                        </a:rPr>
                        <a:t>) Ενίσχυση αυτοπεποίθησης και αυτοεκτίμησής μαθητών</a:t>
                      </a:r>
                    </a:p>
                    <a:p>
                      <a:r>
                        <a:rPr lang="el-GR" sz="1400" u="none" strike="noStrike" kern="1200" baseline="0" dirty="0">
                          <a:latin typeface="Raleway" pitchFamily="2" charset="0"/>
                        </a:rPr>
                        <a:t>(ι</a:t>
                      </a:r>
                      <a:r>
                        <a:rPr lang="en-US" sz="1400" u="none" strike="noStrike" kern="1200" baseline="0" dirty="0">
                          <a:latin typeface="Raleway" pitchFamily="2" charset="0"/>
                        </a:rPr>
                        <a:t>v) </a:t>
                      </a:r>
                      <a:r>
                        <a:rPr lang="el-GR" sz="1400" u="none" strike="noStrike" kern="1200" baseline="0" dirty="0">
                          <a:latin typeface="Raleway" pitchFamily="2" charset="0"/>
                        </a:rPr>
                        <a:t>Βελτίωση κλίματος επικοινωνίας εντός σχολικής κοινότητας </a:t>
                      </a:r>
                    </a:p>
                    <a:p>
                      <a:endParaRPr lang="el-GR" sz="1400" u="none" strike="noStrike" kern="1200" baseline="0" dirty="0">
                        <a:latin typeface="Raleway" pitchFamily="2" charset="0"/>
                      </a:endParaRPr>
                    </a:p>
                    <a:p>
                      <a:r>
                        <a:rPr lang="el-GR" sz="1400" u="none" strike="noStrike" kern="1200" baseline="0" dirty="0">
                          <a:latin typeface="Raleway" pitchFamily="2" charset="0"/>
                        </a:rPr>
                        <a:t>Καλές πρακτικές από :</a:t>
                      </a:r>
                    </a:p>
                    <a:p>
                      <a:r>
                        <a:rPr lang="el-GR" sz="1400" u="none" strike="noStrike" kern="1200" baseline="0" dirty="0">
                          <a:latin typeface="Raleway" pitchFamily="2" charset="0"/>
                        </a:rPr>
                        <a:t>* Φορείς του εξωτερικού με σχετική εξειδίκευση</a:t>
                      </a:r>
                    </a:p>
                    <a:p>
                      <a:pPr>
                        <a:buFont typeface="Arial" charset="0"/>
                        <a:buChar char="•"/>
                      </a:pPr>
                      <a:r>
                        <a:rPr lang="el-GR" sz="1400" u="none" strike="noStrike" kern="1200" baseline="0" dirty="0">
                          <a:latin typeface="Raleway" pitchFamily="2" charset="0"/>
                        </a:rPr>
                        <a:t>Συνεργασία με άλλα σχολεία του εξωτερικού </a:t>
                      </a:r>
                    </a:p>
                    <a:p>
                      <a:pPr>
                        <a:buFont typeface="Arial" charset="0"/>
                        <a:buChar char="•"/>
                      </a:pPr>
                      <a:r>
                        <a:rPr lang="el-GR" sz="1400" u="none" strike="noStrike" kern="1200" baseline="0" dirty="0">
                          <a:latin typeface="Raleway" pitchFamily="2" charset="0"/>
                        </a:rPr>
                        <a:t> χρήση πλατφόρμων – δικτύων επικοινωνίας &amp; διαλόγου για ανταλλαγή απόψεων -ιδεών</a:t>
                      </a:r>
                      <a:r>
                        <a:rPr lang="en-US" sz="1400" u="none" strike="noStrike" kern="1200" baseline="0" dirty="0">
                          <a:latin typeface="Raleway" pitchFamily="2" charset="0"/>
                        </a:rPr>
                        <a:t>-</a:t>
                      </a:r>
                      <a:endParaRPr lang="el-GR" sz="1400" u="none" strike="noStrike" kern="1200" baseline="0" dirty="0">
                        <a:latin typeface="Raleway" pitchFamily="2" charset="0"/>
                      </a:endParaRPr>
                    </a:p>
                    <a:p>
                      <a:pPr>
                        <a:buFont typeface="Arial" charset="0"/>
                        <a:buChar char="•"/>
                      </a:pPr>
                      <a:endParaRPr lang="el-GR" sz="1400" u="none" strike="noStrike" kern="1200" baseline="0" dirty="0">
                        <a:latin typeface="Raleway" pitchFamily="2" charset="0"/>
                      </a:endParaRPr>
                    </a:p>
                    <a:p>
                      <a:pPr>
                        <a:buFont typeface="Arial" charset="0"/>
                        <a:buChar char="•"/>
                      </a:pPr>
                      <a:r>
                        <a:rPr lang="el-GR" sz="1400" u="none" strike="noStrike" kern="1200" baseline="0" dirty="0">
                          <a:latin typeface="Raleway" pitchFamily="2" charset="0"/>
                        </a:rPr>
                        <a:t>Ανάπτυξη δεξιοτήτων διαχείρισης στη σχ. κοινότητα μέσα από τις δραστηριότητες του προγράμματος </a:t>
                      </a:r>
                      <a:endParaRPr lang="en-US" sz="1400" dirty="0">
                        <a:latin typeface="Raleway" pitchFamily="2" charset="0"/>
                      </a:endParaRPr>
                    </a:p>
                  </a:txBody>
                  <a:tcPr>
                    <a:solidFill>
                      <a:schemeClr val="accent4">
                        <a:lumMod val="20000"/>
                        <a:lumOff val="80000"/>
                      </a:schemeClr>
                    </a:solidFill>
                  </a:tcPr>
                </a:tc>
                <a:extLst>
                  <a:ext uri="{0D108BD9-81ED-4DB2-BD59-A6C34878D82A}">
                    <a16:rowId xmlns:a16="http://schemas.microsoft.com/office/drawing/2014/main" val="495954409"/>
                  </a:ext>
                </a:extLst>
              </a:tr>
              <a:tr h="3423757">
                <a:tc>
                  <a:txBody>
                    <a:bodyPr/>
                    <a:lstStyle/>
                    <a:p>
                      <a:r>
                        <a:rPr lang="el-GR" sz="1600" b="1" u="none" strike="noStrike" kern="1200" baseline="0" dirty="0">
                          <a:latin typeface="Raleway" pitchFamily="2" charset="0"/>
                        </a:rPr>
                        <a:t>Απ0τίμηση αποτελεσματικότητας</a:t>
                      </a:r>
                      <a:endParaRPr lang="en-US" sz="1600" dirty="0">
                        <a:latin typeface="Raleway"/>
                      </a:endParaRPr>
                    </a:p>
                  </a:txBody>
                  <a:tcPr>
                    <a:solidFill>
                      <a:schemeClr val="accent4">
                        <a:lumMod val="20000"/>
                        <a:lumOff val="80000"/>
                      </a:schemeClr>
                    </a:solidFill>
                  </a:tcPr>
                </a:tc>
                <a:tc>
                  <a:txBody>
                    <a:bodyPr/>
                    <a:lstStyle/>
                    <a:p>
                      <a:r>
                        <a:rPr lang="el-GR" sz="1400" b="0" i="0" u="none" strike="noStrike" kern="1200" baseline="0" dirty="0">
                          <a:solidFill>
                            <a:schemeClr val="dk1"/>
                          </a:solidFill>
                          <a:latin typeface="Raleway" pitchFamily="2" charset="0"/>
                          <a:ea typeface="+mn-ea"/>
                          <a:cs typeface="+mn-cs"/>
                        </a:rPr>
                        <a:t>Ποιοτική και ποσοτική αποτύπωση της προόδου</a:t>
                      </a:r>
                      <a:r>
                        <a:rPr lang="en-US" sz="1400" b="0" i="0" u="none" strike="noStrike" kern="1200" baseline="0" dirty="0">
                          <a:solidFill>
                            <a:schemeClr val="dk1"/>
                          </a:solidFill>
                          <a:latin typeface="Raleway" pitchFamily="2" charset="0"/>
                          <a:ea typeface="+mn-ea"/>
                          <a:cs typeface="+mn-cs"/>
                        </a:rPr>
                        <a:t> </a:t>
                      </a:r>
                      <a:endParaRPr lang="el-GR" sz="1400" b="0" i="0" u="none" strike="noStrike" kern="1200" baseline="0" dirty="0">
                        <a:solidFill>
                          <a:schemeClr val="dk1"/>
                        </a:solidFill>
                        <a:latin typeface="Raleway" pitchFamily="2" charset="0"/>
                        <a:ea typeface="+mn-ea"/>
                        <a:cs typeface="+mn-cs"/>
                      </a:endParaRPr>
                    </a:p>
                    <a:p>
                      <a:r>
                        <a:rPr lang="el-GR" sz="1400" b="0" i="0" u="none" strike="noStrike" kern="1200" baseline="0" dirty="0">
                          <a:solidFill>
                            <a:schemeClr val="dk1"/>
                          </a:solidFill>
                          <a:latin typeface="Raleway" pitchFamily="2" charset="0"/>
                          <a:ea typeface="+mn-ea"/>
                          <a:cs typeface="+mn-cs"/>
                        </a:rPr>
                        <a:t>Δείκτες : </a:t>
                      </a:r>
                    </a:p>
                    <a:p>
                      <a:pPr marL="400050" indent="-400050">
                        <a:buAutoNum type="romanLcParenBoth"/>
                      </a:pPr>
                      <a:r>
                        <a:rPr lang="el-GR" sz="1400" b="0" i="0" u="none" strike="noStrike" kern="1200" baseline="0" dirty="0">
                          <a:solidFill>
                            <a:schemeClr val="dk1"/>
                          </a:solidFill>
                          <a:latin typeface="Raleway" pitchFamily="2" charset="0"/>
                          <a:ea typeface="+mn-ea"/>
                          <a:cs typeface="+mn-cs"/>
                        </a:rPr>
                        <a:t>Αριθμός </a:t>
                      </a:r>
                      <a:r>
                        <a:rPr lang="el-GR" sz="1400" b="0" i="0" u="none" strike="noStrike" kern="1200" baseline="0" dirty="0" err="1">
                          <a:solidFill>
                            <a:schemeClr val="dk1"/>
                          </a:solidFill>
                          <a:latin typeface="Raleway" pitchFamily="2" charset="0"/>
                          <a:ea typeface="+mn-ea"/>
                          <a:cs typeface="+mn-cs"/>
                        </a:rPr>
                        <a:t>παραβατικών</a:t>
                      </a:r>
                      <a:r>
                        <a:rPr lang="el-GR" sz="1400" b="0" i="0" u="none" strike="noStrike" kern="1200" baseline="0" dirty="0">
                          <a:solidFill>
                            <a:schemeClr val="dk1"/>
                          </a:solidFill>
                          <a:latin typeface="Raleway" pitchFamily="2" charset="0"/>
                          <a:ea typeface="+mn-ea"/>
                          <a:cs typeface="+mn-cs"/>
                        </a:rPr>
                        <a:t> συμπεριφορών που αναφέρονται από τα αρμόδια σχολικά όργανα /μήνα. </a:t>
                      </a:r>
                    </a:p>
                    <a:p>
                      <a:pPr marL="400050" indent="-400050">
                        <a:buNone/>
                      </a:pPr>
                      <a:r>
                        <a:rPr lang="el-GR" sz="1400" b="0" i="0" u="none" strike="noStrike" kern="1200" baseline="0" dirty="0">
                          <a:solidFill>
                            <a:schemeClr val="dk1"/>
                          </a:solidFill>
                          <a:latin typeface="Raleway" pitchFamily="2" charset="0"/>
                          <a:ea typeface="+mn-ea"/>
                          <a:cs typeface="+mn-cs"/>
                        </a:rPr>
                        <a:t>Σύγκριση πριν, κατά τη διάρκεια, μετά</a:t>
                      </a:r>
                      <a:endParaRPr lang="en-US" sz="1400" b="0" i="0" u="none" strike="noStrike" kern="1200" baseline="0" dirty="0">
                        <a:solidFill>
                          <a:schemeClr val="dk1"/>
                        </a:solidFill>
                        <a:latin typeface="Raleway" pitchFamily="2" charset="0"/>
                        <a:ea typeface="+mn-ea"/>
                        <a:cs typeface="+mn-cs"/>
                      </a:endParaRPr>
                    </a:p>
                    <a:p>
                      <a:r>
                        <a:rPr lang="en-US" sz="1400" b="0" i="0" u="none" strike="noStrike" kern="1200" baseline="0" dirty="0">
                          <a:solidFill>
                            <a:schemeClr val="dk1"/>
                          </a:solidFill>
                          <a:latin typeface="Raleway" pitchFamily="2" charset="0"/>
                          <a:ea typeface="+mn-ea"/>
                          <a:cs typeface="+mn-cs"/>
                        </a:rPr>
                        <a:t>(ii) </a:t>
                      </a:r>
                      <a:r>
                        <a:rPr lang="el-GR" sz="1400" b="0" i="0" u="none" strike="noStrike" kern="1200" baseline="0" dirty="0">
                          <a:solidFill>
                            <a:schemeClr val="dk1"/>
                          </a:solidFill>
                          <a:latin typeface="Raleway" pitchFamily="2" charset="0"/>
                          <a:ea typeface="+mn-ea"/>
                          <a:cs typeface="+mn-cs"/>
                        </a:rPr>
                        <a:t>Αριθμός συμμετοχής παιδιών/εκπαιδευτικών στις δράσεις του προγράμματος</a:t>
                      </a:r>
                      <a:endParaRPr lang="en-US" sz="1400" b="0" i="0" u="none" strike="noStrike" kern="1200" baseline="0" dirty="0">
                        <a:solidFill>
                          <a:schemeClr val="dk1"/>
                        </a:solidFill>
                        <a:latin typeface="Raleway" pitchFamily="2" charset="0"/>
                        <a:ea typeface="+mn-ea"/>
                        <a:cs typeface="+mn-cs"/>
                      </a:endParaRPr>
                    </a:p>
                    <a:p>
                      <a:r>
                        <a:rPr lang="en-US" sz="1400" b="0" i="0" u="none" strike="noStrike" kern="1200" baseline="0" dirty="0">
                          <a:solidFill>
                            <a:schemeClr val="dk1"/>
                          </a:solidFill>
                          <a:latin typeface="Raleway" pitchFamily="2" charset="0"/>
                          <a:ea typeface="+mn-ea"/>
                          <a:cs typeface="+mn-cs"/>
                        </a:rPr>
                        <a:t>(iii) </a:t>
                      </a:r>
                      <a:r>
                        <a:rPr lang="el-GR" sz="1400" b="0" i="0" u="none" strike="noStrike" kern="1200" baseline="0" dirty="0">
                          <a:solidFill>
                            <a:schemeClr val="dk1"/>
                          </a:solidFill>
                          <a:latin typeface="Raleway" pitchFamily="2" charset="0"/>
                          <a:ea typeface="+mn-ea"/>
                          <a:cs typeface="+mn-cs"/>
                        </a:rPr>
                        <a:t>Αριθμός – συχνότητα ανταλλαγής μηνυμάτων με μαθητές/εκπαιδευτικούς του εξωτερικού στο πλαίσιο του προγράμματος </a:t>
                      </a:r>
                      <a:endParaRPr lang="en-US" sz="1400" b="0" i="0" u="none" strike="noStrike" kern="1200" baseline="0" dirty="0">
                        <a:solidFill>
                          <a:schemeClr val="dk1"/>
                        </a:solidFill>
                        <a:latin typeface="Raleway" pitchFamily="2" charset="0"/>
                        <a:ea typeface="+mn-ea"/>
                        <a:cs typeface="+mn-cs"/>
                      </a:endParaRPr>
                    </a:p>
                    <a:p>
                      <a:r>
                        <a:rPr lang="en-US" sz="1400" b="0" i="0" u="none" strike="noStrike" kern="1200" baseline="0" dirty="0">
                          <a:solidFill>
                            <a:schemeClr val="dk1"/>
                          </a:solidFill>
                          <a:latin typeface="Raleway" pitchFamily="2" charset="0"/>
                          <a:ea typeface="+mn-ea"/>
                          <a:cs typeface="+mn-cs"/>
                        </a:rPr>
                        <a:t>Quality measures:</a:t>
                      </a:r>
                    </a:p>
                    <a:p>
                      <a:r>
                        <a:rPr lang="el-GR" sz="1400" b="0" i="0" u="none" strike="noStrike" kern="1200" baseline="0" dirty="0">
                          <a:solidFill>
                            <a:schemeClr val="dk1"/>
                          </a:solidFill>
                          <a:latin typeface="Raleway" pitchFamily="2" charset="0"/>
                          <a:ea typeface="+mn-ea"/>
                          <a:cs typeface="+mn-cs"/>
                        </a:rPr>
                        <a:t>Ποιότητα επικοινωνίας και αποτίμηση δράσεων σχεδίου μέσω : ανώνυμου ερωτηματολογίου κλειστών ερωτήσεων για εκπαιδευτικούς-μαθητές σχολείου/  1 </a:t>
                      </a:r>
                      <a:r>
                        <a:rPr lang="fr-FR" sz="1400" b="0" i="0" u="none" strike="noStrike" kern="1200" baseline="0" dirty="0">
                          <a:solidFill>
                            <a:schemeClr val="dk1"/>
                          </a:solidFill>
                          <a:latin typeface="Raleway" pitchFamily="2" charset="0"/>
                          <a:ea typeface="+mn-ea"/>
                          <a:cs typeface="+mn-cs"/>
                        </a:rPr>
                        <a:t>focus group</a:t>
                      </a:r>
                      <a:r>
                        <a:rPr lang="el-GR" sz="1400" b="0" i="0" u="none" strike="noStrike" kern="1200" baseline="0" dirty="0">
                          <a:solidFill>
                            <a:schemeClr val="dk1"/>
                          </a:solidFill>
                          <a:latin typeface="Raleway" pitchFamily="2" charset="0"/>
                          <a:ea typeface="+mn-ea"/>
                          <a:cs typeface="+mn-cs"/>
                        </a:rPr>
                        <a:t> ανά τμήμα / </a:t>
                      </a:r>
                      <a:r>
                        <a:rPr lang="fr-FR" sz="1400" b="0" i="0" u="none" strike="noStrike" kern="1200" baseline="0" dirty="0" err="1">
                          <a:solidFill>
                            <a:schemeClr val="dk1"/>
                          </a:solidFill>
                          <a:latin typeface="Raleway" pitchFamily="2" charset="0"/>
                          <a:ea typeface="+mn-ea"/>
                          <a:cs typeface="+mn-cs"/>
                        </a:rPr>
                        <a:t>testimonials</a:t>
                      </a:r>
                      <a:r>
                        <a:rPr lang="fr-FR" sz="1400" b="0" i="0" u="none" strike="noStrike" kern="1200" baseline="0" dirty="0">
                          <a:solidFill>
                            <a:schemeClr val="dk1"/>
                          </a:solidFill>
                          <a:latin typeface="Raleway" pitchFamily="2" charset="0"/>
                          <a:ea typeface="+mn-ea"/>
                          <a:cs typeface="+mn-cs"/>
                        </a:rPr>
                        <a:t> </a:t>
                      </a:r>
                      <a:r>
                        <a:rPr lang="el-GR" sz="1400" b="0" i="0" u="none" strike="noStrike" kern="1200" baseline="0" dirty="0">
                          <a:solidFill>
                            <a:schemeClr val="dk1"/>
                          </a:solidFill>
                          <a:latin typeface="Raleway" pitchFamily="2" charset="0"/>
                          <a:ea typeface="+mn-ea"/>
                          <a:cs typeface="+mn-cs"/>
                        </a:rPr>
                        <a:t>+ </a:t>
                      </a:r>
                      <a:r>
                        <a:rPr lang="fr-FR" sz="1400" b="0" i="0" u="none" strike="noStrike" kern="1200" baseline="0" dirty="0" err="1">
                          <a:solidFill>
                            <a:schemeClr val="dk1"/>
                          </a:solidFill>
                          <a:latin typeface="Raleway" pitchFamily="2" charset="0"/>
                          <a:ea typeface="+mn-ea"/>
                          <a:cs typeface="+mn-cs"/>
                        </a:rPr>
                        <a:t>quotes</a:t>
                      </a:r>
                      <a:r>
                        <a:rPr lang="fr-FR" sz="1400" b="0" i="0" u="none" strike="noStrike" kern="1200" baseline="0" dirty="0">
                          <a:solidFill>
                            <a:schemeClr val="dk1"/>
                          </a:solidFill>
                          <a:latin typeface="Raleway" pitchFamily="2" charset="0"/>
                          <a:ea typeface="+mn-ea"/>
                          <a:cs typeface="+mn-cs"/>
                        </a:rPr>
                        <a:t> </a:t>
                      </a:r>
                      <a:r>
                        <a:rPr lang="el-GR" sz="1400" b="0" i="0" u="none" strike="noStrike" kern="1200" baseline="0" dirty="0">
                          <a:solidFill>
                            <a:schemeClr val="dk1"/>
                          </a:solidFill>
                          <a:latin typeface="Raleway" pitchFamily="2" charset="0"/>
                          <a:ea typeface="+mn-ea"/>
                          <a:cs typeface="+mn-cs"/>
                        </a:rPr>
                        <a:t>από μαθητές/καθηγητές που συμμετείχαν ενεργά στις δραστηριότητες κινητικότητας</a:t>
                      </a:r>
                      <a:endParaRPr lang="en-US" sz="1400" b="0" i="0" u="none" strike="noStrike" kern="1200" baseline="0" dirty="0">
                        <a:solidFill>
                          <a:schemeClr val="dk1"/>
                        </a:solidFill>
                        <a:latin typeface="Raleway" pitchFamily="2" charset="0"/>
                        <a:ea typeface="+mn-ea"/>
                        <a:cs typeface="+mn-cs"/>
                      </a:endParaRPr>
                    </a:p>
                  </a:txBody>
                  <a:tcPr>
                    <a:solidFill>
                      <a:schemeClr val="accent4">
                        <a:lumMod val="20000"/>
                        <a:lumOff val="80000"/>
                      </a:schemeClr>
                    </a:solidFill>
                  </a:tcPr>
                </a:tc>
                <a:extLst>
                  <a:ext uri="{0D108BD9-81ED-4DB2-BD59-A6C34878D82A}">
                    <a16:rowId xmlns:a16="http://schemas.microsoft.com/office/drawing/2014/main" val="3306797709"/>
                  </a:ext>
                </a:extLst>
              </a:tr>
            </a:tbl>
          </a:graphicData>
        </a:graphic>
      </p:graphicFrame>
    </p:spTree>
    <p:extLst>
      <p:ext uri="{BB962C8B-B14F-4D97-AF65-F5344CB8AC3E}">
        <p14:creationId xmlns:p14="http://schemas.microsoft.com/office/powerpoint/2010/main" val="20382652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66778" y="857232"/>
            <a:ext cx="10363200" cy="492443"/>
          </a:xfrm>
        </p:spPr>
        <p:txBody>
          <a:bodyPr/>
          <a:lstStyle/>
          <a:p>
            <a:r>
              <a:rPr lang="el-GR" dirty="0"/>
              <a:t>ΔΡΑΣΤΗΡΙΟΤΗΤΕΣ</a:t>
            </a:r>
          </a:p>
        </p:txBody>
      </p:sp>
      <p:sp>
        <p:nvSpPr>
          <p:cNvPr id="3" name="2 - Υπότιτλος"/>
          <p:cNvSpPr>
            <a:spLocks noGrp="1"/>
          </p:cNvSpPr>
          <p:nvPr>
            <p:ph type="subTitle" idx="1"/>
          </p:nvPr>
        </p:nvSpPr>
        <p:spPr/>
        <p:txBody>
          <a:bodyPr/>
          <a:lstStyle/>
          <a:p>
            <a:endParaRPr lang="el-GR"/>
          </a:p>
        </p:txBody>
      </p:sp>
      <p:pic>
        <p:nvPicPr>
          <p:cNvPr id="101378" name="Picture 2" descr="St Martins Worle | Other activities..."/>
          <p:cNvPicPr>
            <a:picLocks noChangeAspect="1" noChangeArrowheads="1"/>
          </p:cNvPicPr>
          <p:nvPr/>
        </p:nvPicPr>
        <p:blipFill>
          <a:blip r:embed="rId2"/>
          <a:srcRect/>
          <a:stretch>
            <a:fillRect/>
          </a:stretch>
        </p:blipFill>
        <p:spPr bwMode="auto">
          <a:xfrm>
            <a:off x="4727848" y="714356"/>
            <a:ext cx="3581400" cy="1276350"/>
          </a:xfrm>
          <a:prstGeom prst="rect">
            <a:avLst/>
          </a:prstGeom>
          <a:noFill/>
        </p:spPr>
      </p:pic>
      <p:pic>
        <p:nvPicPr>
          <p:cNvPr id="101380" name="Picture 4" descr="At Home Activities - Western Development Museum"/>
          <p:cNvPicPr>
            <a:picLocks noChangeAspect="1" noChangeArrowheads="1"/>
          </p:cNvPicPr>
          <p:nvPr/>
        </p:nvPicPr>
        <p:blipFill>
          <a:blip r:embed="rId3"/>
          <a:srcRect/>
          <a:stretch>
            <a:fillRect/>
          </a:stretch>
        </p:blipFill>
        <p:spPr bwMode="auto">
          <a:xfrm>
            <a:off x="666712" y="3214686"/>
            <a:ext cx="11072286" cy="2928958"/>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36C78-854B-4609-8942-5658AAAB3C2E}"/>
              </a:ext>
            </a:extLst>
          </p:cNvPr>
          <p:cNvSpPr>
            <a:spLocks noGrp="1"/>
          </p:cNvSpPr>
          <p:nvPr>
            <p:ph type="ctrTitle"/>
          </p:nvPr>
        </p:nvSpPr>
        <p:spPr>
          <a:xfrm>
            <a:off x="913775" y="618518"/>
            <a:ext cx="10364451" cy="492443"/>
          </a:xfrm>
        </p:spPr>
        <p:txBody>
          <a:bodyPr/>
          <a:lstStyle/>
          <a:p>
            <a:r>
              <a:rPr lang="el-GR" dirty="0">
                <a:solidFill>
                  <a:schemeClr val="tx2"/>
                </a:solidFill>
              </a:rPr>
              <a:t>ΣΥΝΟΠΤΙΚΑ ΑΝΑ ΦΟΡΕΑ ΥΠΟΔΟΧΗΣ :</a:t>
            </a:r>
            <a:endParaRPr lang="en-US" cap="none" dirty="0"/>
          </a:p>
        </p:txBody>
      </p:sp>
      <p:sp>
        <p:nvSpPr>
          <p:cNvPr id="9" name="8 - Θέση υποσέλιδου"/>
          <p:cNvSpPr>
            <a:spLocks noGrp="1"/>
          </p:cNvSpPr>
          <p:nvPr>
            <p:ph type="ftr" sz="quarter" idx="5"/>
          </p:nvPr>
        </p:nvSpPr>
        <p:spPr>
          <a:xfrm>
            <a:off x="798444" y="6352831"/>
            <a:ext cx="6672887" cy="365125"/>
          </a:xfrm>
          <a:prstGeom prst="rect">
            <a:avLst/>
          </a:prstGeom>
        </p:spPr>
        <p:txBody>
          <a:bodyPr/>
          <a:lstStyle/>
          <a:p>
            <a:r>
              <a:rPr lang="el-GR" dirty="0"/>
              <a:t>Γραφείο Ευρωπαϊκών Προγραμμάτων ΠΔΕ Κρήτης</a:t>
            </a:r>
            <a:endParaRPr lang="en-US" dirty="0"/>
          </a:p>
        </p:txBody>
      </p:sp>
      <p:sp>
        <p:nvSpPr>
          <p:cNvPr id="8" name="7 - Θέση αριθμού διαφάνειας"/>
          <p:cNvSpPr>
            <a:spLocks noGrp="1"/>
          </p:cNvSpPr>
          <p:nvPr>
            <p:ph type="sldNum" sz="quarter" idx="7"/>
          </p:nvPr>
        </p:nvSpPr>
        <p:spPr>
          <a:prstGeom prst="rect">
            <a:avLst/>
          </a:prstGeom>
        </p:spPr>
        <p:txBody>
          <a:bodyPr/>
          <a:lstStyle/>
          <a:p>
            <a:endParaRPr lang="en-US" dirty="0"/>
          </a:p>
        </p:txBody>
      </p:sp>
      <p:graphicFrame>
        <p:nvGraphicFramePr>
          <p:cNvPr id="12" name="Content Placeholder 11">
            <a:extLst>
              <a:ext uri="{FF2B5EF4-FFF2-40B4-BE49-F238E27FC236}">
                <a16:creationId xmlns:a16="http://schemas.microsoft.com/office/drawing/2014/main" id="{689930E1-4674-4BB1-BCFE-B230C4209333}"/>
              </a:ext>
            </a:extLst>
          </p:cNvPr>
          <p:cNvGraphicFramePr>
            <a:graphicFrameLocks noGrp="1"/>
          </p:cNvGraphicFramePr>
          <p:nvPr>
            <p:ph sz="quarter" idx="4294967295"/>
          </p:nvPr>
        </p:nvGraphicFramePr>
        <p:xfrm>
          <a:off x="0" y="1670050"/>
          <a:ext cx="10363200" cy="4887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644D4A97-AAC8-4604-816E-89FCD4EEBFC1}"/>
              </a:ext>
            </a:extLst>
          </p:cNvPr>
          <p:cNvSpPr txBox="1"/>
          <p:nvPr/>
        </p:nvSpPr>
        <p:spPr>
          <a:xfrm>
            <a:off x="5221357" y="288404"/>
            <a:ext cx="5791200" cy="523220"/>
          </a:xfrm>
          <a:prstGeom prst="rect">
            <a:avLst/>
          </a:prstGeom>
          <a:noFill/>
        </p:spPr>
        <p:txBody>
          <a:bodyPr wrap="square" rtlCol="0">
            <a:spAutoFit/>
          </a:bodyPr>
          <a:lstStyle/>
          <a:p>
            <a:r>
              <a:rPr lang="el-GR" sz="2800" dirty="0">
                <a:solidFill>
                  <a:schemeClr val="bg1"/>
                </a:solidFill>
              </a:rPr>
              <a:t>Βραχυχρόνια Σχέδια</a:t>
            </a:r>
            <a:endParaRPr lang="en-US" sz="2800" dirty="0">
              <a:solidFill>
                <a:schemeClr val="bg1"/>
              </a:solidFill>
            </a:endParaRPr>
          </a:p>
        </p:txBody>
      </p:sp>
    </p:spTree>
    <p:extLst>
      <p:ext uri="{BB962C8B-B14F-4D97-AF65-F5344CB8AC3E}">
        <p14:creationId xmlns:p14="http://schemas.microsoft.com/office/powerpoint/2010/main" val="7198274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151026" y="235407"/>
            <a:ext cx="9889947" cy="492443"/>
          </a:xfrm>
        </p:spPr>
        <p:txBody>
          <a:bodyPr/>
          <a:lstStyle/>
          <a:p>
            <a:r>
              <a:rPr lang="el-GR" dirty="0"/>
              <a:t>ΠΑΡΑΚΟΛΟΥΘΗΣΗ</a:t>
            </a:r>
          </a:p>
        </p:txBody>
      </p:sp>
      <p:sp>
        <p:nvSpPr>
          <p:cNvPr id="3" name="2 - Θέση κειμένου"/>
          <p:cNvSpPr>
            <a:spLocks noGrp="1"/>
          </p:cNvSpPr>
          <p:nvPr>
            <p:ph type="body" idx="1"/>
          </p:nvPr>
        </p:nvSpPr>
        <p:spPr/>
        <p:txBody>
          <a:bodyPr/>
          <a:lstStyle/>
          <a:p>
            <a:endParaRPr lang="el-GR"/>
          </a:p>
        </p:txBody>
      </p:sp>
      <p:pic>
        <p:nvPicPr>
          <p:cNvPr id="102402" name="Picture 2" descr="4,162 Follow Up Photos - Free &amp;amp; Royalty-Free Stock Photos from Dreamstime"/>
          <p:cNvPicPr>
            <a:picLocks noChangeAspect="1" noChangeArrowheads="1"/>
          </p:cNvPicPr>
          <p:nvPr/>
        </p:nvPicPr>
        <p:blipFill>
          <a:blip r:embed="rId2"/>
          <a:srcRect/>
          <a:stretch>
            <a:fillRect/>
          </a:stretch>
        </p:blipFill>
        <p:spPr bwMode="auto">
          <a:xfrm>
            <a:off x="2452662" y="1714488"/>
            <a:ext cx="6969560" cy="3929090"/>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F2F73-5A31-4A84-9C73-0B6C27D0B228}"/>
              </a:ext>
            </a:extLst>
          </p:cNvPr>
          <p:cNvSpPr>
            <a:spLocks noGrp="1"/>
          </p:cNvSpPr>
          <p:nvPr>
            <p:ph type="title"/>
          </p:nvPr>
        </p:nvSpPr>
        <p:spPr>
          <a:xfrm>
            <a:off x="95208" y="571480"/>
            <a:ext cx="10364451" cy="448283"/>
          </a:xfrm>
        </p:spPr>
        <p:txBody>
          <a:bodyPr>
            <a:normAutofit fontScale="90000"/>
          </a:bodyPr>
          <a:lstStyle/>
          <a:p>
            <a:r>
              <a:rPr lang="el-GR" b="1" dirty="0">
                <a:solidFill>
                  <a:schemeClr val="tx2"/>
                </a:solidFill>
              </a:rPr>
              <a:t>ΚΡΙΤΗΡΙΑ ΕΠΙΛΕΞΙΜΟΤΗΤΑΣ</a:t>
            </a:r>
            <a:endParaRPr lang="en-US" b="1" dirty="0">
              <a:solidFill>
                <a:schemeClr val="tx2"/>
              </a:solidFill>
            </a:endParaRPr>
          </a:p>
        </p:txBody>
      </p:sp>
      <p:sp>
        <p:nvSpPr>
          <p:cNvPr id="7" name="6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65</a:t>
            </a:fld>
            <a:endParaRPr lang="en-US" dirty="0"/>
          </a:p>
        </p:txBody>
      </p:sp>
      <p:graphicFrame>
        <p:nvGraphicFramePr>
          <p:cNvPr id="4" name="Content Placeholder 3">
            <a:extLst>
              <a:ext uri="{FF2B5EF4-FFF2-40B4-BE49-F238E27FC236}">
                <a16:creationId xmlns:a16="http://schemas.microsoft.com/office/drawing/2014/main" id="{8B41C804-313C-472E-B2A9-20B342761585}"/>
              </a:ext>
            </a:extLst>
          </p:cNvPr>
          <p:cNvGraphicFramePr>
            <a:graphicFrameLocks noGrp="1"/>
          </p:cNvGraphicFramePr>
          <p:nvPr>
            <p:ph sz="quarter" idx="4294967295"/>
            <p:extLst>
              <p:ext uri="{D42A27DB-BD31-4B8C-83A1-F6EECF244321}">
                <p14:modId xmlns:p14="http://schemas.microsoft.com/office/powerpoint/2010/main" val="3160642967"/>
              </p:ext>
            </p:extLst>
          </p:nvPr>
        </p:nvGraphicFramePr>
        <p:xfrm>
          <a:off x="0" y="1127125"/>
          <a:ext cx="10588625" cy="4664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8390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0" y="1198418"/>
            <a:ext cx="3719736" cy="44611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err="1">
                <a:solidFill>
                  <a:srgbClr val="FFFFFF"/>
                </a:solidFill>
                <a:latin typeface="+mj-lt"/>
                <a:ea typeface="+mj-ea"/>
                <a:cs typeface="+mj-cs"/>
              </a:rPr>
              <a:t>Κοινο</a:t>
            </a:r>
            <a:r>
              <a:rPr lang="en-US" sz="4400" b="1" kern="1200" dirty="0">
                <a:solidFill>
                  <a:srgbClr val="FFFFFF"/>
                </a:solidFill>
                <a:latin typeface="+mj-lt"/>
                <a:ea typeface="+mj-ea"/>
                <a:cs typeface="+mj-cs"/>
              </a:rPr>
              <a:t>π</a:t>
            </a:r>
            <a:r>
              <a:rPr lang="en-US" sz="4400" b="1" kern="1200" dirty="0" err="1">
                <a:solidFill>
                  <a:srgbClr val="FFFFFF"/>
                </a:solidFill>
                <a:latin typeface="+mj-lt"/>
                <a:ea typeface="+mj-ea"/>
                <a:cs typeface="+mj-cs"/>
              </a:rPr>
              <a:t>ρ</a:t>
            </a:r>
            <a:r>
              <a:rPr lang="en-US" sz="4400" b="1" kern="1200" dirty="0">
                <a:solidFill>
                  <a:srgbClr val="FFFFFF"/>
                </a:solidFill>
                <a:latin typeface="+mj-lt"/>
                <a:ea typeface="+mj-ea"/>
                <a:cs typeface="+mj-cs"/>
              </a:rPr>
              <a:t>α</a:t>
            </a:r>
            <a:r>
              <a:rPr lang="en-US" sz="4400" b="1" kern="1200" dirty="0" err="1">
                <a:solidFill>
                  <a:srgbClr val="FFFFFF"/>
                </a:solidFill>
                <a:latin typeface="+mj-lt"/>
                <a:ea typeface="+mj-ea"/>
                <a:cs typeface="+mj-cs"/>
              </a:rPr>
              <a:t>ξίες</a:t>
            </a:r>
            <a:r>
              <a:rPr lang="en-US" sz="4400" b="1" kern="1200" dirty="0">
                <a:solidFill>
                  <a:srgbClr val="FFFFFF"/>
                </a:solidFill>
                <a:latin typeface="+mj-lt"/>
                <a:ea typeface="+mj-ea"/>
                <a:cs typeface="+mj-cs"/>
              </a:rPr>
              <a:t> </a:t>
            </a:r>
            <a:r>
              <a:rPr lang="en-US" sz="4400" b="1" kern="1200" dirty="0" err="1">
                <a:solidFill>
                  <a:srgbClr val="FFFFFF"/>
                </a:solidFill>
                <a:latin typeface="+mj-lt"/>
                <a:ea typeface="+mj-ea"/>
                <a:cs typeface="+mj-cs"/>
              </a:rPr>
              <a:t>στ</a:t>
            </a:r>
            <a:r>
              <a:rPr lang="en-US" sz="4400" b="1" kern="1200" dirty="0">
                <a:solidFill>
                  <a:srgbClr val="FFFFFF"/>
                </a:solidFill>
                <a:latin typeface="+mj-lt"/>
                <a:ea typeface="+mj-ea"/>
                <a:cs typeface="+mj-cs"/>
              </a:rPr>
              <a:t>α π</a:t>
            </a:r>
            <a:r>
              <a:rPr lang="en-US" sz="4400" b="1" kern="1200" dirty="0" err="1">
                <a:solidFill>
                  <a:srgbClr val="FFFFFF"/>
                </a:solidFill>
                <a:latin typeface="+mj-lt"/>
                <a:ea typeface="+mj-ea"/>
                <a:cs typeface="+mj-cs"/>
              </a:rPr>
              <a:t>λ</a:t>
            </a:r>
            <a:r>
              <a:rPr lang="en-US" sz="4400" b="1" kern="1200" dirty="0">
                <a:solidFill>
                  <a:srgbClr val="FFFFFF"/>
                </a:solidFill>
                <a:latin typeface="+mj-lt"/>
                <a:ea typeface="+mj-ea"/>
                <a:cs typeface="+mj-cs"/>
              </a:rPr>
              <a:t>α</a:t>
            </a:r>
            <a:r>
              <a:rPr lang="en-US" sz="4400" b="1" kern="1200" dirty="0" err="1">
                <a:solidFill>
                  <a:srgbClr val="FFFFFF"/>
                </a:solidFill>
                <a:latin typeface="+mj-lt"/>
                <a:ea typeface="+mj-ea"/>
                <a:cs typeface="+mj-cs"/>
              </a:rPr>
              <a:t>ίσι</a:t>
            </a:r>
            <a:r>
              <a:rPr lang="en-US" sz="4400" b="1" kern="1200" dirty="0">
                <a:solidFill>
                  <a:srgbClr val="FFFFFF"/>
                </a:solidFill>
                <a:latin typeface="+mj-lt"/>
                <a:ea typeface="+mj-ea"/>
                <a:cs typeface="+mj-cs"/>
              </a:rPr>
              <a:t>α </a:t>
            </a:r>
            <a:r>
              <a:rPr lang="en-US" sz="4400" b="1" kern="1200" dirty="0" err="1">
                <a:solidFill>
                  <a:srgbClr val="FFFFFF"/>
                </a:solidFill>
                <a:latin typeface="+mj-lt"/>
                <a:ea typeface="+mj-ea"/>
                <a:cs typeface="+mj-cs"/>
              </a:rPr>
              <a:t>του</a:t>
            </a:r>
            <a:r>
              <a:rPr lang="en-US" sz="4400" b="1" kern="1200" dirty="0">
                <a:solidFill>
                  <a:srgbClr val="FFFFFF"/>
                </a:solidFill>
                <a:latin typeface="+mj-lt"/>
                <a:ea typeface="+mj-ea"/>
                <a:cs typeface="+mj-cs"/>
              </a:rPr>
              <a:t> </a:t>
            </a:r>
            <a:r>
              <a:rPr lang="en-US" sz="4400" b="1" kern="1200" dirty="0" err="1">
                <a:solidFill>
                  <a:srgbClr val="FFFFFF"/>
                </a:solidFill>
                <a:latin typeface="+mj-lt"/>
                <a:ea typeface="+mj-ea"/>
                <a:cs typeface="+mj-cs"/>
              </a:rPr>
              <a:t>νέου</a:t>
            </a:r>
            <a:r>
              <a:rPr lang="en-US" sz="4400" b="1" kern="1200" dirty="0">
                <a:solidFill>
                  <a:srgbClr val="FFFFFF"/>
                </a:solidFill>
                <a:latin typeface="+mj-lt"/>
                <a:ea typeface="+mj-ea"/>
                <a:cs typeface="+mj-cs"/>
              </a:rPr>
              <a:t> </a:t>
            </a:r>
            <a:r>
              <a:rPr lang="en-US" sz="4400" b="1" kern="1200" dirty="0" err="1">
                <a:solidFill>
                  <a:srgbClr val="FFFFFF"/>
                </a:solidFill>
                <a:latin typeface="+mj-lt"/>
                <a:ea typeface="+mj-ea"/>
                <a:cs typeface="+mj-cs"/>
              </a:rPr>
              <a:t>Προγράμμ</a:t>
            </a:r>
            <a:r>
              <a:rPr lang="en-US" sz="4400" b="1" kern="1200" dirty="0">
                <a:solidFill>
                  <a:srgbClr val="FFFFFF"/>
                </a:solidFill>
                <a:latin typeface="+mj-lt"/>
                <a:ea typeface="+mj-ea"/>
                <a:cs typeface="+mj-cs"/>
              </a:rPr>
              <a:t>α</a:t>
            </a:r>
            <a:r>
              <a:rPr lang="en-US" sz="4400" b="1" kern="1200" dirty="0" err="1">
                <a:solidFill>
                  <a:srgbClr val="FFFFFF"/>
                </a:solidFill>
                <a:latin typeface="+mj-lt"/>
                <a:ea typeface="+mj-ea"/>
                <a:cs typeface="+mj-cs"/>
              </a:rPr>
              <a:t>τος</a:t>
            </a:r>
            <a:endParaRPr lang="en-US" sz="4400" b="1" kern="1200" dirty="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p:cNvSpPr/>
          <p:nvPr/>
        </p:nvSpPr>
        <p:spPr>
          <a:xfrm>
            <a:off x="4108038" y="476671"/>
            <a:ext cx="7833384" cy="5904656"/>
          </a:xfrm>
          <a:prstGeom prst="rect">
            <a:avLst/>
          </a:prstGeom>
        </p:spPr>
        <p:txBody>
          <a:bodyPr vert="horz" lIns="91440" tIns="45720" rIns="91440" bIns="45720" rtlCol="0" anchor="ctr">
            <a:noAutofit/>
          </a:bodyPr>
          <a:lstStyle/>
          <a:p>
            <a:pPr marL="342900" marR="62230" indent="-228600">
              <a:lnSpc>
                <a:spcPct val="90000"/>
              </a:lnSpc>
              <a:spcBef>
                <a:spcPts val="500"/>
              </a:spcBef>
              <a:buFont typeface="Arial" panose="020B0604020202020204" pitchFamily="34" charset="0"/>
              <a:buChar char="•"/>
            </a:pPr>
            <a:r>
              <a:rPr lang="en-US" spc="-5" dirty="0" err="1"/>
              <a:t>Mι</a:t>
            </a:r>
            <a:r>
              <a:rPr lang="en-US" spc="-5" dirty="0"/>
              <a:t>α </a:t>
            </a:r>
            <a:r>
              <a:rPr lang="en-US" spc="-5" dirty="0" err="1"/>
              <a:t>κοινο</a:t>
            </a:r>
            <a:r>
              <a:rPr lang="en-US" spc="-5" dirty="0"/>
              <a:t>π</a:t>
            </a:r>
            <a:r>
              <a:rPr lang="en-US" spc="-5" dirty="0" err="1"/>
              <a:t>ρ</a:t>
            </a:r>
            <a:r>
              <a:rPr lang="en-US" spc="-5" dirty="0"/>
              <a:t>α</a:t>
            </a:r>
            <a:r>
              <a:rPr lang="en-US" spc="-5" dirty="0" err="1"/>
              <a:t>ξί</a:t>
            </a:r>
            <a:r>
              <a:rPr lang="en-US" spc="-5" dirty="0"/>
              <a:t>α </a:t>
            </a:r>
            <a:r>
              <a:rPr lang="en-US" spc="-5" dirty="0" err="1"/>
              <a:t>κινητικότητ</a:t>
            </a:r>
            <a:r>
              <a:rPr lang="en-US" spc="-5" dirty="0"/>
              <a:t>α</a:t>
            </a:r>
            <a:r>
              <a:rPr lang="en-US" spc="-5" dirty="0" err="1"/>
              <a:t>ς</a:t>
            </a:r>
            <a:r>
              <a:rPr lang="en-US" spc="-5" dirty="0"/>
              <a:t> π</a:t>
            </a:r>
            <a:r>
              <a:rPr lang="en-US" spc="-5" dirty="0" err="1"/>
              <a:t>ρέ</a:t>
            </a:r>
            <a:r>
              <a:rPr lang="en-US" spc="-5" dirty="0"/>
              <a:t>π</a:t>
            </a:r>
            <a:r>
              <a:rPr lang="en-US" spc="-5" dirty="0" err="1"/>
              <a:t>ει</a:t>
            </a:r>
            <a:r>
              <a:rPr lang="en-US" spc="-5" dirty="0"/>
              <a:t> </a:t>
            </a:r>
            <a:r>
              <a:rPr lang="en-US" spc="-5" dirty="0" err="1"/>
              <a:t>ν</a:t>
            </a:r>
            <a:r>
              <a:rPr lang="en-US" spc="-5" dirty="0"/>
              <a:t>α </a:t>
            </a:r>
            <a:r>
              <a:rPr lang="en-US" spc="-5" dirty="0" err="1"/>
              <a:t>δι</a:t>
            </a:r>
            <a:r>
              <a:rPr lang="en-US" spc="-5" dirty="0"/>
              <a:t>α</a:t>
            </a:r>
            <a:r>
              <a:rPr lang="en-US" spc="-5" dirty="0" err="1"/>
              <a:t>θέτει</a:t>
            </a:r>
            <a:r>
              <a:rPr lang="en-US" spc="-5" dirty="0"/>
              <a:t> </a:t>
            </a:r>
            <a:r>
              <a:rPr lang="en-US" spc="-5" dirty="0" err="1"/>
              <a:t>κοινό</a:t>
            </a:r>
            <a:r>
              <a:rPr lang="en-US" spc="-5" dirty="0"/>
              <a:t> </a:t>
            </a:r>
            <a:r>
              <a:rPr lang="en-US" spc="-5" dirty="0" err="1"/>
              <a:t>στρ</a:t>
            </a:r>
            <a:r>
              <a:rPr lang="en-US" spc="-5" dirty="0"/>
              <a:t>α</a:t>
            </a:r>
            <a:r>
              <a:rPr lang="en-US" spc="-5" dirty="0" err="1"/>
              <a:t>τηγικό</a:t>
            </a:r>
            <a:r>
              <a:rPr lang="en-US" spc="-5" dirty="0"/>
              <a:t> </a:t>
            </a:r>
            <a:r>
              <a:rPr lang="en-US" spc="-5" dirty="0" err="1"/>
              <a:t>σχεδι</a:t>
            </a:r>
            <a:r>
              <a:rPr lang="en-US" spc="-5" dirty="0"/>
              <a:t>α</a:t>
            </a:r>
            <a:r>
              <a:rPr lang="en-US" spc="-5" dirty="0" err="1"/>
              <a:t>σμό</a:t>
            </a:r>
            <a:r>
              <a:rPr lang="en-US" spc="-5" dirty="0"/>
              <a:t> </a:t>
            </a:r>
            <a:r>
              <a:rPr lang="en-US" spc="-5" dirty="0" err="1"/>
              <a:t>γι</a:t>
            </a:r>
            <a:r>
              <a:rPr lang="en-US" spc="-5" dirty="0"/>
              <a:t>α </a:t>
            </a:r>
            <a:r>
              <a:rPr lang="en-US" spc="-5" dirty="0" err="1"/>
              <a:t>κάλυψη</a:t>
            </a:r>
            <a:r>
              <a:rPr lang="en-US" spc="-5" dirty="0"/>
              <a:t> </a:t>
            </a:r>
            <a:r>
              <a:rPr lang="en-US" spc="-5" dirty="0" err="1"/>
              <a:t>των</a:t>
            </a:r>
            <a:r>
              <a:rPr lang="en-US" spc="-5" dirty="0"/>
              <a:t> α</a:t>
            </a:r>
            <a:r>
              <a:rPr lang="en-US" spc="-5" dirty="0" err="1"/>
              <a:t>ν</a:t>
            </a:r>
            <a:r>
              <a:rPr lang="en-US" spc="-5" dirty="0"/>
              <a:t>α</a:t>
            </a:r>
            <a:r>
              <a:rPr lang="en-US" spc="-5" dirty="0" err="1"/>
              <a:t>γκών</a:t>
            </a:r>
            <a:r>
              <a:rPr lang="en-US" spc="-5" dirty="0"/>
              <a:t> </a:t>
            </a:r>
            <a:r>
              <a:rPr lang="en-US" spc="-5" dirty="0" err="1"/>
              <a:t>της</a:t>
            </a:r>
            <a:r>
              <a:rPr lang="en-US" spc="-5" dirty="0"/>
              <a:t> </a:t>
            </a:r>
            <a:r>
              <a:rPr lang="en-US" spc="-5" dirty="0" err="1"/>
              <a:t>ομάδ</a:t>
            </a:r>
            <a:r>
              <a:rPr lang="en-US" spc="-5" dirty="0"/>
              <a:t>α</a:t>
            </a:r>
            <a:r>
              <a:rPr lang="en-US" spc="-5" dirty="0" err="1"/>
              <a:t>ς</a:t>
            </a:r>
            <a:r>
              <a:rPr lang="en-US" spc="-5" dirty="0"/>
              <a:t> </a:t>
            </a:r>
            <a:r>
              <a:rPr lang="en-US" spc="-5" dirty="0" err="1"/>
              <a:t>των</a:t>
            </a:r>
            <a:r>
              <a:rPr lang="en-US" spc="-5" dirty="0"/>
              <a:t> </a:t>
            </a:r>
            <a:r>
              <a:rPr lang="en-US" spc="-5" dirty="0" err="1"/>
              <a:t>οργ</a:t>
            </a:r>
            <a:r>
              <a:rPr lang="en-US" spc="-5" dirty="0"/>
              <a:t>α</a:t>
            </a:r>
            <a:r>
              <a:rPr lang="en-US" spc="-5" dirty="0" err="1"/>
              <a:t>νισμών</a:t>
            </a:r>
            <a:r>
              <a:rPr lang="en-US" spc="-5" dirty="0"/>
              <a:t> π</a:t>
            </a:r>
            <a:r>
              <a:rPr lang="en-US" spc="-5" dirty="0" err="1"/>
              <a:t>ου</a:t>
            </a:r>
            <a:r>
              <a:rPr lang="en-US" spc="-5" dirty="0"/>
              <a:t> </a:t>
            </a:r>
            <a:r>
              <a:rPr lang="en-US" spc="-5" dirty="0" err="1"/>
              <a:t>την</a:t>
            </a:r>
            <a:r>
              <a:rPr lang="en-US" spc="-5" dirty="0"/>
              <a:t> απα</a:t>
            </a:r>
            <a:r>
              <a:rPr lang="en-US" spc="-5" dirty="0" err="1"/>
              <a:t>ρτίζουν</a:t>
            </a:r>
            <a:r>
              <a:rPr lang="en-US" spc="-5" dirty="0"/>
              <a:t>. </a:t>
            </a:r>
            <a:r>
              <a:rPr lang="en-US" spc="-5" dirty="0" err="1"/>
              <a:t>Η</a:t>
            </a:r>
            <a:r>
              <a:rPr lang="en-US" spc="-5" dirty="0"/>
              <a:t> </a:t>
            </a:r>
            <a:r>
              <a:rPr lang="en-US" spc="-5" dirty="0" err="1"/>
              <a:t>κοινο</a:t>
            </a:r>
            <a:r>
              <a:rPr lang="en-US" spc="-5" dirty="0"/>
              <a:t>π</a:t>
            </a:r>
            <a:r>
              <a:rPr lang="en-US" spc="-5" dirty="0" err="1"/>
              <a:t>ρ</a:t>
            </a:r>
            <a:r>
              <a:rPr lang="en-US" spc="-5" dirty="0"/>
              <a:t>α</a:t>
            </a:r>
            <a:r>
              <a:rPr lang="en-US" spc="-5" dirty="0" err="1"/>
              <a:t>ξί</a:t>
            </a:r>
            <a:r>
              <a:rPr lang="en-US" spc="-5" dirty="0"/>
              <a:t>α </a:t>
            </a:r>
            <a:r>
              <a:rPr lang="en-US" spc="-5" dirty="0" err="1"/>
              <a:t>μ</a:t>
            </a:r>
            <a:r>
              <a:rPr lang="en-US" spc="-5" dirty="0"/>
              <a:t>π</a:t>
            </a:r>
            <a:r>
              <a:rPr lang="en-US" spc="-5" dirty="0" err="1"/>
              <a:t>ορεί</a:t>
            </a:r>
            <a:r>
              <a:rPr lang="en-US" spc="-5" dirty="0"/>
              <a:t> </a:t>
            </a:r>
            <a:r>
              <a:rPr lang="en-US" spc="-5" dirty="0" err="1"/>
              <a:t>ν</a:t>
            </a:r>
            <a:r>
              <a:rPr lang="en-US" spc="-5" dirty="0"/>
              <a:t>α βα</a:t>
            </a:r>
            <a:r>
              <a:rPr lang="en-US" spc="-5" dirty="0" err="1"/>
              <a:t>σίζετ</a:t>
            </a:r>
            <a:r>
              <a:rPr lang="en-US" spc="-5" dirty="0"/>
              <a:t>α</a:t>
            </a:r>
            <a:r>
              <a:rPr lang="en-US" spc="-5" dirty="0" err="1"/>
              <a:t>ι</a:t>
            </a:r>
            <a:r>
              <a:rPr lang="en-US" spc="-5" dirty="0"/>
              <a:t> </a:t>
            </a:r>
            <a:r>
              <a:rPr lang="en-US" spc="-5" dirty="0" err="1"/>
              <a:t>σε</a:t>
            </a:r>
            <a:r>
              <a:rPr lang="en-US" spc="-5" dirty="0"/>
              <a:t> </a:t>
            </a:r>
            <a:r>
              <a:rPr lang="en-US" spc="-5" dirty="0" err="1"/>
              <a:t>έν</a:t>
            </a:r>
            <a:r>
              <a:rPr lang="en-US" spc="-5" dirty="0"/>
              <a:t>α </a:t>
            </a:r>
            <a:r>
              <a:rPr lang="en-US" spc="-5" dirty="0" err="1"/>
              <a:t>κοινό</a:t>
            </a:r>
            <a:r>
              <a:rPr lang="en-US" spc="-5" dirty="0"/>
              <a:t> </a:t>
            </a:r>
            <a:r>
              <a:rPr lang="en-US" spc="-5" dirty="0" err="1"/>
              <a:t>θέμ</a:t>
            </a:r>
            <a:r>
              <a:rPr lang="en-US" spc="-5" dirty="0"/>
              <a:t>α </a:t>
            </a:r>
            <a:r>
              <a:rPr lang="en-US" spc="-5" dirty="0" err="1"/>
              <a:t>ενδι</a:t>
            </a:r>
            <a:r>
              <a:rPr lang="en-US" spc="-5" dirty="0"/>
              <a:t>α</a:t>
            </a:r>
            <a:r>
              <a:rPr lang="en-US" spc="-5" dirty="0" err="1"/>
              <a:t>φέροντος</a:t>
            </a:r>
            <a:r>
              <a:rPr lang="en-US" spc="-5" dirty="0"/>
              <a:t> </a:t>
            </a:r>
            <a:r>
              <a:rPr lang="en-US" spc="-5" dirty="0" err="1"/>
              <a:t>ή</a:t>
            </a:r>
            <a:r>
              <a:rPr lang="en-US" spc="-5" dirty="0"/>
              <a:t>/</a:t>
            </a:r>
            <a:r>
              <a:rPr lang="en-US" spc="-5" dirty="0" err="1"/>
              <a:t>κ</a:t>
            </a:r>
            <a:r>
              <a:rPr lang="en-US" spc="-5" dirty="0"/>
              <a:t>α</a:t>
            </a:r>
            <a:r>
              <a:rPr lang="en-US" spc="-5" dirty="0" err="1"/>
              <a:t>ι</a:t>
            </a:r>
            <a:r>
              <a:rPr lang="en-US" spc="-5" dirty="0"/>
              <a:t> </a:t>
            </a:r>
            <a:r>
              <a:rPr lang="en-US" spc="-5" dirty="0" err="1"/>
              <a:t>σε</a:t>
            </a:r>
            <a:r>
              <a:rPr lang="en-US" spc="-5" dirty="0"/>
              <a:t> </a:t>
            </a:r>
            <a:r>
              <a:rPr lang="en-US" spc="-5" dirty="0" err="1"/>
              <a:t>συγκεκριμένες</a:t>
            </a:r>
            <a:r>
              <a:rPr lang="en-US" spc="-5" dirty="0"/>
              <a:t> α</a:t>
            </a:r>
            <a:r>
              <a:rPr lang="en-US" spc="-5" dirty="0" err="1"/>
              <a:t>νάγκες</a:t>
            </a:r>
            <a:r>
              <a:rPr lang="en-US" spc="-5" dirty="0"/>
              <a:t> </a:t>
            </a:r>
            <a:r>
              <a:rPr lang="en-US" spc="-5" dirty="0" err="1"/>
              <a:t>μι</a:t>
            </a:r>
            <a:r>
              <a:rPr lang="en-US" spc="-5" dirty="0"/>
              <a:t>α</a:t>
            </a:r>
            <a:r>
              <a:rPr lang="en-US" spc="-5" dirty="0" err="1"/>
              <a:t>ς</a:t>
            </a:r>
            <a:r>
              <a:rPr lang="en-US" spc="-5" dirty="0"/>
              <a:t> </a:t>
            </a:r>
            <a:r>
              <a:rPr lang="en-US" spc="-5" dirty="0" err="1"/>
              <a:t>γεωγρ</a:t>
            </a:r>
            <a:r>
              <a:rPr lang="en-US" spc="-5" dirty="0"/>
              <a:t>α</a:t>
            </a:r>
            <a:r>
              <a:rPr lang="en-US" spc="-5" dirty="0" err="1"/>
              <a:t>φικής</a:t>
            </a:r>
            <a:r>
              <a:rPr lang="en-US" spc="-5" dirty="0"/>
              <a:t> π</a:t>
            </a:r>
            <a:r>
              <a:rPr lang="en-US" spc="-5" dirty="0" err="1"/>
              <a:t>εριοχής</a:t>
            </a:r>
            <a:endParaRPr lang="en-US" spc="-5" dirty="0"/>
          </a:p>
          <a:p>
            <a:pPr marL="342900" marR="62230" indent="-228600">
              <a:lnSpc>
                <a:spcPct val="90000"/>
              </a:lnSpc>
              <a:spcBef>
                <a:spcPts val="500"/>
              </a:spcBef>
              <a:buFont typeface="Arial" panose="020B0604020202020204" pitchFamily="34" charset="0"/>
              <a:buChar char="•"/>
            </a:pPr>
            <a:endParaRPr lang="en-US" spc="-5" dirty="0"/>
          </a:p>
          <a:p>
            <a:pPr marL="342900" marR="62230" indent="-228600">
              <a:lnSpc>
                <a:spcPct val="90000"/>
              </a:lnSpc>
              <a:spcBef>
                <a:spcPts val="500"/>
              </a:spcBef>
              <a:buFont typeface="Arial" panose="020B0604020202020204" pitchFamily="34" charset="0"/>
              <a:buChar char="•"/>
            </a:pPr>
            <a:r>
              <a:rPr lang="en-US" spc="-5" dirty="0" err="1"/>
              <a:t>Οι</a:t>
            </a:r>
            <a:r>
              <a:rPr lang="en-US" spc="-5" dirty="0"/>
              <a:t> α</a:t>
            </a:r>
            <a:r>
              <a:rPr lang="en-US" spc="-5" dirty="0" err="1"/>
              <a:t>ιτούντες</a:t>
            </a:r>
            <a:r>
              <a:rPr lang="en-US" spc="-5" dirty="0"/>
              <a:t> </a:t>
            </a:r>
            <a:r>
              <a:rPr lang="en-US" spc="-5" dirty="0" err="1"/>
              <a:t>συντονιστές</a:t>
            </a:r>
            <a:r>
              <a:rPr lang="en-US" spc="-5" dirty="0"/>
              <a:t> </a:t>
            </a:r>
            <a:r>
              <a:rPr lang="en-US" spc="-5" dirty="0" err="1"/>
              <a:t>κοινο</a:t>
            </a:r>
            <a:r>
              <a:rPr lang="en-US" spc="-5" dirty="0"/>
              <a:t>π</a:t>
            </a:r>
            <a:r>
              <a:rPr lang="en-US" spc="-5" dirty="0" err="1"/>
              <a:t>ρ</a:t>
            </a:r>
            <a:r>
              <a:rPr lang="en-US" spc="-5" dirty="0"/>
              <a:t>α</a:t>
            </a:r>
            <a:r>
              <a:rPr lang="en-US" spc="-5" dirty="0" err="1"/>
              <a:t>ξιών</a:t>
            </a:r>
            <a:r>
              <a:rPr lang="en-US" spc="-5" dirty="0"/>
              <a:t> </a:t>
            </a:r>
            <a:r>
              <a:rPr lang="en-US" spc="-5" dirty="0" err="1"/>
              <a:t>κινητικότητ</a:t>
            </a:r>
            <a:r>
              <a:rPr lang="en-US" spc="-5" dirty="0"/>
              <a:t>α</a:t>
            </a:r>
            <a:r>
              <a:rPr lang="en-US" spc="-5" dirty="0" err="1"/>
              <a:t>ς</a:t>
            </a:r>
            <a:r>
              <a:rPr lang="en-US" spc="-5" dirty="0"/>
              <a:t> </a:t>
            </a:r>
            <a:r>
              <a:rPr lang="en-US" dirty="0" err="1"/>
              <a:t>θ</a:t>
            </a:r>
            <a:r>
              <a:rPr lang="en-US" dirty="0"/>
              <a:t>α </a:t>
            </a:r>
            <a:r>
              <a:rPr lang="en-US" spc="-5" dirty="0"/>
              <a:t>π</a:t>
            </a:r>
            <a:r>
              <a:rPr lang="en-US" spc="-5" dirty="0" err="1"/>
              <a:t>ρέ</a:t>
            </a:r>
            <a:r>
              <a:rPr lang="en-US" spc="-5" dirty="0"/>
              <a:t>π</a:t>
            </a:r>
            <a:r>
              <a:rPr lang="en-US" spc="-5" dirty="0" err="1"/>
              <a:t>ει</a:t>
            </a:r>
            <a:r>
              <a:rPr lang="en-US" spc="-5" dirty="0"/>
              <a:t> </a:t>
            </a:r>
            <a:r>
              <a:rPr lang="en-US" spc="-5" dirty="0" err="1"/>
              <a:t>ν</a:t>
            </a:r>
            <a:r>
              <a:rPr lang="en-US" spc="-5" dirty="0"/>
              <a:t>α  π</a:t>
            </a:r>
            <a:r>
              <a:rPr lang="en-US" spc="-5" dirty="0" err="1"/>
              <a:t>εριγράφουν</a:t>
            </a:r>
            <a:r>
              <a:rPr lang="en-US" spc="-5" dirty="0"/>
              <a:t> </a:t>
            </a:r>
            <a:r>
              <a:rPr lang="en-US" spc="-5" dirty="0" err="1"/>
              <a:t>τον</a:t>
            </a:r>
            <a:r>
              <a:rPr lang="en-US" spc="-5" dirty="0"/>
              <a:t> </a:t>
            </a:r>
            <a:r>
              <a:rPr lang="en-US" spc="-5" dirty="0" err="1"/>
              <a:t>σκο</a:t>
            </a:r>
            <a:r>
              <a:rPr lang="en-US" spc="-5" dirty="0"/>
              <a:t>π</a:t>
            </a:r>
            <a:r>
              <a:rPr lang="en-US" spc="-5" dirty="0" err="1"/>
              <a:t>ό</a:t>
            </a:r>
            <a:r>
              <a:rPr lang="en-US" spc="-5" dirty="0"/>
              <a:t> </a:t>
            </a:r>
            <a:r>
              <a:rPr lang="en-US" dirty="0" err="1"/>
              <a:t>κ</a:t>
            </a:r>
            <a:r>
              <a:rPr lang="en-US" dirty="0"/>
              <a:t>α</a:t>
            </a:r>
            <a:r>
              <a:rPr lang="en-US" dirty="0" err="1"/>
              <a:t>ι</a:t>
            </a:r>
            <a:r>
              <a:rPr lang="en-US" dirty="0"/>
              <a:t> </a:t>
            </a:r>
            <a:r>
              <a:rPr lang="en-US" spc="-5" dirty="0" err="1"/>
              <a:t>την</a:t>
            </a:r>
            <a:r>
              <a:rPr lang="en-US" spc="-5" dirty="0"/>
              <a:t> π</a:t>
            </a:r>
            <a:r>
              <a:rPr lang="en-US" spc="-5" dirty="0" err="1"/>
              <a:t>ρο</a:t>
            </a:r>
            <a:r>
              <a:rPr lang="en-US" spc="-5" dirty="0"/>
              <a:t>β</a:t>
            </a:r>
            <a:r>
              <a:rPr lang="en-US" spc="-5" dirty="0" err="1"/>
              <a:t>λε</a:t>
            </a:r>
            <a:r>
              <a:rPr lang="en-US" spc="-5" dirty="0"/>
              <a:t>π</a:t>
            </a:r>
            <a:r>
              <a:rPr lang="en-US" spc="-5" dirty="0" err="1"/>
              <a:t>όμενη</a:t>
            </a:r>
            <a:r>
              <a:rPr lang="en-US" spc="-5" dirty="0"/>
              <a:t> </a:t>
            </a:r>
            <a:r>
              <a:rPr lang="en-US" spc="-5" dirty="0" err="1"/>
              <a:t>σύνθεση</a:t>
            </a:r>
            <a:r>
              <a:rPr lang="en-US" spc="-5" dirty="0"/>
              <a:t> </a:t>
            </a:r>
            <a:r>
              <a:rPr lang="en-US" spc="-5" dirty="0" err="1"/>
              <a:t>της</a:t>
            </a:r>
            <a:r>
              <a:rPr lang="en-US" spc="-5" dirty="0"/>
              <a:t> </a:t>
            </a:r>
            <a:r>
              <a:rPr lang="en-US" spc="-5" dirty="0" err="1"/>
              <a:t>κοινο</a:t>
            </a:r>
            <a:r>
              <a:rPr lang="en-US" spc="-5" dirty="0"/>
              <a:t>π</a:t>
            </a:r>
            <a:r>
              <a:rPr lang="en-US" spc="-5" dirty="0" err="1"/>
              <a:t>ρ</a:t>
            </a:r>
            <a:r>
              <a:rPr lang="en-US" spc="-5" dirty="0"/>
              <a:t>α</a:t>
            </a:r>
            <a:r>
              <a:rPr lang="en-US" spc="-5" dirty="0" err="1"/>
              <a:t>ξί</a:t>
            </a:r>
            <a:r>
              <a:rPr lang="en-US" spc="-5" dirty="0"/>
              <a:t>α</a:t>
            </a:r>
            <a:r>
              <a:rPr lang="en-US" spc="-5" dirty="0" err="1"/>
              <a:t>ς</a:t>
            </a:r>
            <a:r>
              <a:rPr lang="en-US" spc="-5" dirty="0"/>
              <a:t> </a:t>
            </a:r>
            <a:r>
              <a:rPr lang="en-US" spc="-5" dirty="0" err="1"/>
              <a:t>τους</a:t>
            </a:r>
            <a:r>
              <a:rPr lang="en-US" spc="-5" dirty="0"/>
              <a:t>  </a:t>
            </a:r>
            <a:r>
              <a:rPr lang="en-US" spc="-5" dirty="0" err="1"/>
              <a:t>στην</a:t>
            </a:r>
            <a:r>
              <a:rPr lang="en-US" spc="-5" dirty="0"/>
              <a:t> α</a:t>
            </a:r>
            <a:r>
              <a:rPr lang="en-US" spc="-5" dirty="0" err="1"/>
              <a:t>ίτηση</a:t>
            </a:r>
            <a:endParaRPr lang="en-US" spc="-5" dirty="0"/>
          </a:p>
          <a:p>
            <a:pPr marL="342900" marR="62230" indent="-228600">
              <a:lnSpc>
                <a:spcPct val="90000"/>
              </a:lnSpc>
              <a:spcBef>
                <a:spcPts val="500"/>
              </a:spcBef>
              <a:buFont typeface="Arial" panose="020B0604020202020204" pitchFamily="34" charset="0"/>
              <a:buChar char="•"/>
            </a:pPr>
            <a:endParaRPr lang="en-US" spc="-5" dirty="0"/>
          </a:p>
          <a:p>
            <a:pPr marL="342900" marR="62230" indent="-228600">
              <a:lnSpc>
                <a:spcPct val="90000"/>
              </a:lnSpc>
              <a:spcBef>
                <a:spcPts val="500"/>
              </a:spcBef>
              <a:buFont typeface="Arial" panose="020B0604020202020204" pitchFamily="34" charset="0"/>
              <a:buChar char="•"/>
            </a:pPr>
            <a:r>
              <a:rPr lang="en-US" spc="-5" dirty="0" err="1"/>
              <a:t>Δεν</a:t>
            </a:r>
            <a:r>
              <a:rPr lang="en-US" spc="-5" dirty="0"/>
              <a:t> απα</a:t>
            </a:r>
            <a:r>
              <a:rPr lang="en-US" spc="-5" dirty="0" err="1"/>
              <a:t>ιτείτ</a:t>
            </a:r>
            <a:r>
              <a:rPr lang="en-US" spc="-5" dirty="0"/>
              <a:t>α</a:t>
            </a:r>
            <a:r>
              <a:rPr lang="en-US" spc="-5" dirty="0" err="1"/>
              <a:t>ι</a:t>
            </a:r>
            <a:r>
              <a:rPr lang="en-US" spc="-5" dirty="0"/>
              <a:t> α</a:t>
            </a:r>
            <a:r>
              <a:rPr lang="en-US" spc="-5" dirty="0" err="1"/>
              <a:t>κρι</a:t>
            </a:r>
            <a:r>
              <a:rPr lang="en-US" spc="-5" dirty="0"/>
              <a:t>β</a:t>
            </a:r>
            <a:r>
              <a:rPr lang="en-US" spc="-5" dirty="0" err="1"/>
              <a:t>ής</a:t>
            </a:r>
            <a:r>
              <a:rPr lang="en-US" spc="-5" dirty="0"/>
              <a:t>  </a:t>
            </a:r>
            <a:r>
              <a:rPr lang="en-US" spc="-5" dirty="0" err="1"/>
              <a:t>κ</a:t>
            </a:r>
            <a:r>
              <a:rPr lang="en-US" spc="-5" dirty="0"/>
              <a:t>α</a:t>
            </a:r>
            <a:r>
              <a:rPr lang="en-US" spc="-5" dirty="0" err="1"/>
              <a:t>τάλογος</a:t>
            </a:r>
            <a:r>
              <a:rPr lang="en-US" spc="-5" dirty="0"/>
              <a:t> </a:t>
            </a:r>
            <a:r>
              <a:rPr lang="en-US" spc="-5" dirty="0" err="1"/>
              <a:t>των</a:t>
            </a:r>
            <a:r>
              <a:rPr lang="en-US" spc="-5" dirty="0"/>
              <a:t> </a:t>
            </a:r>
            <a:r>
              <a:rPr lang="en-US" dirty="0" err="1"/>
              <a:t>μελών</a:t>
            </a:r>
            <a:r>
              <a:rPr lang="en-US" dirty="0"/>
              <a:t> </a:t>
            </a:r>
            <a:r>
              <a:rPr lang="en-US" spc="-5" dirty="0" err="1"/>
              <a:t>της</a:t>
            </a:r>
            <a:r>
              <a:rPr lang="en-US" spc="-25" dirty="0"/>
              <a:t> </a:t>
            </a:r>
            <a:r>
              <a:rPr lang="en-US" spc="-5" dirty="0" err="1"/>
              <a:t>κοινο</a:t>
            </a:r>
            <a:r>
              <a:rPr lang="en-US" spc="-5" dirty="0"/>
              <a:t>π</a:t>
            </a:r>
            <a:r>
              <a:rPr lang="en-US" spc="-5" dirty="0" err="1"/>
              <a:t>ρ</a:t>
            </a:r>
            <a:r>
              <a:rPr lang="en-US" spc="-5" dirty="0"/>
              <a:t>α</a:t>
            </a:r>
            <a:r>
              <a:rPr lang="en-US" spc="-5" dirty="0" err="1"/>
              <a:t>ξί</a:t>
            </a:r>
            <a:r>
              <a:rPr lang="en-US" spc="-5" dirty="0"/>
              <a:t>α</a:t>
            </a:r>
            <a:r>
              <a:rPr lang="en-US" spc="-5" dirty="0" err="1"/>
              <a:t>ς</a:t>
            </a:r>
            <a:r>
              <a:rPr lang="en-US" spc="-5" dirty="0"/>
              <a:t>. </a:t>
            </a:r>
            <a:r>
              <a:rPr lang="en-US" spc="-5" dirty="0" err="1"/>
              <a:t>Κ</a:t>
            </a:r>
            <a:r>
              <a:rPr lang="en-US" spc="-5" dirty="0"/>
              <a:t>α</a:t>
            </a:r>
            <a:r>
              <a:rPr lang="en-US" spc="-5" dirty="0" err="1"/>
              <a:t>τά</a:t>
            </a:r>
            <a:r>
              <a:rPr lang="en-US" spc="-5" dirty="0"/>
              <a:t> </a:t>
            </a:r>
            <a:r>
              <a:rPr lang="en-US" spc="-5" dirty="0" err="1"/>
              <a:t>την</a:t>
            </a:r>
            <a:r>
              <a:rPr lang="en-US" spc="-5" dirty="0"/>
              <a:t> </a:t>
            </a:r>
            <a:r>
              <a:rPr lang="en-US" spc="-5" dirty="0" err="1"/>
              <a:t>υ</a:t>
            </a:r>
            <a:r>
              <a:rPr lang="en-US" spc="-5" dirty="0"/>
              <a:t>π</a:t>
            </a:r>
            <a:r>
              <a:rPr lang="en-US" spc="-5" dirty="0" err="1"/>
              <a:t>ο</a:t>
            </a:r>
            <a:r>
              <a:rPr lang="en-US" spc="-5" dirty="0"/>
              <a:t>β</a:t>
            </a:r>
            <a:r>
              <a:rPr lang="en-US" spc="-5" dirty="0" err="1"/>
              <a:t>ολή</a:t>
            </a:r>
            <a:r>
              <a:rPr lang="en-US" spc="-5" dirty="0"/>
              <a:t> </a:t>
            </a:r>
            <a:r>
              <a:rPr lang="en-US" spc="-5" dirty="0" err="1"/>
              <a:t>θ</a:t>
            </a:r>
            <a:r>
              <a:rPr lang="en-US" spc="-5" dirty="0"/>
              <a:t>α π</a:t>
            </a:r>
            <a:r>
              <a:rPr lang="en-US" spc="-5" dirty="0" err="1"/>
              <a:t>ρέ</a:t>
            </a:r>
            <a:r>
              <a:rPr lang="en-US" spc="-5" dirty="0"/>
              <a:t>π</a:t>
            </a:r>
            <a:r>
              <a:rPr lang="en-US" spc="-5" dirty="0" err="1"/>
              <a:t>ει</a:t>
            </a:r>
            <a:r>
              <a:rPr lang="en-US" spc="-5" dirty="0"/>
              <a:t> </a:t>
            </a:r>
            <a:r>
              <a:rPr lang="en-US" spc="-5" dirty="0" err="1"/>
              <a:t>ν</a:t>
            </a:r>
            <a:r>
              <a:rPr lang="en-US" spc="-5" dirty="0"/>
              <a:t>α </a:t>
            </a:r>
            <a:r>
              <a:rPr lang="en-US" spc="-5" dirty="0" err="1"/>
              <a:t>δηλωθεί</a:t>
            </a:r>
            <a:r>
              <a:rPr lang="en-US" spc="-5" dirty="0"/>
              <a:t> </a:t>
            </a:r>
            <a:r>
              <a:rPr lang="en-US" spc="-5" dirty="0" err="1"/>
              <a:t>τουλάχιστον</a:t>
            </a:r>
            <a:r>
              <a:rPr lang="en-US" spc="-5" dirty="0"/>
              <a:t> 1 </a:t>
            </a:r>
            <a:r>
              <a:rPr lang="en-US" spc="-5" dirty="0" err="1"/>
              <a:t>οργ</a:t>
            </a:r>
            <a:r>
              <a:rPr lang="en-US" spc="-5" dirty="0"/>
              <a:t>α</a:t>
            </a:r>
            <a:r>
              <a:rPr lang="en-US" spc="-5" dirty="0" err="1"/>
              <a:t>νισμός</a:t>
            </a:r>
            <a:r>
              <a:rPr lang="en-US" spc="-5" dirty="0"/>
              <a:t>.</a:t>
            </a:r>
          </a:p>
          <a:p>
            <a:pPr marL="342900" marR="62230" indent="-228600">
              <a:lnSpc>
                <a:spcPct val="90000"/>
              </a:lnSpc>
              <a:spcBef>
                <a:spcPts val="500"/>
              </a:spcBef>
              <a:buFont typeface="Arial" panose="020B0604020202020204" pitchFamily="34" charset="0"/>
              <a:buChar char="•"/>
            </a:pPr>
            <a:endParaRPr lang="en-US" spc="-5" dirty="0"/>
          </a:p>
          <a:p>
            <a:pPr marL="342900" marR="62230" indent="-228600">
              <a:lnSpc>
                <a:spcPct val="90000"/>
              </a:lnSpc>
              <a:spcBef>
                <a:spcPts val="500"/>
              </a:spcBef>
              <a:buFont typeface="Arial" panose="020B0604020202020204" pitchFamily="34" charset="0"/>
              <a:buChar char="•"/>
            </a:pPr>
            <a:r>
              <a:rPr lang="en-US" spc="-5" dirty="0" err="1"/>
              <a:t>Μ</a:t>
            </a:r>
            <a:r>
              <a:rPr lang="en-US" spc="-5" dirty="0"/>
              <a:t>π</a:t>
            </a:r>
            <a:r>
              <a:rPr lang="en-US" spc="-5" dirty="0" err="1"/>
              <a:t>ορεί</a:t>
            </a:r>
            <a:r>
              <a:rPr lang="en-US" spc="-5" dirty="0"/>
              <a:t> </a:t>
            </a:r>
            <a:r>
              <a:rPr lang="en-US" spc="-5" dirty="0" err="1"/>
              <a:t>ν</a:t>
            </a:r>
            <a:r>
              <a:rPr lang="en-US" spc="-5" dirty="0"/>
              <a:t>α </a:t>
            </a:r>
            <a:r>
              <a:rPr lang="en-US" spc="-5" dirty="0" err="1"/>
              <a:t>γίνει</a:t>
            </a:r>
            <a:r>
              <a:rPr lang="en-US" spc="-5" dirty="0"/>
              <a:t> α</a:t>
            </a:r>
            <a:r>
              <a:rPr lang="en-US" spc="-5" dirty="0" err="1"/>
              <a:t>λλ</a:t>
            </a:r>
            <a:r>
              <a:rPr lang="en-US" spc="-5" dirty="0"/>
              <a:t>α</a:t>
            </a:r>
            <a:r>
              <a:rPr lang="en-US" spc="-5" dirty="0" err="1"/>
              <a:t>γή</a:t>
            </a:r>
            <a:r>
              <a:rPr lang="en-US" spc="-5" dirty="0"/>
              <a:t> </a:t>
            </a:r>
            <a:r>
              <a:rPr lang="en-US" spc="-5" dirty="0" err="1"/>
              <a:t>μελών</a:t>
            </a:r>
            <a:r>
              <a:rPr lang="en-US" spc="-5" dirty="0"/>
              <a:t> </a:t>
            </a:r>
            <a:r>
              <a:rPr lang="en-US" spc="-5" dirty="0" err="1"/>
              <a:t>κοινο</a:t>
            </a:r>
            <a:r>
              <a:rPr lang="en-US" spc="-5" dirty="0"/>
              <a:t>π</a:t>
            </a:r>
            <a:r>
              <a:rPr lang="en-US" spc="-5" dirty="0" err="1"/>
              <a:t>ρ</a:t>
            </a:r>
            <a:r>
              <a:rPr lang="en-US" spc="-5" dirty="0"/>
              <a:t>α</a:t>
            </a:r>
            <a:r>
              <a:rPr lang="en-US" spc="-5" dirty="0" err="1"/>
              <a:t>ξί</a:t>
            </a:r>
            <a:r>
              <a:rPr lang="en-US" spc="-5" dirty="0"/>
              <a:t>α</a:t>
            </a:r>
            <a:r>
              <a:rPr lang="en-US" spc="-5" dirty="0" err="1"/>
              <a:t>ς</a:t>
            </a:r>
            <a:r>
              <a:rPr lang="en-US" spc="-5" dirty="0"/>
              <a:t>, </a:t>
            </a:r>
            <a:r>
              <a:rPr lang="en-US" spc="-5" dirty="0" err="1"/>
              <a:t>εάν</a:t>
            </a:r>
            <a:r>
              <a:rPr lang="en-US" spc="-5" dirty="0"/>
              <a:t> </a:t>
            </a:r>
            <a:r>
              <a:rPr lang="en-US" spc="-5" dirty="0" err="1"/>
              <a:t>χρει</a:t>
            </a:r>
            <a:r>
              <a:rPr lang="en-US" spc="-5" dirty="0"/>
              <a:t>α</a:t>
            </a:r>
            <a:r>
              <a:rPr lang="en-US" spc="-5" dirty="0" err="1"/>
              <a:t>στεί</a:t>
            </a:r>
            <a:endParaRPr lang="en-US" spc="-5" dirty="0"/>
          </a:p>
          <a:p>
            <a:pPr marL="342900" marR="62230" indent="-228600">
              <a:lnSpc>
                <a:spcPct val="90000"/>
              </a:lnSpc>
              <a:spcBef>
                <a:spcPts val="500"/>
              </a:spcBef>
              <a:buFont typeface="Arial" panose="020B0604020202020204" pitchFamily="34" charset="0"/>
              <a:buChar char="•"/>
            </a:pPr>
            <a:endParaRPr lang="en-US" spc="-5" dirty="0"/>
          </a:p>
          <a:p>
            <a:pPr marL="342900" marR="62230" indent="-228600">
              <a:lnSpc>
                <a:spcPct val="90000"/>
              </a:lnSpc>
              <a:spcBef>
                <a:spcPts val="500"/>
              </a:spcBef>
              <a:buFont typeface="Arial" panose="020B0604020202020204" pitchFamily="34" charset="0"/>
              <a:buChar char="•"/>
            </a:pPr>
            <a:r>
              <a:rPr lang="en-US" spc="-5" dirty="0" err="1"/>
              <a:t>Όλa</a:t>
            </a:r>
            <a:r>
              <a:rPr lang="en-US" spc="-5" dirty="0"/>
              <a:t> </a:t>
            </a:r>
            <a:r>
              <a:rPr lang="en-US" dirty="0" err="1"/>
              <a:t>τ</a:t>
            </a:r>
            <a:r>
              <a:rPr lang="en-US" dirty="0"/>
              <a:t>α </a:t>
            </a:r>
            <a:r>
              <a:rPr lang="en-US" dirty="0" err="1"/>
              <a:t>μέλη</a:t>
            </a:r>
            <a:r>
              <a:rPr lang="en-US" dirty="0"/>
              <a:t> </a:t>
            </a:r>
            <a:r>
              <a:rPr lang="en-US" spc="-5" dirty="0" err="1"/>
              <a:t>της</a:t>
            </a:r>
            <a:r>
              <a:rPr lang="en-US" spc="-5" dirty="0"/>
              <a:t> </a:t>
            </a:r>
            <a:r>
              <a:rPr lang="en-US" spc="-5" dirty="0" err="1"/>
              <a:t>κοινο</a:t>
            </a:r>
            <a:r>
              <a:rPr lang="en-US" spc="-5" dirty="0"/>
              <a:t>π</a:t>
            </a:r>
            <a:r>
              <a:rPr lang="en-US" spc="-5" dirty="0" err="1"/>
              <a:t>ρ</a:t>
            </a:r>
            <a:r>
              <a:rPr lang="en-US" spc="-5" dirty="0"/>
              <a:t>α</a:t>
            </a:r>
            <a:r>
              <a:rPr lang="en-US" spc="-5" dirty="0" err="1"/>
              <a:t>ξί</a:t>
            </a:r>
            <a:r>
              <a:rPr lang="en-US" spc="-5" dirty="0"/>
              <a:t>α</a:t>
            </a:r>
            <a:r>
              <a:rPr lang="en-US" spc="-5" dirty="0" err="1"/>
              <a:t>ς</a:t>
            </a:r>
            <a:r>
              <a:rPr lang="en-US" spc="-5" dirty="0"/>
              <a:t> π</a:t>
            </a:r>
            <a:r>
              <a:rPr lang="en-US" spc="-5" dirty="0" err="1"/>
              <a:t>ρέ</a:t>
            </a:r>
            <a:r>
              <a:rPr lang="en-US" spc="-5" dirty="0"/>
              <a:t>π</a:t>
            </a:r>
            <a:r>
              <a:rPr lang="en-US" spc="-5" dirty="0" err="1"/>
              <a:t>ει</a:t>
            </a:r>
            <a:r>
              <a:rPr lang="en-US" spc="-5" dirty="0"/>
              <a:t> </a:t>
            </a:r>
            <a:r>
              <a:rPr lang="en-US" spc="-5" dirty="0" err="1"/>
              <a:t>ν</a:t>
            </a:r>
            <a:r>
              <a:rPr lang="en-US" spc="-5" dirty="0"/>
              <a:t>α π</a:t>
            </a:r>
            <a:r>
              <a:rPr lang="en-US" spc="-5" dirty="0" err="1"/>
              <a:t>ροέρχοντ</a:t>
            </a:r>
            <a:r>
              <a:rPr lang="en-US" spc="-5" dirty="0"/>
              <a:t>α</a:t>
            </a:r>
            <a:r>
              <a:rPr lang="en-US" spc="-5" dirty="0" err="1"/>
              <a:t>ι</a:t>
            </a:r>
            <a:r>
              <a:rPr lang="en-US" spc="-5" dirty="0"/>
              <a:t> </a:t>
            </a:r>
            <a:r>
              <a:rPr lang="en-US" b="1" spc="-5" dirty="0"/>
              <a:t>απ</a:t>
            </a:r>
            <a:r>
              <a:rPr lang="en-US" b="1" spc="-5" dirty="0" err="1"/>
              <a:t>ό</a:t>
            </a:r>
            <a:r>
              <a:rPr lang="en-US" b="1" spc="-5" dirty="0"/>
              <a:t> </a:t>
            </a:r>
            <a:r>
              <a:rPr lang="en-US" b="1" spc="-5" dirty="0" err="1"/>
              <a:t>την</a:t>
            </a:r>
            <a:r>
              <a:rPr lang="en-US" b="1" spc="-5" dirty="0"/>
              <a:t> </a:t>
            </a:r>
            <a:r>
              <a:rPr lang="en-US" b="1" dirty="0" err="1"/>
              <a:t>ίδι</a:t>
            </a:r>
            <a:r>
              <a:rPr lang="en-US" b="1" dirty="0"/>
              <a:t>α </a:t>
            </a:r>
            <a:r>
              <a:rPr lang="en-US" b="1" spc="-5" dirty="0" err="1"/>
              <a:t>χώρ</a:t>
            </a:r>
            <a:r>
              <a:rPr lang="en-US" b="1" spc="-5" dirty="0"/>
              <a:t>α</a:t>
            </a:r>
            <a:r>
              <a:rPr lang="en-US" spc="-5" dirty="0"/>
              <a:t> </a:t>
            </a:r>
            <a:r>
              <a:rPr lang="en-US" dirty="0" err="1"/>
              <a:t>με</a:t>
            </a:r>
            <a:r>
              <a:rPr lang="en-US" dirty="0"/>
              <a:t> </a:t>
            </a:r>
            <a:r>
              <a:rPr lang="en-US" spc="-5" dirty="0" err="1"/>
              <a:t>τον</a:t>
            </a:r>
            <a:r>
              <a:rPr lang="en-US" spc="-5" dirty="0"/>
              <a:t> </a:t>
            </a:r>
            <a:r>
              <a:rPr lang="en-US" spc="-5" dirty="0" err="1"/>
              <a:t>συντονιστή</a:t>
            </a:r>
            <a:r>
              <a:rPr lang="en-US" spc="-5" dirty="0"/>
              <a:t> </a:t>
            </a:r>
            <a:r>
              <a:rPr lang="en-US" spc="5" dirty="0" err="1"/>
              <a:t>της</a:t>
            </a:r>
            <a:r>
              <a:rPr lang="en-US" spc="5" dirty="0"/>
              <a:t> </a:t>
            </a:r>
            <a:r>
              <a:rPr lang="en-US" spc="-5" dirty="0" err="1"/>
              <a:t>κοινο</a:t>
            </a:r>
            <a:r>
              <a:rPr lang="en-US" spc="-5" dirty="0"/>
              <a:t>π</a:t>
            </a:r>
            <a:r>
              <a:rPr lang="en-US" spc="-5" dirty="0" err="1"/>
              <a:t>ρ</a:t>
            </a:r>
            <a:r>
              <a:rPr lang="en-US" spc="-5" dirty="0"/>
              <a:t>α</a:t>
            </a:r>
            <a:r>
              <a:rPr lang="en-US" spc="-5" dirty="0" err="1"/>
              <a:t>ξί</a:t>
            </a:r>
            <a:r>
              <a:rPr lang="en-US" spc="-5" dirty="0"/>
              <a:t>α</a:t>
            </a:r>
            <a:r>
              <a:rPr lang="en-US" spc="-5" dirty="0" err="1"/>
              <a:t>ς</a:t>
            </a:r>
            <a:r>
              <a:rPr lang="en-US" spc="-5" dirty="0"/>
              <a:t> </a:t>
            </a:r>
            <a:r>
              <a:rPr lang="en-US" spc="-5" dirty="0" err="1"/>
              <a:t>κ</a:t>
            </a:r>
            <a:r>
              <a:rPr lang="en-US" spc="-5" dirty="0"/>
              <a:t>α</a:t>
            </a:r>
            <a:r>
              <a:rPr lang="en-US" spc="-5" dirty="0" err="1"/>
              <a:t>ι</a:t>
            </a:r>
            <a:r>
              <a:rPr lang="en-US" spc="-5" dirty="0"/>
              <a:t> π</a:t>
            </a:r>
            <a:r>
              <a:rPr lang="en-US" spc="-5" dirty="0" err="1"/>
              <a:t>ρέ</a:t>
            </a:r>
            <a:r>
              <a:rPr lang="en-US" spc="-5" dirty="0"/>
              <a:t>π</a:t>
            </a:r>
            <a:r>
              <a:rPr lang="en-US" spc="-5" dirty="0" err="1"/>
              <a:t>ει</a:t>
            </a:r>
            <a:r>
              <a:rPr lang="en-US" spc="-5" dirty="0"/>
              <a:t> </a:t>
            </a:r>
            <a:r>
              <a:rPr lang="en-US" spc="-5" dirty="0" err="1"/>
              <a:t>ν</a:t>
            </a:r>
            <a:r>
              <a:rPr lang="en-US" spc="-5" dirty="0"/>
              <a:t>α </a:t>
            </a:r>
            <a:r>
              <a:rPr lang="en-US" spc="-5" dirty="0" err="1"/>
              <a:t>είν</a:t>
            </a:r>
            <a:r>
              <a:rPr lang="en-US" spc="-5" dirty="0"/>
              <a:t>α</a:t>
            </a:r>
            <a:r>
              <a:rPr lang="en-US" spc="-5" dirty="0" err="1"/>
              <a:t>ι</a:t>
            </a:r>
            <a:r>
              <a:rPr lang="en-US" spc="-5" dirty="0"/>
              <a:t> </a:t>
            </a:r>
            <a:r>
              <a:rPr lang="en-US" spc="-5" dirty="0" err="1"/>
              <a:t>ε</a:t>
            </a:r>
            <a:r>
              <a:rPr lang="en-US" spc="-5" dirty="0"/>
              <a:t>π</a:t>
            </a:r>
            <a:r>
              <a:rPr lang="en-US" spc="-5" dirty="0" err="1"/>
              <a:t>ιλέξιμοι</a:t>
            </a:r>
            <a:r>
              <a:rPr lang="en-US" spc="-5" dirty="0"/>
              <a:t> </a:t>
            </a:r>
            <a:r>
              <a:rPr lang="en-US" spc="-5" dirty="0" err="1"/>
              <a:t>γι</a:t>
            </a:r>
            <a:r>
              <a:rPr lang="en-US" spc="-5" dirty="0"/>
              <a:t>α </a:t>
            </a:r>
            <a:r>
              <a:rPr lang="en-US" spc="-5" dirty="0" err="1"/>
              <a:t>συμμετοχή</a:t>
            </a:r>
            <a:r>
              <a:rPr lang="en-US" spc="-5" dirty="0"/>
              <a:t> </a:t>
            </a:r>
            <a:r>
              <a:rPr lang="en-US" spc="-5" dirty="0" err="1"/>
              <a:t>στον</a:t>
            </a:r>
            <a:r>
              <a:rPr lang="en-US" spc="-5" dirty="0"/>
              <a:t> </a:t>
            </a:r>
            <a:r>
              <a:rPr lang="en-US" spc="-5" dirty="0" err="1"/>
              <a:t>τομέ</a:t>
            </a:r>
            <a:r>
              <a:rPr lang="en-US" spc="-5" dirty="0"/>
              <a:t>α </a:t>
            </a:r>
            <a:r>
              <a:rPr lang="en-US" spc="-5" dirty="0" err="1"/>
              <a:t>της</a:t>
            </a:r>
            <a:r>
              <a:rPr lang="en-US" spc="-5" dirty="0"/>
              <a:t> ΒΔ1 π</a:t>
            </a:r>
            <a:r>
              <a:rPr lang="en-US" spc="-5" dirty="0" err="1"/>
              <a:t>ου</a:t>
            </a:r>
            <a:r>
              <a:rPr lang="en-US" spc="-5" dirty="0"/>
              <a:t> </a:t>
            </a:r>
            <a:r>
              <a:rPr lang="en-US" spc="-5" dirty="0" err="1"/>
              <a:t>ε</a:t>
            </a:r>
            <a:r>
              <a:rPr lang="en-US" spc="-5" dirty="0"/>
              <a:t>π</a:t>
            </a:r>
            <a:r>
              <a:rPr lang="en-US" spc="-5" dirty="0" err="1"/>
              <a:t>ιλέγουν</a:t>
            </a:r>
            <a:r>
              <a:rPr lang="en-US" spc="-5" dirty="0"/>
              <a:t>.</a:t>
            </a:r>
          </a:p>
          <a:p>
            <a:pPr marR="62230" indent="-228600">
              <a:lnSpc>
                <a:spcPct val="90000"/>
              </a:lnSpc>
              <a:spcBef>
                <a:spcPts val="500"/>
              </a:spcBef>
              <a:buFont typeface="Arial" panose="020B0604020202020204" pitchFamily="34" charset="0"/>
              <a:buChar char="•"/>
            </a:pPr>
            <a:endParaRPr lang="en-US" spc="-5" dirty="0"/>
          </a:p>
          <a:p>
            <a:pPr marL="342900" marR="62230" indent="-228600">
              <a:lnSpc>
                <a:spcPct val="90000"/>
              </a:lnSpc>
              <a:spcBef>
                <a:spcPts val="500"/>
              </a:spcBef>
              <a:buFont typeface="Arial" panose="020B0604020202020204" pitchFamily="34" charset="0"/>
              <a:buChar char="•"/>
            </a:pPr>
            <a:r>
              <a:rPr lang="en-US" spc="-5" dirty="0" err="1"/>
              <a:t>Oι</a:t>
            </a:r>
            <a:r>
              <a:rPr lang="en-US" spc="-5" dirty="0"/>
              <a:t> </a:t>
            </a:r>
            <a:r>
              <a:rPr lang="en-US" spc="-5" dirty="0" err="1"/>
              <a:t>κοινο</a:t>
            </a:r>
            <a:r>
              <a:rPr lang="en-US" spc="-5" dirty="0"/>
              <a:t>π</a:t>
            </a:r>
            <a:r>
              <a:rPr lang="en-US" spc="-5" dirty="0" err="1"/>
              <a:t>ρ</a:t>
            </a:r>
            <a:r>
              <a:rPr lang="en-US" spc="-5" dirty="0"/>
              <a:t>α</a:t>
            </a:r>
            <a:r>
              <a:rPr lang="en-US" spc="-5" dirty="0" err="1"/>
              <a:t>ξίες</a:t>
            </a:r>
            <a:r>
              <a:rPr lang="en-US" spc="-5" dirty="0"/>
              <a:t> </a:t>
            </a:r>
            <a:r>
              <a:rPr lang="en-US" spc="-5" dirty="0" err="1"/>
              <a:t>δε</a:t>
            </a:r>
            <a:r>
              <a:rPr lang="en-US" spc="-5" dirty="0"/>
              <a:t> </a:t>
            </a:r>
            <a:r>
              <a:rPr lang="en-US" spc="-5" dirty="0" err="1"/>
              <a:t>μ</a:t>
            </a:r>
            <a:r>
              <a:rPr lang="en-US" spc="-5" dirty="0"/>
              <a:t>π</a:t>
            </a:r>
            <a:r>
              <a:rPr lang="en-US" spc="-5" dirty="0" err="1"/>
              <a:t>ορούν</a:t>
            </a:r>
            <a:r>
              <a:rPr lang="en-US" spc="-5" dirty="0"/>
              <a:t> </a:t>
            </a:r>
            <a:r>
              <a:rPr lang="en-US" spc="-5" dirty="0" err="1"/>
              <a:t>ν</a:t>
            </a:r>
            <a:r>
              <a:rPr lang="en-US" spc="-5" dirty="0"/>
              <a:t>α </a:t>
            </a:r>
            <a:r>
              <a:rPr lang="en-US" spc="-5" dirty="0" err="1"/>
              <a:t>υ</a:t>
            </a:r>
            <a:r>
              <a:rPr lang="en-US" spc="-5" dirty="0"/>
              <a:t>π</a:t>
            </a:r>
            <a:r>
              <a:rPr lang="en-US" spc="-5" dirty="0" err="1"/>
              <a:t>ο</a:t>
            </a:r>
            <a:r>
              <a:rPr lang="en-US" spc="-5" dirty="0"/>
              <a:t>β</a:t>
            </a:r>
            <a:r>
              <a:rPr lang="en-US" spc="-5" dirty="0" err="1"/>
              <a:t>άλουν</a:t>
            </a:r>
            <a:r>
              <a:rPr lang="en-US" spc="-5" dirty="0"/>
              <a:t> α</a:t>
            </a:r>
            <a:r>
              <a:rPr lang="en-US" spc="-5" dirty="0" err="1"/>
              <a:t>ίτηση</a:t>
            </a:r>
            <a:r>
              <a:rPr lang="en-US" spc="-5" dirty="0"/>
              <a:t> </a:t>
            </a:r>
            <a:r>
              <a:rPr lang="en-US" spc="-5" dirty="0" err="1"/>
              <a:t>γι</a:t>
            </a:r>
            <a:r>
              <a:rPr lang="en-US" spc="-5" dirty="0"/>
              <a:t>α </a:t>
            </a:r>
            <a:r>
              <a:rPr lang="en-US" spc="-5" dirty="0" err="1"/>
              <a:t>σχέδι</a:t>
            </a:r>
            <a:r>
              <a:rPr lang="en-US" spc="-5" dirty="0"/>
              <a:t>α </a:t>
            </a:r>
            <a:r>
              <a:rPr lang="en-US" spc="-5" dirty="0" err="1"/>
              <a:t>μικρής</a:t>
            </a:r>
            <a:r>
              <a:rPr lang="en-US" spc="-5" dirty="0"/>
              <a:t> </a:t>
            </a:r>
            <a:r>
              <a:rPr lang="en-US" spc="-5" dirty="0" err="1"/>
              <a:t>διάρκει</a:t>
            </a:r>
            <a:r>
              <a:rPr lang="en-US" spc="-5" dirty="0"/>
              <a:t>α</a:t>
            </a:r>
            <a:r>
              <a:rPr lang="en-US" spc="-5" dirty="0" err="1"/>
              <a:t>ς</a:t>
            </a:r>
            <a:r>
              <a:rPr lang="en-US" spc="-5" dirty="0"/>
              <a:t> ΚΑ1</a:t>
            </a:r>
            <a:endParaRPr lang="en-US" dirty="0"/>
          </a:p>
          <a:p>
            <a:pPr marL="0" lvl="1" indent="-228600">
              <a:lnSpc>
                <a:spcPct val="90000"/>
              </a:lnSpc>
              <a:spcBef>
                <a:spcPct val="0"/>
              </a:spcBef>
              <a:spcAft>
                <a:spcPct val="15000"/>
              </a:spcAft>
              <a:buFont typeface="Arial" panose="020B0604020202020204" pitchFamily="34" charset="0"/>
              <a:buChar char="•"/>
            </a:pPr>
            <a:endParaRPr lang="en-US" dirty="0"/>
          </a:p>
        </p:txBody>
      </p:sp>
    </p:spTree>
    <p:extLst>
      <p:ext uri="{BB962C8B-B14F-4D97-AF65-F5344CB8AC3E}">
        <p14:creationId xmlns:p14="http://schemas.microsoft.com/office/powerpoint/2010/main" val="6195580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1" y="1198418"/>
            <a:ext cx="3609107" cy="44611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err="1">
                <a:solidFill>
                  <a:srgbClr val="FFFFFF"/>
                </a:solidFill>
                <a:latin typeface="+mj-lt"/>
                <a:ea typeface="+mj-ea"/>
                <a:cs typeface="+mj-cs"/>
              </a:rPr>
              <a:t>Δι</a:t>
            </a:r>
            <a:r>
              <a:rPr lang="en-US" sz="4400" b="1" kern="1200" dirty="0">
                <a:solidFill>
                  <a:srgbClr val="FFFFFF"/>
                </a:solidFill>
                <a:latin typeface="+mj-lt"/>
                <a:ea typeface="+mj-ea"/>
                <a:cs typeface="+mj-cs"/>
              </a:rPr>
              <a:t>απ</a:t>
            </a:r>
            <a:r>
              <a:rPr lang="en-US" sz="4400" b="1" kern="1200" dirty="0" err="1">
                <a:solidFill>
                  <a:srgbClr val="FFFFFF"/>
                </a:solidFill>
                <a:latin typeface="+mj-lt"/>
                <a:ea typeface="+mj-ea"/>
                <a:cs typeface="+mj-cs"/>
              </a:rPr>
              <a:t>ίστευση</a:t>
            </a:r>
            <a:r>
              <a:rPr lang="en-US" sz="4400" b="1" kern="1200" dirty="0">
                <a:solidFill>
                  <a:srgbClr val="FFFFFF"/>
                </a:solidFill>
                <a:latin typeface="+mj-lt"/>
                <a:ea typeface="+mj-ea"/>
                <a:cs typeface="+mj-cs"/>
              </a:rPr>
              <a:t>  Erasmus </a:t>
            </a:r>
            <a:r>
              <a:rPr lang="en-US" sz="4400" b="1" kern="1200" dirty="0" err="1">
                <a:solidFill>
                  <a:srgbClr val="FFFFFF"/>
                </a:solidFill>
                <a:latin typeface="+mj-lt"/>
                <a:ea typeface="+mj-ea"/>
                <a:cs typeface="+mj-cs"/>
              </a:rPr>
              <a:t>γι</a:t>
            </a:r>
            <a:r>
              <a:rPr lang="en-US" sz="4400" b="1" kern="1200" dirty="0">
                <a:solidFill>
                  <a:srgbClr val="FFFFFF"/>
                </a:solidFill>
                <a:latin typeface="+mj-lt"/>
                <a:ea typeface="+mj-ea"/>
                <a:cs typeface="+mj-cs"/>
              </a:rPr>
              <a:t>α  </a:t>
            </a:r>
            <a:r>
              <a:rPr lang="en-US" sz="4400" b="1" kern="1200" dirty="0" err="1">
                <a:solidFill>
                  <a:srgbClr val="FFFFFF"/>
                </a:solidFill>
                <a:latin typeface="+mj-lt"/>
                <a:ea typeface="+mj-ea"/>
                <a:cs typeface="+mj-cs"/>
              </a:rPr>
              <a:t>συντονιστές</a:t>
            </a:r>
            <a:r>
              <a:rPr lang="en-US" sz="4400" b="1" kern="1200" dirty="0">
                <a:solidFill>
                  <a:srgbClr val="FFFFFF"/>
                </a:solidFill>
                <a:latin typeface="+mj-lt"/>
                <a:ea typeface="+mj-ea"/>
                <a:cs typeface="+mj-cs"/>
              </a:rPr>
              <a:t>  </a:t>
            </a:r>
            <a:r>
              <a:rPr lang="en-US" sz="4400" b="1" kern="1200" dirty="0" err="1">
                <a:solidFill>
                  <a:srgbClr val="FFFFFF"/>
                </a:solidFill>
                <a:latin typeface="+mj-lt"/>
                <a:ea typeface="+mj-ea"/>
                <a:cs typeface="+mj-cs"/>
              </a:rPr>
              <a:t>κοινο</a:t>
            </a:r>
            <a:r>
              <a:rPr lang="en-US" sz="4400" b="1" kern="1200" dirty="0">
                <a:solidFill>
                  <a:srgbClr val="FFFFFF"/>
                </a:solidFill>
                <a:latin typeface="+mj-lt"/>
                <a:ea typeface="+mj-ea"/>
                <a:cs typeface="+mj-cs"/>
              </a:rPr>
              <a:t>π</a:t>
            </a:r>
            <a:r>
              <a:rPr lang="en-US" sz="4400" b="1" kern="1200" dirty="0" err="1">
                <a:solidFill>
                  <a:srgbClr val="FFFFFF"/>
                </a:solidFill>
                <a:latin typeface="+mj-lt"/>
                <a:ea typeface="+mj-ea"/>
                <a:cs typeface="+mj-cs"/>
              </a:rPr>
              <a:t>ρ</a:t>
            </a:r>
            <a:r>
              <a:rPr lang="en-US" sz="4400" b="1" kern="1200" dirty="0">
                <a:solidFill>
                  <a:srgbClr val="FFFFFF"/>
                </a:solidFill>
                <a:latin typeface="+mj-lt"/>
                <a:ea typeface="+mj-ea"/>
                <a:cs typeface="+mj-cs"/>
              </a:rPr>
              <a:t>α</a:t>
            </a:r>
            <a:r>
              <a:rPr lang="en-US" sz="4400" b="1" kern="1200" dirty="0" err="1">
                <a:solidFill>
                  <a:srgbClr val="FFFFFF"/>
                </a:solidFill>
                <a:latin typeface="+mj-lt"/>
                <a:ea typeface="+mj-ea"/>
                <a:cs typeface="+mj-cs"/>
              </a:rPr>
              <a:t>ξιών</a:t>
            </a:r>
            <a:r>
              <a:rPr lang="en-US" sz="4400" b="1" kern="1200" dirty="0">
                <a:solidFill>
                  <a:srgbClr val="FFFFFF"/>
                </a:solidFill>
                <a:latin typeface="+mj-lt"/>
                <a:ea typeface="+mj-ea"/>
                <a:cs typeface="+mj-cs"/>
              </a:rPr>
              <a:t> </a:t>
            </a:r>
            <a:r>
              <a:rPr lang="en-US" sz="4400" b="1" kern="1200" dirty="0" err="1">
                <a:solidFill>
                  <a:srgbClr val="FFFFFF"/>
                </a:solidFill>
                <a:latin typeface="+mj-lt"/>
                <a:ea typeface="+mj-ea"/>
                <a:cs typeface="+mj-cs"/>
              </a:rPr>
              <a:t>κινητικότητ</a:t>
            </a:r>
            <a:r>
              <a:rPr lang="en-US" sz="4400" b="1" kern="1200" dirty="0">
                <a:solidFill>
                  <a:srgbClr val="FFFFFF"/>
                </a:solidFill>
                <a:latin typeface="+mj-lt"/>
                <a:ea typeface="+mj-ea"/>
                <a:cs typeface="+mj-cs"/>
              </a:rPr>
              <a:t>α</a:t>
            </a:r>
            <a:r>
              <a:rPr lang="en-US" sz="4400" b="1" kern="1200" dirty="0" err="1">
                <a:solidFill>
                  <a:srgbClr val="FFFFFF"/>
                </a:solidFill>
                <a:latin typeface="+mj-lt"/>
                <a:ea typeface="+mj-ea"/>
                <a:cs typeface="+mj-cs"/>
              </a:rPr>
              <a:t>ς</a:t>
            </a:r>
            <a:endParaRPr lang="en-US" sz="4400" b="1" kern="1200" dirty="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p:cNvSpPr/>
          <p:nvPr/>
        </p:nvSpPr>
        <p:spPr>
          <a:xfrm>
            <a:off x="4186841" y="660499"/>
            <a:ext cx="7186527" cy="5857875"/>
          </a:xfrm>
          <a:prstGeom prst="rect">
            <a:avLst/>
          </a:prstGeom>
        </p:spPr>
        <p:txBody>
          <a:bodyPr vert="horz" lIns="91440" tIns="45720" rIns="91440" bIns="45720" rtlCol="0" anchor="ctr">
            <a:normAutofit/>
          </a:bodyPr>
          <a:lstStyle/>
          <a:p>
            <a:pPr marL="285750" marR="62230" indent="-228600">
              <a:lnSpc>
                <a:spcPct val="90000"/>
              </a:lnSpc>
              <a:spcBef>
                <a:spcPts val="500"/>
              </a:spcBef>
              <a:buFont typeface="Arial" panose="020B0604020202020204" pitchFamily="34" charset="0"/>
              <a:buChar char="•"/>
            </a:pPr>
            <a:r>
              <a:rPr lang="en-US" sz="2000" dirty="0" err="1"/>
              <a:t>Γι</a:t>
            </a:r>
            <a:r>
              <a:rPr lang="en-US" sz="2000" dirty="0"/>
              <a:t>α </a:t>
            </a:r>
            <a:r>
              <a:rPr lang="en-US" sz="2000" dirty="0" err="1"/>
              <a:t>τους</a:t>
            </a:r>
            <a:r>
              <a:rPr lang="en-US" sz="2000" dirty="0"/>
              <a:t> </a:t>
            </a:r>
            <a:r>
              <a:rPr lang="en-US" sz="2000" dirty="0" err="1"/>
              <a:t>συντονιστές</a:t>
            </a:r>
            <a:r>
              <a:rPr lang="en-US" sz="2000" dirty="0"/>
              <a:t> </a:t>
            </a:r>
            <a:r>
              <a:rPr lang="en-US" sz="2000" dirty="0" err="1"/>
              <a:t>κοινο</a:t>
            </a:r>
            <a:r>
              <a:rPr lang="en-US" sz="2000" dirty="0"/>
              <a:t>π</a:t>
            </a:r>
            <a:r>
              <a:rPr lang="en-US" sz="2000" dirty="0" err="1"/>
              <a:t>ρ</a:t>
            </a:r>
            <a:r>
              <a:rPr lang="en-US" sz="2000" dirty="0"/>
              <a:t>α</a:t>
            </a:r>
            <a:r>
              <a:rPr lang="en-US" sz="2000" dirty="0" err="1"/>
              <a:t>ξιών</a:t>
            </a:r>
            <a:r>
              <a:rPr lang="en-US" sz="2000" dirty="0"/>
              <a:t> </a:t>
            </a:r>
            <a:r>
              <a:rPr lang="en-US" sz="2000" dirty="0" err="1"/>
              <a:t>κινητικότητ</a:t>
            </a:r>
            <a:r>
              <a:rPr lang="en-US" sz="2000" dirty="0"/>
              <a:t>α</a:t>
            </a:r>
            <a:r>
              <a:rPr lang="en-US" sz="2000" dirty="0" err="1"/>
              <a:t>ς</a:t>
            </a:r>
            <a:r>
              <a:rPr lang="en-US" sz="2000" dirty="0"/>
              <a:t>: </a:t>
            </a:r>
            <a:r>
              <a:rPr lang="en-US" sz="2000" dirty="0" err="1"/>
              <a:t>ο</a:t>
            </a:r>
            <a:r>
              <a:rPr lang="en-US" sz="2000" dirty="0"/>
              <a:t> α</a:t>
            </a:r>
            <a:r>
              <a:rPr lang="en-US" sz="2000" dirty="0" err="1"/>
              <a:t>ιτών</a:t>
            </a:r>
            <a:r>
              <a:rPr lang="en-US" sz="2000" dirty="0"/>
              <a:t> </a:t>
            </a:r>
            <a:r>
              <a:rPr lang="en-US" sz="2000" dirty="0" err="1"/>
              <a:t>οργ</a:t>
            </a:r>
            <a:r>
              <a:rPr lang="en-US" sz="2000" dirty="0"/>
              <a:t>α</a:t>
            </a:r>
            <a:r>
              <a:rPr lang="en-US" sz="2000" dirty="0" err="1"/>
              <a:t>νισμός</a:t>
            </a:r>
            <a:r>
              <a:rPr lang="en-US" sz="2000" dirty="0"/>
              <a:t> π</a:t>
            </a:r>
            <a:r>
              <a:rPr lang="en-US" sz="2000" dirty="0" err="1"/>
              <a:t>ρέ</a:t>
            </a:r>
            <a:r>
              <a:rPr lang="en-US" sz="2000" dirty="0"/>
              <a:t>π</a:t>
            </a:r>
            <a:r>
              <a:rPr lang="en-US" sz="2000" dirty="0" err="1"/>
              <a:t>ει</a:t>
            </a:r>
            <a:r>
              <a:rPr lang="en-US" sz="2000" dirty="0"/>
              <a:t> </a:t>
            </a:r>
            <a:r>
              <a:rPr lang="en-US" sz="2000" dirty="0" err="1"/>
              <a:t>ν</a:t>
            </a:r>
            <a:r>
              <a:rPr lang="en-US" sz="2000" dirty="0"/>
              <a:t>α </a:t>
            </a:r>
            <a:r>
              <a:rPr lang="en-US" sz="2000" dirty="0" err="1"/>
              <a:t>δι</a:t>
            </a:r>
            <a:r>
              <a:rPr lang="en-US" sz="2000" dirty="0"/>
              <a:t>α</a:t>
            </a:r>
            <a:r>
              <a:rPr lang="en-US" sz="2000" dirty="0" err="1"/>
              <a:t>θέτει</a:t>
            </a:r>
            <a:r>
              <a:rPr lang="en-US" sz="2000" dirty="0"/>
              <a:t> </a:t>
            </a:r>
            <a:r>
              <a:rPr lang="en-US" sz="2000" dirty="0" err="1"/>
              <a:t>την</a:t>
            </a:r>
            <a:r>
              <a:rPr lang="en-US" sz="2000" dirty="0"/>
              <a:t> </a:t>
            </a:r>
            <a:r>
              <a:rPr lang="en-US" sz="2000" dirty="0" err="1"/>
              <a:t>ικ</a:t>
            </a:r>
            <a:r>
              <a:rPr lang="en-US" sz="2000" dirty="0"/>
              <a:t>α</a:t>
            </a:r>
            <a:r>
              <a:rPr lang="en-US" sz="2000" dirty="0" err="1"/>
              <a:t>νότητ</a:t>
            </a:r>
            <a:r>
              <a:rPr lang="en-US" sz="2000" dirty="0"/>
              <a:t>α </a:t>
            </a:r>
            <a:r>
              <a:rPr lang="en-US" sz="2000" dirty="0" err="1"/>
              <a:t>ν</a:t>
            </a:r>
            <a:r>
              <a:rPr lang="en-US" sz="2000" dirty="0"/>
              <a:t>α </a:t>
            </a:r>
            <a:r>
              <a:rPr lang="en-US" sz="2000" dirty="0" err="1"/>
              <a:t>συντονίσει</a:t>
            </a:r>
            <a:r>
              <a:rPr lang="en-US" sz="2000" dirty="0"/>
              <a:t> </a:t>
            </a:r>
            <a:r>
              <a:rPr lang="en-US" sz="2000" dirty="0" err="1"/>
              <a:t>την</a:t>
            </a:r>
            <a:r>
              <a:rPr lang="en-US" sz="2000" dirty="0"/>
              <a:t> </a:t>
            </a:r>
            <a:r>
              <a:rPr lang="en-US" sz="2000" dirty="0" err="1"/>
              <a:t>κοινο</a:t>
            </a:r>
            <a:r>
              <a:rPr lang="en-US" sz="2000" dirty="0"/>
              <a:t>π</a:t>
            </a:r>
            <a:r>
              <a:rPr lang="en-US" sz="2000" dirty="0" err="1"/>
              <a:t>ρ</a:t>
            </a:r>
            <a:r>
              <a:rPr lang="en-US" sz="2000" dirty="0"/>
              <a:t>α</a:t>
            </a:r>
            <a:r>
              <a:rPr lang="en-US" sz="2000" dirty="0" err="1"/>
              <a:t>ξί</a:t>
            </a:r>
            <a:r>
              <a:rPr lang="en-US" sz="2000" dirty="0"/>
              <a:t>α </a:t>
            </a:r>
            <a:r>
              <a:rPr lang="en-US" sz="2000" dirty="0" err="1"/>
              <a:t>σύμφων</a:t>
            </a:r>
            <a:r>
              <a:rPr lang="en-US" sz="2000" dirty="0"/>
              <a:t>α </a:t>
            </a:r>
            <a:r>
              <a:rPr lang="en-US" sz="2000" dirty="0" err="1"/>
              <a:t>με</a:t>
            </a:r>
            <a:r>
              <a:rPr lang="en-US" sz="2000" dirty="0"/>
              <a:t>:</a:t>
            </a:r>
          </a:p>
          <a:p>
            <a:pPr marL="285750" marR="62230" indent="-228600">
              <a:lnSpc>
                <a:spcPct val="90000"/>
              </a:lnSpc>
              <a:spcBef>
                <a:spcPts val="500"/>
              </a:spcBef>
              <a:buFont typeface="Arial" panose="020B0604020202020204" pitchFamily="34" charset="0"/>
              <a:buChar char="•"/>
            </a:pPr>
            <a:r>
              <a:rPr lang="en-US" sz="2000" dirty="0" err="1"/>
              <a:t>το</a:t>
            </a:r>
            <a:r>
              <a:rPr lang="en-US" sz="2000" dirty="0"/>
              <a:t> π</a:t>
            </a:r>
            <a:r>
              <a:rPr lang="en-US" sz="2000" dirty="0" err="1"/>
              <a:t>ροτεινόμενο</a:t>
            </a:r>
            <a:r>
              <a:rPr lang="en-US" sz="2000" dirty="0"/>
              <a:t> Erasmus Plan, </a:t>
            </a:r>
          </a:p>
          <a:p>
            <a:pPr marL="285750" marR="62230" indent="-228600">
              <a:lnSpc>
                <a:spcPct val="90000"/>
              </a:lnSpc>
              <a:spcBef>
                <a:spcPts val="500"/>
              </a:spcBef>
              <a:buFont typeface="Arial" panose="020B0604020202020204" pitchFamily="34" charset="0"/>
              <a:buChar char="•"/>
            </a:pPr>
            <a:r>
              <a:rPr lang="en-US" sz="2000" dirty="0" err="1"/>
              <a:t>τον</a:t>
            </a:r>
            <a:r>
              <a:rPr lang="en-US" sz="2000" dirty="0"/>
              <a:t> </a:t>
            </a:r>
            <a:r>
              <a:rPr lang="en-US" sz="2000" dirty="0" err="1"/>
              <a:t>σκο</a:t>
            </a:r>
            <a:r>
              <a:rPr lang="en-US" sz="2000" dirty="0"/>
              <a:t>π</a:t>
            </a:r>
            <a:r>
              <a:rPr lang="en-US" sz="2000" dirty="0" err="1"/>
              <a:t>ό</a:t>
            </a:r>
            <a:r>
              <a:rPr lang="en-US" sz="2000" dirty="0"/>
              <a:t> </a:t>
            </a:r>
            <a:r>
              <a:rPr lang="en-US" sz="2000" dirty="0" err="1"/>
              <a:t>της</a:t>
            </a:r>
            <a:r>
              <a:rPr lang="en-US" sz="2000" dirty="0"/>
              <a:t> </a:t>
            </a:r>
            <a:r>
              <a:rPr lang="en-US" sz="2000" dirty="0" err="1"/>
              <a:t>κοινο</a:t>
            </a:r>
            <a:r>
              <a:rPr lang="en-US" sz="2000" dirty="0"/>
              <a:t>π</a:t>
            </a:r>
            <a:r>
              <a:rPr lang="en-US" sz="2000" dirty="0" err="1"/>
              <a:t>ρ</a:t>
            </a:r>
            <a:r>
              <a:rPr lang="en-US" sz="2000" dirty="0"/>
              <a:t>α</a:t>
            </a:r>
            <a:r>
              <a:rPr lang="en-US" sz="2000" dirty="0" err="1"/>
              <a:t>ξί</a:t>
            </a:r>
            <a:r>
              <a:rPr lang="en-US" sz="2000" dirty="0"/>
              <a:t>α</a:t>
            </a:r>
            <a:r>
              <a:rPr lang="en-US" sz="2000" dirty="0" err="1"/>
              <a:t>ς</a:t>
            </a:r>
            <a:r>
              <a:rPr lang="en-US" sz="2000" dirty="0"/>
              <a:t>, </a:t>
            </a:r>
          </a:p>
          <a:p>
            <a:pPr marL="285750" marR="62230" indent="-228600">
              <a:lnSpc>
                <a:spcPct val="90000"/>
              </a:lnSpc>
              <a:spcBef>
                <a:spcPts val="500"/>
              </a:spcBef>
              <a:buFont typeface="Arial" panose="020B0604020202020204" pitchFamily="34" charset="0"/>
              <a:buChar char="•"/>
            </a:pPr>
            <a:r>
              <a:rPr lang="en-US" sz="2000" dirty="0" err="1"/>
              <a:t>την</a:t>
            </a:r>
            <a:r>
              <a:rPr lang="en-US" sz="2000" dirty="0"/>
              <a:t> π</a:t>
            </a:r>
            <a:r>
              <a:rPr lang="en-US" sz="2000" dirty="0" err="1"/>
              <a:t>ρο</a:t>
            </a:r>
            <a:r>
              <a:rPr lang="en-US" sz="2000" dirty="0"/>
              <a:t>β</a:t>
            </a:r>
            <a:r>
              <a:rPr lang="en-US" sz="2000" dirty="0" err="1"/>
              <a:t>λε</a:t>
            </a:r>
            <a:r>
              <a:rPr lang="en-US" sz="2000" dirty="0"/>
              <a:t>π</a:t>
            </a:r>
            <a:r>
              <a:rPr lang="en-US" sz="2000" dirty="0" err="1"/>
              <a:t>όμενη</a:t>
            </a:r>
            <a:r>
              <a:rPr lang="en-US" sz="2000" dirty="0"/>
              <a:t> </a:t>
            </a:r>
            <a:r>
              <a:rPr lang="en-US" sz="2000" dirty="0" err="1"/>
              <a:t>κ</a:t>
            </a:r>
            <a:r>
              <a:rPr lang="en-US" sz="2000" dirty="0"/>
              <a:t>α</a:t>
            </a:r>
            <a:r>
              <a:rPr lang="en-US" sz="2000" dirty="0" err="1"/>
              <a:t>τ</a:t>
            </a:r>
            <a:r>
              <a:rPr lang="en-US" sz="2000" dirty="0"/>
              <a:t>α</a:t>
            </a:r>
            <a:r>
              <a:rPr lang="en-US" sz="2000" dirty="0" err="1"/>
              <a:t>νομή</a:t>
            </a:r>
            <a:r>
              <a:rPr lang="en-US" sz="2000" dirty="0"/>
              <a:t> </a:t>
            </a:r>
            <a:r>
              <a:rPr lang="en-US" sz="2000" dirty="0" err="1"/>
              <a:t>κ</a:t>
            </a:r>
            <a:r>
              <a:rPr lang="en-US" sz="2000" dirty="0"/>
              <a:t>α</a:t>
            </a:r>
            <a:r>
              <a:rPr lang="en-US" sz="2000" dirty="0" err="1"/>
              <a:t>θηκόντων</a:t>
            </a:r>
            <a:r>
              <a:rPr lang="en-US" sz="2000" dirty="0"/>
              <a:t> </a:t>
            </a:r>
            <a:r>
              <a:rPr lang="en-US" sz="2000" dirty="0" err="1"/>
              <a:t>κ</a:t>
            </a:r>
            <a:r>
              <a:rPr lang="en-US" sz="2000" dirty="0"/>
              <a:t>α</a:t>
            </a:r>
            <a:r>
              <a:rPr lang="en-US" sz="2000" dirty="0" err="1"/>
              <a:t>ι</a:t>
            </a:r>
            <a:r>
              <a:rPr lang="en-US" sz="2000" dirty="0"/>
              <a:t> </a:t>
            </a:r>
          </a:p>
          <a:p>
            <a:pPr marL="285750" marR="62230" indent="-228600">
              <a:lnSpc>
                <a:spcPct val="90000"/>
              </a:lnSpc>
              <a:spcBef>
                <a:spcPts val="500"/>
              </a:spcBef>
              <a:buFont typeface="Arial" panose="020B0604020202020204" pitchFamily="34" charset="0"/>
              <a:buChar char="•"/>
            </a:pPr>
            <a:r>
              <a:rPr lang="en-US" sz="2000" dirty="0" err="1"/>
              <a:t>τ</a:t>
            </a:r>
            <a:r>
              <a:rPr lang="en-US" sz="2000" dirty="0"/>
              <a:t>α π</a:t>
            </a:r>
            <a:r>
              <a:rPr lang="en-US" sz="2000" dirty="0" err="1"/>
              <a:t>ρότυ</a:t>
            </a:r>
            <a:r>
              <a:rPr lang="en-US" sz="2000" dirty="0"/>
              <a:t>πα π</a:t>
            </a:r>
            <a:r>
              <a:rPr lang="en-US" sz="2000" dirty="0" err="1"/>
              <a:t>οιότητ</a:t>
            </a:r>
            <a:r>
              <a:rPr lang="en-US" sz="2000" dirty="0"/>
              <a:t>α</a:t>
            </a:r>
            <a:r>
              <a:rPr lang="en-US" sz="2000" dirty="0" err="1"/>
              <a:t>ς</a:t>
            </a:r>
            <a:r>
              <a:rPr lang="en-US" sz="2000" dirty="0"/>
              <a:t> </a:t>
            </a:r>
            <a:r>
              <a:rPr lang="en-US" sz="2000" dirty="0" err="1"/>
              <a:t>του</a:t>
            </a:r>
            <a:r>
              <a:rPr lang="en-US" sz="2000" dirty="0"/>
              <a:t> π</a:t>
            </a:r>
            <a:r>
              <a:rPr lang="en-US" sz="2000" dirty="0" err="1"/>
              <a:t>ρογράμμ</a:t>
            </a:r>
            <a:r>
              <a:rPr lang="en-US" sz="2000" dirty="0"/>
              <a:t>α</a:t>
            </a:r>
            <a:r>
              <a:rPr lang="en-US" sz="2000" dirty="0" err="1"/>
              <a:t>τος</a:t>
            </a:r>
            <a:r>
              <a:rPr lang="en-US" sz="2000" dirty="0"/>
              <a:t> Erasmus</a:t>
            </a:r>
          </a:p>
          <a:p>
            <a:pPr marL="285750" marR="62230" indent="-228600">
              <a:lnSpc>
                <a:spcPct val="90000"/>
              </a:lnSpc>
              <a:spcBef>
                <a:spcPts val="500"/>
              </a:spcBef>
              <a:buFont typeface="Arial" panose="020B0604020202020204" pitchFamily="34" charset="0"/>
              <a:buChar char="•"/>
            </a:pPr>
            <a:endParaRPr lang="en-US" sz="2000" spc="-5" dirty="0"/>
          </a:p>
          <a:p>
            <a:pPr marL="285750" marR="62230" indent="-228600">
              <a:lnSpc>
                <a:spcPct val="90000"/>
              </a:lnSpc>
              <a:spcBef>
                <a:spcPts val="500"/>
              </a:spcBef>
              <a:buFont typeface="Arial" panose="020B0604020202020204" pitchFamily="34" charset="0"/>
              <a:buChar char="•"/>
            </a:pPr>
            <a:r>
              <a:rPr lang="en-US" sz="2000" spc="-5" dirty="0" err="1"/>
              <a:t>Α</a:t>
            </a:r>
            <a:r>
              <a:rPr lang="en-US" sz="2000" spc="-5" dirty="0"/>
              <a:t>πα</a:t>
            </a:r>
            <a:r>
              <a:rPr lang="en-US" sz="2000" spc="-5" dirty="0" err="1"/>
              <a:t>ιτείτ</a:t>
            </a:r>
            <a:r>
              <a:rPr lang="en-US" sz="2000" spc="-5" dirty="0"/>
              <a:t>α</a:t>
            </a:r>
            <a:r>
              <a:rPr lang="en-US" sz="2000" spc="-5" dirty="0" err="1"/>
              <a:t>ι</a:t>
            </a:r>
            <a:r>
              <a:rPr lang="en-US" sz="2000" spc="-5" dirty="0"/>
              <a:t> </a:t>
            </a:r>
            <a:r>
              <a:rPr lang="en-US" sz="2000" spc="-5" dirty="0" err="1"/>
              <a:t>Δι</a:t>
            </a:r>
            <a:r>
              <a:rPr lang="en-US" sz="2000" spc="-5" dirty="0"/>
              <a:t>απ</a:t>
            </a:r>
            <a:r>
              <a:rPr lang="en-US" sz="2000" spc="-5" dirty="0" err="1"/>
              <a:t>ίστευση</a:t>
            </a:r>
            <a:r>
              <a:rPr lang="en-US" sz="2000" spc="-5" dirty="0"/>
              <a:t> Erasmus </a:t>
            </a:r>
            <a:r>
              <a:rPr lang="en-US" sz="2000" spc="-5" dirty="0" err="1"/>
              <a:t>γι</a:t>
            </a:r>
            <a:r>
              <a:rPr lang="en-US" sz="2000" spc="-5" dirty="0"/>
              <a:t>α </a:t>
            </a:r>
            <a:r>
              <a:rPr lang="en-US" sz="2000" spc="-5" dirty="0" err="1"/>
              <a:t>όλους</a:t>
            </a:r>
            <a:r>
              <a:rPr lang="en-US" sz="2000" spc="-5" dirty="0"/>
              <a:t> </a:t>
            </a:r>
            <a:r>
              <a:rPr lang="en-US" sz="2000" spc="-5" dirty="0" err="1"/>
              <a:t>τους</a:t>
            </a:r>
            <a:r>
              <a:rPr lang="en-US" sz="2000" spc="-5" dirty="0"/>
              <a:t> </a:t>
            </a:r>
            <a:r>
              <a:rPr lang="en-US" sz="2000" spc="-5" dirty="0" err="1"/>
              <a:t>συντονιστές</a:t>
            </a:r>
            <a:r>
              <a:rPr lang="en-US" sz="2000" spc="-5" dirty="0"/>
              <a:t> </a:t>
            </a:r>
            <a:r>
              <a:rPr lang="en-US" sz="2000" spc="-5" dirty="0" err="1"/>
              <a:t>κοινο</a:t>
            </a:r>
            <a:r>
              <a:rPr lang="en-US" sz="2000" spc="-5" dirty="0"/>
              <a:t>π</a:t>
            </a:r>
            <a:r>
              <a:rPr lang="en-US" sz="2000" spc="-5" dirty="0" err="1"/>
              <a:t>ρ</a:t>
            </a:r>
            <a:r>
              <a:rPr lang="en-US" sz="2000" spc="-5" dirty="0"/>
              <a:t>α</a:t>
            </a:r>
            <a:r>
              <a:rPr lang="en-US" sz="2000" spc="-5" dirty="0" err="1"/>
              <a:t>ξιών</a:t>
            </a:r>
            <a:r>
              <a:rPr lang="en-US" sz="2000" spc="-5" dirty="0"/>
              <a:t>, </a:t>
            </a:r>
            <a:r>
              <a:rPr lang="en-US" sz="2000" dirty="0"/>
              <a:t>α</a:t>
            </a:r>
            <a:r>
              <a:rPr lang="en-US" sz="2000" dirty="0" err="1"/>
              <a:t>λλά</a:t>
            </a:r>
            <a:r>
              <a:rPr lang="en-US" sz="2000" dirty="0"/>
              <a:t> </a:t>
            </a:r>
            <a:r>
              <a:rPr lang="en-US" sz="2000" spc="-5" dirty="0" err="1"/>
              <a:t>όχι</a:t>
            </a:r>
            <a:r>
              <a:rPr lang="en-US" sz="2000" spc="-5" dirty="0"/>
              <a:t> </a:t>
            </a:r>
            <a:r>
              <a:rPr lang="en-US" sz="2000" spc="-5" dirty="0" err="1"/>
              <a:t>γι</a:t>
            </a:r>
            <a:r>
              <a:rPr lang="en-US" sz="2000" spc="-5" dirty="0"/>
              <a:t>α </a:t>
            </a:r>
            <a:r>
              <a:rPr lang="en-US" sz="2000" spc="-5" dirty="0" err="1"/>
              <a:t>τ</a:t>
            </a:r>
            <a:r>
              <a:rPr lang="en-US" sz="2000" spc="-5" dirty="0"/>
              <a:t>α </a:t>
            </a:r>
            <a:r>
              <a:rPr lang="en-US" sz="2000" dirty="0" err="1"/>
              <a:t>μέλη</a:t>
            </a:r>
            <a:r>
              <a:rPr lang="en-US" sz="2000" dirty="0"/>
              <a:t> </a:t>
            </a:r>
            <a:r>
              <a:rPr lang="en-US" sz="2000" spc="-5" dirty="0" err="1"/>
              <a:t>των</a:t>
            </a:r>
            <a:r>
              <a:rPr lang="en-US" sz="2000" spc="-5" dirty="0"/>
              <a:t>  </a:t>
            </a:r>
            <a:r>
              <a:rPr lang="en-US" sz="2000" spc="-5" dirty="0" err="1"/>
              <a:t>κοινο</a:t>
            </a:r>
            <a:r>
              <a:rPr lang="en-US" sz="2000" spc="-5" dirty="0"/>
              <a:t>π</a:t>
            </a:r>
            <a:r>
              <a:rPr lang="en-US" sz="2000" spc="-5" dirty="0" err="1"/>
              <a:t>ρ</a:t>
            </a:r>
            <a:r>
              <a:rPr lang="en-US" sz="2000" spc="-5" dirty="0"/>
              <a:t>α</a:t>
            </a:r>
            <a:r>
              <a:rPr lang="en-US" sz="2000" spc="-5" dirty="0" err="1"/>
              <a:t>ξιών</a:t>
            </a:r>
            <a:endParaRPr lang="en-US" sz="2000" spc="-5" dirty="0"/>
          </a:p>
          <a:p>
            <a:pPr marR="62230" indent="-228600">
              <a:lnSpc>
                <a:spcPct val="90000"/>
              </a:lnSpc>
              <a:spcBef>
                <a:spcPts val="500"/>
              </a:spcBef>
              <a:buFont typeface="Arial" panose="020B0604020202020204" pitchFamily="34" charset="0"/>
              <a:buChar char="•"/>
            </a:pPr>
            <a:endParaRPr lang="en-US" sz="2000" spc="-5" dirty="0"/>
          </a:p>
          <a:p>
            <a:pPr marL="285750" marR="62230" indent="-228600">
              <a:lnSpc>
                <a:spcPct val="90000"/>
              </a:lnSpc>
              <a:spcBef>
                <a:spcPts val="500"/>
              </a:spcBef>
              <a:buFont typeface="Arial" panose="020B0604020202020204" pitchFamily="34" charset="0"/>
              <a:buChar char="•"/>
            </a:pPr>
            <a:r>
              <a:rPr lang="en-US" sz="2000" dirty="0" err="1"/>
              <a:t>Ο</a:t>
            </a:r>
            <a:r>
              <a:rPr lang="en-US" sz="2000" dirty="0"/>
              <a:t> </a:t>
            </a:r>
            <a:r>
              <a:rPr lang="en-US" sz="2000" spc="-5" dirty="0" err="1"/>
              <a:t>δι</a:t>
            </a:r>
            <a:r>
              <a:rPr lang="en-US" sz="2000" spc="-5" dirty="0"/>
              <a:t>απ</a:t>
            </a:r>
            <a:r>
              <a:rPr lang="en-US" sz="2000" spc="-5" dirty="0" err="1"/>
              <a:t>ιστευμένος</a:t>
            </a:r>
            <a:r>
              <a:rPr lang="en-US" sz="2000" spc="-5" dirty="0"/>
              <a:t> </a:t>
            </a:r>
            <a:r>
              <a:rPr lang="en-US" sz="2000" spc="-5" dirty="0" err="1"/>
              <a:t>συντονιστής</a:t>
            </a:r>
            <a:r>
              <a:rPr lang="en-US" sz="2000" spc="-5" dirty="0"/>
              <a:t> </a:t>
            </a:r>
            <a:r>
              <a:rPr lang="en-US" sz="2000" spc="-5" dirty="0" err="1"/>
              <a:t>κοινο</a:t>
            </a:r>
            <a:r>
              <a:rPr lang="en-US" sz="2000" spc="-5" dirty="0"/>
              <a:t>π</a:t>
            </a:r>
            <a:r>
              <a:rPr lang="en-US" sz="2000" spc="-5" dirty="0" err="1"/>
              <a:t>ρ</a:t>
            </a:r>
            <a:r>
              <a:rPr lang="en-US" sz="2000" spc="-5" dirty="0"/>
              <a:t>α</a:t>
            </a:r>
            <a:r>
              <a:rPr lang="en-US" sz="2000" spc="-5" dirty="0" err="1"/>
              <a:t>ξί</a:t>
            </a:r>
            <a:r>
              <a:rPr lang="en-US" sz="2000" spc="-5" dirty="0"/>
              <a:t>α</a:t>
            </a:r>
            <a:r>
              <a:rPr lang="en-US" sz="2000" spc="-5" dirty="0" err="1"/>
              <a:t>ς</a:t>
            </a:r>
            <a:r>
              <a:rPr lang="en-US" sz="2000" spc="-5" dirty="0"/>
              <a:t> </a:t>
            </a:r>
            <a:r>
              <a:rPr lang="en-US" sz="2000" spc="-5" dirty="0" err="1"/>
              <a:t>κινητικότητ</a:t>
            </a:r>
            <a:r>
              <a:rPr lang="en-US" sz="2000" spc="-5" dirty="0"/>
              <a:t>α</a:t>
            </a:r>
            <a:r>
              <a:rPr lang="en-US" sz="2000" spc="-5" dirty="0" err="1"/>
              <a:t>ς</a:t>
            </a:r>
            <a:r>
              <a:rPr lang="en-US" sz="2000" spc="-5" dirty="0"/>
              <a:t> </a:t>
            </a:r>
            <a:r>
              <a:rPr lang="en-US" sz="2000" spc="-5" dirty="0" err="1"/>
              <a:t>μ</a:t>
            </a:r>
            <a:r>
              <a:rPr lang="en-US" sz="2000" spc="-5" dirty="0"/>
              <a:t>π</a:t>
            </a:r>
            <a:r>
              <a:rPr lang="en-US" sz="2000" spc="-5" dirty="0" err="1"/>
              <a:t>ορεί</a:t>
            </a:r>
            <a:r>
              <a:rPr lang="en-US" sz="2000" spc="-5" dirty="0"/>
              <a:t> </a:t>
            </a:r>
            <a:r>
              <a:rPr lang="en-US" sz="2000" spc="-5" dirty="0" err="1"/>
              <a:t>ν</a:t>
            </a:r>
            <a:r>
              <a:rPr lang="en-US" sz="2000" spc="-5" dirty="0"/>
              <a:t>α  </a:t>
            </a:r>
            <a:r>
              <a:rPr lang="en-US" sz="2000" spc="-5" dirty="0" err="1"/>
              <a:t>διοργ</a:t>
            </a:r>
            <a:r>
              <a:rPr lang="en-US" sz="2000" spc="-5" dirty="0"/>
              <a:t>α</a:t>
            </a:r>
            <a:r>
              <a:rPr lang="en-US" sz="2000" spc="-5" dirty="0" err="1"/>
              <a:t>νώνει</a:t>
            </a:r>
            <a:r>
              <a:rPr lang="en-US" sz="2000" spc="-5" dirty="0"/>
              <a:t> </a:t>
            </a:r>
            <a:r>
              <a:rPr lang="en-US" sz="2000" dirty="0" err="1"/>
              <a:t>ο</a:t>
            </a:r>
            <a:r>
              <a:rPr lang="en-US" sz="2000" dirty="0"/>
              <a:t> </a:t>
            </a:r>
            <a:r>
              <a:rPr lang="en-US" sz="2000" spc="-5" dirty="0" err="1"/>
              <a:t>ίδιος</a:t>
            </a:r>
            <a:r>
              <a:rPr lang="en-US" sz="2000" spc="-5" dirty="0"/>
              <a:t> </a:t>
            </a:r>
            <a:r>
              <a:rPr lang="en-US" sz="2000" spc="-5" dirty="0" err="1"/>
              <a:t>δρ</a:t>
            </a:r>
            <a:r>
              <a:rPr lang="en-US" sz="2000" spc="-5" dirty="0"/>
              <a:t>α</a:t>
            </a:r>
            <a:r>
              <a:rPr lang="en-US" sz="2000" spc="-5" dirty="0" err="1"/>
              <a:t>στηριότητες</a:t>
            </a:r>
            <a:r>
              <a:rPr lang="en-US" sz="2000" spc="-5" dirty="0"/>
              <a:t> </a:t>
            </a:r>
            <a:r>
              <a:rPr lang="en-US" sz="2000" spc="-5" dirty="0" err="1"/>
              <a:t>κ</a:t>
            </a:r>
            <a:r>
              <a:rPr lang="en-US" sz="2000" spc="-5" dirty="0"/>
              <a:t>α</a:t>
            </a:r>
            <a:r>
              <a:rPr lang="en-US" sz="2000" spc="-5" dirty="0" err="1"/>
              <a:t>ι</a:t>
            </a:r>
            <a:r>
              <a:rPr lang="en-US" sz="2000" spc="-5" dirty="0"/>
              <a:t> </a:t>
            </a:r>
            <a:r>
              <a:rPr lang="en-US" sz="2000" spc="-5" dirty="0" err="1"/>
              <a:t>ε</a:t>
            </a:r>
            <a:r>
              <a:rPr lang="en-US" sz="2000" spc="-5" dirty="0"/>
              <a:t>π</a:t>
            </a:r>
            <a:r>
              <a:rPr lang="en-US" sz="2000" spc="-5" dirty="0" err="1"/>
              <a:t>ι</a:t>
            </a:r>
            <a:r>
              <a:rPr lang="en-US" sz="2000" spc="-5" dirty="0"/>
              <a:t>π</a:t>
            </a:r>
            <a:r>
              <a:rPr lang="en-US" sz="2000" spc="-5" dirty="0" err="1"/>
              <a:t>λέον</a:t>
            </a:r>
            <a:r>
              <a:rPr lang="en-US" sz="2000" spc="-5" dirty="0"/>
              <a:t> </a:t>
            </a:r>
            <a:r>
              <a:rPr lang="en-US" sz="2000" spc="-5" dirty="0" err="1"/>
              <a:t>μ</a:t>
            </a:r>
            <a:r>
              <a:rPr lang="en-US" sz="2000" spc="-5" dirty="0"/>
              <a:t>π</a:t>
            </a:r>
            <a:r>
              <a:rPr lang="en-US" sz="2000" spc="-5" dirty="0" err="1"/>
              <a:t>ορεί</a:t>
            </a:r>
            <a:r>
              <a:rPr lang="en-US" sz="2000" spc="-5" dirty="0"/>
              <a:t> </a:t>
            </a:r>
            <a:r>
              <a:rPr lang="en-US" sz="2000" spc="-5" dirty="0" err="1"/>
              <a:t>ν</a:t>
            </a:r>
            <a:r>
              <a:rPr lang="en-US" sz="2000" spc="-5" dirty="0"/>
              <a:t>α π</a:t>
            </a:r>
            <a:r>
              <a:rPr lang="en-US" sz="2000" spc="-5" dirty="0" err="1"/>
              <a:t>ροσφέρει</a:t>
            </a:r>
            <a:r>
              <a:rPr lang="en-US" sz="2000" spc="-5" dirty="0"/>
              <a:t> </a:t>
            </a:r>
            <a:r>
              <a:rPr lang="en-US" sz="2000" spc="-5" dirty="0" err="1"/>
              <a:t>ευκ</a:t>
            </a:r>
            <a:r>
              <a:rPr lang="en-US" sz="2000" spc="-5" dirty="0"/>
              <a:t>α</a:t>
            </a:r>
            <a:r>
              <a:rPr lang="en-US" sz="2000" spc="-5" dirty="0" err="1"/>
              <a:t>ιρίες</a:t>
            </a:r>
            <a:r>
              <a:rPr lang="en-US" sz="2000" spc="-5" dirty="0"/>
              <a:t> </a:t>
            </a:r>
            <a:r>
              <a:rPr lang="en-US" sz="2000" spc="-5" dirty="0" err="1"/>
              <a:t>κινητικότητ</a:t>
            </a:r>
            <a:r>
              <a:rPr lang="en-US" sz="2000" spc="-5" dirty="0"/>
              <a:t>α</a:t>
            </a:r>
            <a:r>
              <a:rPr lang="en-US" sz="2000" spc="-5" dirty="0" err="1"/>
              <a:t>ς</a:t>
            </a:r>
            <a:r>
              <a:rPr lang="en-US" sz="2000" spc="-5" dirty="0"/>
              <a:t> </a:t>
            </a:r>
            <a:r>
              <a:rPr lang="en-US" sz="2000" dirty="0" err="1"/>
              <a:t>σε</a:t>
            </a:r>
            <a:r>
              <a:rPr lang="en-US" sz="2000" dirty="0"/>
              <a:t> </a:t>
            </a:r>
            <a:r>
              <a:rPr lang="en-US" sz="2000" spc="-5" dirty="0" err="1"/>
              <a:t>άλλους</a:t>
            </a:r>
            <a:r>
              <a:rPr lang="en-US" sz="2000" spc="-5" dirty="0"/>
              <a:t> </a:t>
            </a:r>
            <a:r>
              <a:rPr lang="en-US" sz="2000" spc="-5" dirty="0" err="1"/>
              <a:t>οργ</a:t>
            </a:r>
            <a:r>
              <a:rPr lang="en-US" sz="2000" spc="-5" dirty="0"/>
              <a:t>α</a:t>
            </a:r>
            <a:r>
              <a:rPr lang="en-US" sz="2000" spc="-5" dirty="0" err="1"/>
              <a:t>νισμούς</a:t>
            </a:r>
            <a:r>
              <a:rPr lang="en-US" sz="2000" spc="-5" dirty="0"/>
              <a:t> - </a:t>
            </a:r>
            <a:r>
              <a:rPr lang="en-US" sz="2000" spc="-5" dirty="0" err="1"/>
              <a:t>μέλη</a:t>
            </a:r>
            <a:r>
              <a:rPr lang="en-US" sz="2000" spc="-5" dirty="0"/>
              <a:t> </a:t>
            </a:r>
            <a:r>
              <a:rPr lang="en-US" sz="2000" spc="-5" dirty="0" err="1"/>
              <a:t>της</a:t>
            </a:r>
            <a:r>
              <a:rPr lang="en-US" sz="2000" spc="-5" dirty="0"/>
              <a:t> </a:t>
            </a:r>
            <a:r>
              <a:rPr lang="en-US" sz="2000" spc="-5" dirty="0" err="1"/>
              <a:t>κοινο</a:t>
            </a:r>
            <a:r>
              <a:rPr lang="en-US" sz="2000" spc="-5" dirty="0"/>
              <a:t>π</a:t>
            </a:r>
            <a:r>
              <a:rPr lang="en-US" sz="2000" spc="-5" dirty="0" err="1"/>
              <a:t>ρ</a:t>
            </a:r>
            <a:r>
              <a:rPr lang="en-US" sz="2000" spc="-5" dirty="0"/>
              <a:t>α</a:t>
            </a:r>
            <a:r>
              <a:rPr lang="en-US" sz="2000" spc="-5" dirty="0" err="1"/>
              <a:t>ξί</a:t>
            </a:r>
            <a:r>
              <a:rPr lang="en-US" sz="2000" spc="-5" dirty="0"/>
              <a:t>α</a:t>
            </a:r>
            <a:r>
              <a:rPr lang="en-US" sz="2000" spc="-5" dirty="0" err="1"/>
              <a:t>ς</a:t>
            </a:r>
            <a:r>
              <a:rPr lang="en-US" sz="2000" dirty="0"/>
              <a:t> </a:t>
            </a:r>
            <a:r>
              <a:rPr lang="en-US" sz="2000" spc="-5" dirty="0" err="1"/>
              <a:t>του</a:t>
            </a:r>
            <a:endParaRPr lang="en-US" sz="2000" spc="-5" dirty="0"/>
          </a:p>
          <a:p>
            <a:pPr marR="62230" indent="-228600">
              <a:lnSpc>
                <a:spcPct val="90000"/>
              </a:lnSpc>
              <a:spcBef>
                <a:spcPts val="500"/>
              </a:spcBef>
              <a:buFont typeface="Arial" panose="020B0604020202020204" pitchFamily="34" charset="0"/>
              <a:buChar char="•"/>
            </a:pPr>
            <a:endParaRPr lang="en-US" sz="2000" spc="-5" dirty="0"/>
          </a:p>
          <a:p>
            <a:pPr marL="285750" marR="62230" indent="-228600">
              <a:lnSpc>
                <a:spcPct val="90000"/>
              </a:lnSpc>
              <a:spcBef>
                <a:spcPts val="500"/>
              </a:spcBef>
              <a:buFont typeface="Arial" panose="020B0604020202020204" pitchFamily="34" charset="0"/>
              <a:buChar char="•"/>
            </a:pPr>
            <a:r>
              <a:rPr lang="en-US" sz="2000" spc="-5" dirty="0" err="1"/>
              <a:t>Έν</a:t>
            </a:r>
            <a:r>
              <a:rPr lang="en-US" sz="2000" spc="-5" dirty="0"/>
              <a:t>α</a:t>
            </a:r>
            <a:r>
              <a:rPr lang="en-US" sz="2000" spc="-5" dirty="0" err="1"/>
              <a:t>ς</a:t>
            </a:r>
            <a:r>
              <a:rPr lang="en-US" sz="2000" spc="-5" dirty="0"/>
              <a:t> </a:t>
            </a:r>
            <a:r>
              <a:rPr lang="en-US" sz="2000" spc="-5" dirty="0" err="1"/>
              <a:t>οργ</a:t>
            </a:r>
            <a:r>
              <a:rPr lang="en-US" sz="2000" spc="-5" dirty="0"/>
              <a:t>α</a:t>
            </a:r>
            <a:r>
              <a:rPr lang="en-US" sz="2000" spc="-5" dirty="0" err="1"/>
              <a:t>νισμός</a:t>
            </a:r>
            <a:r>
              <a:rPr lang="en-US" sz="2000" spc="-5" dirty="0"/>
              <a:t> </a:t>
            </a:r>
            <a:r>
              <a:rPr lang="en-US" sz="2000" spc="-5" dirty="0" err="1"/>
              <a:t>μ</a:t>
            </a:r>
            <a:r>
              <a:rPr lang="en-US" sz="2000" spc="-5" dirty="0"/>
              <a:t>π</a:t>
            </a:r>
            <a:r>
              <a:rPr lang="en-US" sz="2000" spc="-5" dirty="0" err="1"/>
              <a:t>ορεί</a:t>
            </a:r>
            <a:r>
              <a:rPr lang="en-US" sz="2000" spc="-5" dirty="0"/>
              <a:t> </a:t>
            </a:r>
            <a:r>
              <a:rPr lang="en-US" sz="2000" spc="-5" dirty="0" err="1"/>
              <a:t>ν</a:t>
            </a:r>
            <a:r>
              <a:rPr lang="en-US" sz="2000" spc="-5" dirty="0"/>
              <a:t>α </a:t>
            </a:r>
            <a:r>
              <a:rPr lang="en-US" sz="2000" spc="-5" dirty="0" err="1"/>
              <a:t>είν</a:t>
            </a:r>
            <a:r>
              <a:rPr lang="en-US" sz="2000" spc="-5" dirty="0"/>
              <a:t>α</a:t>
            </a:r>
            <a:r>
              <a:rPr lang="en-US" sz="2000" spc="-5" dirty="0" err="1"/>
              <a:t>ι</a:t>
            </a:r>
            <a:r>
              <a:rPr lang="en-US" sz="2000" spc="-5" dirty="0"/>
              <a:t> </a:t>
            </a:r>
            <a:r>
              <a:rPr lang="en-US" sz="2000" spc="-5" dirty="0" err="1"/>
              <a:t>συντονιστής</a:t>
            </a:r>
            <a:r>
              <a:rPr lang="en-US" sz="2000" spc="-5" dirty="0"/>
              <a:t> </a:t>
            </a:r>
            <a:r>
              <a:rPr lang="en-US" sz="2000" spc="-5" dirty="0" err="1"/>
              <a:t>μόνο</a:t>
            </a:r>
            <a:r>
              <a:rPr lang="en-US" sz="2000" spc="-5" dirty="0"/>
              <a:t> </a:t>
            </a:r>
            <a:r>
              <a:rPr lang="en-US" sz="2000" spc="-5" dirty="0" err="1"/>
              <a:t>μι</a:t>
            </a:r>
            <a:r>
              <a:rPr lang="en-US" sz="2000" spc="-5" dirty="0"/>
              <a:t>α</a:t>
            </a:r>
            <a:r>
              <a:rPr lang="en-US" sz="2000" spc="-5" dirty="0" err="1"/>
              <a:t>ς</a:t>
            </a:r>
            <a:r>
              <a:rPr lang="en-US" sz="2000" spc="-5" dirty="0"/>
              <a:t> </a:t>
            </a:r>
            <a:r>
              <a:rPr lang="en-US" sz="2000" spc="-5" dirty="0" err="1"/>
              <a:t>κοινο</a:t>
            </a:r>
            <a:r>
              <a:rPr lang="en-US" sz="2000" spc="-5" dirty="0"/>
              <a:t>π</a:t>
            </a:r>
            <a:r>
              <a:rPr lang="en-US" sz="2000" spc="-5" dirty="0" err="1"/>
              <a:t>ρ</a:t>
            </a:r>
            <a:r>
              <a:rPr lang="en-US" sz="2000" spc="-5" dirty="0"/>
              <a:t>α</a:t>
            </a:r>
            <a:r>
              <a:rPr lang="en-US" sz="2000" spc="-5" dirty="0" err="1"/>
              <a:t>ξί</a:t>
            </a:r>
            <a:r>
              <a:rPr lang="en-US" sz="2000" spc="-5" dirty="0"/>
              <a:t>α</a:t>
            </a:r>
            <a:r>
              <a:rPr lang="en-US" sz="2000" spc="-5" dirty="0" err="1"/>
              <a:t>ς</a:t>
            </a:r>
            <a:r>
              <a:rPr lang="en-US" sz="2000" spc="-5" dirty="0"/>
              <a:t> </a:t>
            </a:r>
            <a:r>
              <a:rPr lang="en-US" sz="2000" spc="-5" dirty="0" err="1"/>
              <a:t>σε</a:t>
            </a:r>
            <a:r>
              <a:rPr lang="en-US" sz="2000" spc="-5" dirty="0"/>
              <a:t> </a:t>
            </a:r>
            <a:r>
              <a:rPr lang="en-US" sz="2000" spc="-5" dirty="0" err="1"/>
              <a:t>κάθε</a:t>
            </a:r>
            <a:r>
              <a:rPr lang="en-US" sz="2000" spc="-5" dirty="0"/>
              <a:t> </a:t>
            </a:r>
            <a:r>
              <a:rPr lang="en-US" sz="2000" spc="-5" dirty="0" err="1"/>
              <a:t>τομέ</a:t>
            </a:r>
            <a:r>
              <a:rPr lang="el-GR" sz="2000" spc="-5" dirty="0"/>
              <a:t>α</a:t>
            </a:r>
            <a:endParaRPr lang="en-US" sz="2000" dirty="0"/>
          </a:p>
          <a:p>
            <a:pPr marL="0" lvl="1" indent="-228600">
              <a:lnSpc>
                <a:spcPct val="90000"/>
              </a:lnSpc>
              <a:spcBef>
                <a:spcPct val="0"/>
              </a:spcBef>
              <a:spcAft>
                <a:spcPct val="150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38177026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5"/>
          <p:cNvSpPr txBox="1">
            <a:spLocks/>
          </p:cNvSpPr>
          <p:nvPr/>
        </p:nvSpPr>
        <p:spPr>
          <a:xfrm>
            <a:off x="827079" y="757897"/>
            <a:ext cx="3574031" cy="528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l-GR" sz="3200" b="1" dirty="0">
              <a:solidFill>
                <a:schemeClr val="accent5">
                  <a:lumMod val="50000"/>
                </a:schemeClr>
              </a:solidFill>
              <a:latin typeface="Century Gothic" panose="020B0502020202020204" pitchFamily="34" charset="0"/>
            </a:endParaRPr>
          </a:p>
          <a:p>
            <a:pPr algn="ctr"/>
            <a:endParaRPr lang="el-GR" sz="3200" b="1" dirty="0">
              <a:solidFill>
                <a:schemeClr val="accent5">
                  <a:lumMod val="50000"/>
                </a:schemeClr>
              </a:solidFill>
              <a:latin typeface="Century Gothic" panose="020B0502020202020204" pitchFamily="34" charset="0"/>
            </a:endParaRPr>
          </a:p>
          <a:p>
            <a:pPr marL="0" indent="0" algn="ctr">
              <a:buNone/>
            </a:pPr>
            <a:endParaRPr lang="el-GR" sz="3200" b="1" dirty="0">
              <a:solidFill>
                <a:schemeClr val="accent5">
                  <a:lumMod val="50000"/>
                </a:schemeClr>
              </a:solidFill>
              <a:latin typeface="Century Gothic" panose="020B0502020202020204" pitchFamily="34" charset="0"/>
            </a:endParaRPr>
          </a:p>
          <a:p>
            <a:pPr marL="0" indent="0" algn="ctr">
              <a:buNone/>
            </a:pPr>
            <a:r>
              <a:rPr lang="el-GR" b="1" dirty="0">
                <a:solidFill>
                  <a:srgbClr val="7030A0"/>
                </a:solidFill>
                <a:latin typeface="Century Gothic" panose="020B0502020202020204" pitchFamily="34" charset="0"/>
              </a:rPr>
              <a:t>Συμπλήρωση της αίτησης</a:t>
            </a:r>
            <a:endParaRPr lang="en-GB" dirty="0">
              <a:solidFill>
                <a:srgbClr val="7030A0"/>
              </a:solidFill>
              <a:latin typeface="Century Gothic" panose="020B0502020202020204" pitchFamily="34" charset="0"/>
            </a:endParaRPr>
          </a:p>
        </p:txBody>
      </p:sp>
      <p:sp>
        <p:nvSpPr>
          <p:cNvPr id="5" name="Subtitle 4"/>
          <p:cNvSpPr txBox="1">
            <a:spLocks/>
          </p:cNvSpPr>
          <p:nvPr/>
        </p:nvSpPr>
        <p:spPr>
          <a:xfrm>
            <a:off x="5314390" y="1303586"/>
            <a:ext cx="5148064" cy="446449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Τα μέρη της αίτησης</a:t>
            </a:r>
            <a:endParaRPr lang="en-US" dirty="0">
              <a:solidFill>
                <a:schemeClr val="bg1"/>
              </a:solidFill>
              <a:latin typeface="Century Gothic" panose="020B0502020202020204" pitchFamily="34" charset="0"/>
            </a:endParaRPr>
          </a:p>
          <a:p>
            <a:pPr marL="342900" indent="-342900" algn="l">
              <a:buFont typeface="Arial" panose="020B0604020202020204" pitchFamily="34" charset="0"/>
              <a:buChar char="•"/>
            </a:pPr>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Ε</a:t>
            </a:r>
            <a:r>
              <a:rPr lang="en-US" dirty="0" err="1">
                <a:solidFill>
                  <a:schemeClr val="bg1"/>
                </a:solidFill>
                <a:latin typeface="Century Gothic" panose="020B0502020202020204" pitchFamily="34" charset="0"/>
              </a:rPr>
              <a:t>rasmus</a:t>
            </a:r>
            <a:r>
              <a:rPr lang="en-US" dirty="0">
                <a:solidFill>
                  <a:schemeClr val="bg1"/>
                </a:solidFill>
                <a:latin typeface="Century Gothic" panose="020B0502020202020204" pitchFamily="34" charset="0"/>
              </a:rPr>
              <a:t> Plan</a:t>
            </a:r>
          </a:p>
          <a:p>
            <a:pPr marL="342900" indent="-342900" algn="l">
              <a:buFont typeface="Arial" panose="020B0604020202020204" pitchFamily="34" charset="0"/>
              <a:buChar char="•"/>
            </a:pPr>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Υποβολή της αίτησης</a:t>
            </a:r>
            <a:endParaRPr lang="en-US" dirty="0">
              <a:solidFill>
                <a:schemeClr val="bg1"/>
              </a:solidFill>
              <a:latin typeface="Century Gothic" panose="020B0502020202020204" pitchFamily="34" charset="0"/>
            </a:endParaRPr>
          </a:p>
          <a:p>
            <a:pPr algn="l"/>
            <a:endParaRPr lang="el-GR" dirty="0">
              <a:solidFill>
                <a:schemeClr val="bg1"/>
              </a:solidFill>
              <a:latin typeface="Century Gothic" panose="020B0502020202020204" pitchFamily="34" charset="0"/>
            </a:endParaRPr>
          </a:p>
          <a:p>
            <a:pPr algn="l"/>
            <a:endParaRPr lang="el-GR" dirty="0">
              <a:solidFill>
                <a:schemeClr val="bg1"/>
              </a:solidFill>
              <a:latin typeface="Century Gothic" panose="020B0502020202020204" pitchFamily="34" charset="0"/>
            </a:endParaRPr>
          </a:p>
          <a:p>
            <a:pPr algn="l"/>
            <a:endParaRPr lang="el-GR" dirty="0">
              <a:solidFill>
                <a:schemeClr val="bg1"/>
              </a:solidFill>
              <a:latin typeface="Century Gothic" panose="020B0502020202020204" pitchFamily="34" charset="0"/>
            </a:endParaRPr>
          </a:p>
        </p:txBody>
      </p:sp>
      <p:cxnSp>
        <p:nvCxnSpPr>
          <p:cNvPr id="7" name="Straight Connector 6"/>
          <p:cNvCxnSpPr/>
          <p:nvPr/>
        </p:nvCxnSpPr>
        <p:spPr>
          <a:xfrm>
            <a:off x="4853354" y="1644162"/>
            <a:ext cx="8792" cy="3516923"/>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8900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3" y="60190"/>
            <a:ext cx="8194433" cy="523220"/>
          </a:xfrm>
          <a:prstGeom prst="rect">
            <a:avLst/>
          </a:prstGeom>
          <a:noFill/>
        </p:spPr>
        <p:txBody>
          <a:bodyPr wrap="square" rtlCol="0">
            <a:spAutoFit/>
          </a:bodyPr>
          <a:lstStyle/>
          <a:p>
            <a:pPr algn="ctr"/>
            <a:r>
              <a:rPr lang="el-GR" sz="2800" dirty="0">
                <a:solidFill>
                  <a:schemeClr val="bg1"/>
                </a:solidFill>
                <a:latin typeface="Century Gothic" panose="020B0502020202020204" pitchFamily="34" charset="0"/>
              </a:rPr>
              <a:t>Τα μέρη της αίτησης</a:t>
            </a:r>
            <a:endParaRPr lang="en-GB" sz="2800" dirty="0">
              <a:solidFill>
                <a:schemeClr val="bg1"/>
              </a:solidFill>
              <a:latin typeface="Century Gothic" panose="020B0502020202020204" pitchFamily="34" charset="0"/>
            </a:endParaRPr>
          </a:p>
        </p:txBody>
      </p:sp>
      <p:sp>
        <p:nvSpPr>
          <p:cNvPr id="4" name="object 10"/>
          <p:cNvSpPr/>
          <p:nvPr/>
        </p:nvSpPr>
        <p:spPr>
          <a:xfrm>
            <a:off x="1325767" y="1048588"/>
            <a:ext cx="3267710" cy="1131383"/>
          </a:xfrm>
          <a:custGeom>
            <a:avLst/>
            <a:gdLst/>
            <a:ahLst/>
            <a:cxnLst/>
            <a:rect l="l" t="t" r="r" b="b"/>
            <a:pathLst>
              <a:path w="3267710" h="1187450">
                <a:moveTo>
                  <a:pt x="3069590" y="0"/>
                </a:moveTo>
                <a:lnTo>
                  <a:pt x="197866" y="0"/>
                </a:lnTo>
                <a:lnTo>
                  <a:pt x="152499" y="5228"/>
                </a:lnTo>
                <a:lnTo>
                  <a:pt x="110852" y="20121"/>
                </a:lnTo>
                <a:lnTo>
                  <a:pt x="74114" y="43487"/>
                </a:lnTo>
                <a:lnTo>
                  <a:pt x="43471" y="74135"/>
                </a:lnTo>
                <a:lnTo>
                  <a:pt x="20112" y="110875"/>
                </a:lnTo>
                <a:lnTo>
                  <a:pt x="5226" y="152515"/>
                </a:lnTo>
                <a:lnTo>
                  <a:pt x="0" y="197865"/>
                </a:lnTo>
                <a:lnTo>
                  <a:pt x="0" y="989329"/>
                </a:lnTo>
                <a:lnTo>
                  <a:pt x="5226" y="1034680"/>
                </a:lnTo>
                <a:lnTo>
                  <a:pt x="20112" y="1076320"/>
                </a:lnTo>
                <a:lnTo>
                  <a:pt x="43471" y="1113060"/>
                </a:lnTo>
                <a:lnTo>
                  <a:pt x="74114" y="1143708"/>
                </a:lnTo>
                <a:lnTo>
                  <a:pt x="110852" y="1167074"/>
                </a:lnTo>
                <a:lnTo>
                  <a:pt x="152499" y="1181967"/>
                </a:lnTo>
                <a:lnTo>
                  <a:pt x="197866" y="1187195"/>
                </a:lnTo>
                <a:lnTo>
                  <a:pt x="3069590" y="1187195"/>
                </a:lnTo>
                <a:lnTo>
                  <a:pt x="3114940" y="1181967"/>
                </a:lnTo>
                <a:lnTo>
                  <a:pt x="3156580" y="1167074"/>
                </a:lnTo>
                <a:lnTo>
                  <a:pt x="3193320" y="1143708"/>
                </a:lnTo>
                <a:lnTo>
                  <a:pt x="3223968" y="1113060"/>
                </a:lnTo>
                <a:lnTo>
                  <a:pt x="3247334" y="1076320"/>
                </a:lnTo>
                <a:lnTo>
                  <a:pt x="3262227" y="1034680"/>
                </a:lnTo>
                <a:lnTo>
                  <a:pt x="3267456" y="989329"/>
                </a:lnTo>
                <a:lnTo>
                  <a:pt x="3267456" y="197865"/>
                </a:lnTo>
                <a:lnTo>
                  <a:pt x="3262227" y="152515"/>
                </a:lnTo>
                <a:lnTo>
                  <a:pt x="3247334" y="110875"/>
                </a:lnTo>
                <a:lnTo>
                  <a:pt x="3223968" y="74135"/>
                </a:lnTo>
                <a:lnTo>
                  <a:pt x="3193320" y="43487"/>
                </a:lnTo>
                <a:lnTo>
                  <a:pt x="3156580" y="20121"/>
                </a:lnTo>
                <a:lnTo>
                  <a:pt x="3114940" y="5228"/>
                </a:lnTo>
                <a:lnTo>
                  <a:pt x="3069590" y="0"/>
                </a:lnTo>
                <a:close/>
              </a:path>
            </a:pathLst>
          </a:custGeom>
          <a:solidFill>
            <a:schemeClr val="accent1"/>
          </a:solidFill>
        </p:spPr>
        <p:txBody>
          <a:bodyPr wrap="square" lIns="0" tIns="0" rIns="0" bIns="0" rtlCol="0"/>
          <a:lstStyle/>
          <a:p>
            <a:pPr marR="5715" algn="ctr">
              <a:lnSpc>
                <a:spcPct val="100000"/>
              </a:lnSpc>
              <a:spcBef>
                <a:spcPts val="95"/>
              </a:spcBef>
            </a:pPr>
            <a:r>
              <a:rPr lang="el-GR" sz="1600" b="1" spc="80" dirty="0" err="1">
                <a:solidFill>
                  <a:srgbClr val="FFFFFF"/>
                </a:solidFill>
                <a:latin typeface="Century Gothic" panose="020B0502020202020204" pitchFamily="34" charset="0"/>
                <a:cs typeface="Arial"/>
              </a:rPr>
              <a:t>Background</a:t>
            </a:r>
            <a:endParaRPr lang="el-GR" sz="1600" dirty="0">
              <a:latin typeface="Century Gothic" panose="020B0502020202020204" pitchFamily="34" charset="0"/>
              <a:cs typeface="Arial"/>
            </a:endParaRPr>
          </a:p>
          <a:p>
            <a:pPr marL="1270" algn="ctr">
              <a:lnSpc>
                <a:spcPct val="100000"/>
              </a:lnSpc>
            </a:pPr>
            <a:r>
              <a:rPr lang="el-GR" sz="1600" spc="5" dirty="0">
                <a:solidFill>
                  <a:srgbClr val="FFFFFF"/>
                </a:solidFill>
                <a:latin typeface="Century Gothic" panose="020B0502020202020204" pitchFamily="34" charset="0"/>
                <a:cs typeface="Arial"/>
              </a:rPr>
              <a:t>Ποιος είναι ο οργανισμός σας</a:t>
            </a:r>
            <a:r>
              <a:rPr lang="el-GR" sz="1600" spc="-10" dirty="0">
                <a:solidFill>
                  <a:srgbClr val="FFFFFF"/>
                </a:solidFill>
                <a:latin typeface="Century Gothic" panose="020B0502020202020204" pitchFamily="34" charset="0"/>
                <a:cs typeface="Arial"/>
              </a:rPr>
              <a:t>;</a:t>
            </a:r>
            <a:endParaRPr lang="el-GR" sz="1600" dirty="0">
              <a:latin typeface="Century Gothic" panose="020B0502020202020204" pitchFamily="34" charset="0"/>
              <a:cs typeface="Arial"/>
            </a:endParaRPr>
          </a:p>
          <a:p>
            <a:pPr algn="ctr">
              <a:lnSpc>
                <a:spcPct val="100000"/>
              </a:lnSpc>
            </a:pPr>
            <a:r>
              <a:rPr lang="el-GR" sz="1600" spc="5" dirty="0">
                <a:solidFill>
                  <a:srgbClr val="FFFFFF"/>
                </a:solidFill>
                <a:latin typeface="Century Gothic" panose="020B0502020202020204" pitchFamily="34" charset="0"/>
                <a:cs typeface="Arial"/>
              </a:rPr>
              <a:t>Για ποιο λόγο κάνετε αίτηση;</a:t>
            </a:r>
            <a:endParaRPr lang="el-GR" sz="1600" dirty="0">
              <a:latin typeface="Century Gothic" panose="020B0502020202020204" pitchFamily="34" charset="0"/>
              <a:cs typeface="Arial"/>
            </a:endParaRPr>
          </a:p>
        </p:txBody>
      </p:sp>
      <p:grpSp>
        <p:nvGrpSpPr>
          <p:cNvPr id="5" name="Group 4"/>
          <p:cNvGrpSpPr/>
          <p:nvPr/>
        </p:nvGrpSpPr>
        <p:grpSpPr>
          <a:xfrm>
            <a:off x="814373" y="2333016"/>
            <a:ext cx="9572042" cy="4210288"/>
            <a:chOff x="220878" y="2770131"/>
            <a:chExt cx="8931834" cy="3433646"/>
          </a:xfrm>
        </p:grpSpPr>
        <p:sp>
          <p:nvSpPr>
            <p:cNvPr id="6" name="object 2"/>
            <p:cNvSpPr/>
            <p:nvPr/>
          </p:nvSpPr>
          <p:spPr>
            <a:xfrm>
              <a:off x="220878" y="2770131"/>
              <a:ext cx="523240" cy="3307661"/>
            </a:xfrm>
            <a:custGeom>
              <a:avLst/>
              <a:gdLst/>
              <a:ahLst/>
              <a:cxnLst/>
              <a:rect l="l" t="t" r="r" b="b"/>
              <a:pathLst>
                <a:path w="523240" h="2809240">
                  <a:moveTo>
                    <a:pt x="435609" y="0"/>
                  </a:moveTo>
                  <a:lnTo>
                    <a:pt x="87122" y="0"/>
                  </a:lnTo>
                  <a:lnTo>
                    <a:pt x="53208" y="6844"/>
                  </a:lnTo>
                  <a:lnTo>
                    <a:pt x="25515" y="25511"/>
                  </a:lnTo>
                  <a:lnTo>
                    <a:pt x="6845" y="53203"/>
                  </a:lnTo>
                  <a:lnTo>
                    <a:pt x="0" y="87122"/>
                  </a:lnTo>
                  <a:lnTo>
                    <a:pt x="0" y="2721610"/>
                  </a:lnTo>
                  <a:lnTo>
                    <a:pt x="6845" y="2755523"/>
                  </a:lnTo>
                  <a:lnTo>
                    <a:pt x="25515" y="2783216"/>
                  </a:lnTo>
                  <a:lnTo>
                    <a:pt x="53208" y="2801886"/>
                  </a:lnTo>
                  <a:lnTo>
                    <a:pt x="87122" y="2808732"/>
                  </a:lnTo>
                  <a:lnTo>
                    <a:pt x="435609" y="2808732"/>
                  </a:lnTo>
                  <a:lnTo>
                    <a:pt x="469523" y="2801886"/>
                  </a:lnTo>
                  <a:lnTo>
                    <a:pt x="497216" y="2783216"/>
                  </a:lnTo>
                  <a:lnTo>
                    <a:pt x="515886" y="2755523"/>
                  </a:lnTo>
                  <a:lnTo>
                    <a:pt x="522731" y="2721610"/>
                  </a:lnTo>
                  <a:lnTo>
                    <a:pt x="522731" y="87122"/>
                  </a:lnTo>
                  <a:lnTo>
                    <a:pt x="515886" y="53203"/>
                  </a:lnTo>
                  <a:lnTo>
                    <a:pt x="497216" y="25511"/>
                  </a:lnTo>
                  <a:lnTo>
                    <a:pt x="469523" y="6844"/>
                  </a:lnTo>
                  <a:lnTo>
                    <a:pt x="435609" y="0"/>
                  </a:lnTo>
                  <a:close/>
                </a:path>
              </a:pathLst>
            </a:custGeom>
            <a:solidFill>
              <a:schemeClr val="accent6">
                <a:lumMod val="75000"/>
              </a:schemeClr>
            </a:solidFill>
          </p:spPr>
          <p:txBody>
            <a:bodyPr wrap="square" lIns="0" tIns="0" rIns="0" bIns="0" rtlCol="0"/>
            <a:lstStyle/>
            <a:p>
              <a:endParaRPr>
                <a:latin typeface="Century Gothic" panose="020B0502020202020204" pitchFamily="34" charset="0"/>
              </a:endParaRPr>
            </a:p>
          </p:txBody>
        </p:sp>
        <p:sp>
          <p:nvSpPr>
            <p:cNvPr id="7" name="object 3"/>
            <p:cNvSpPr txBox="1"/>
            <p:nvPr/>
          </p:nvSpPr>
          <p:spPr>
            <a:xfrm>
              <a:off x="311621" y="3580621"/>
              <a:ext cx="270529" cy="2230967"/>
            </a:xfrm>
            <a:prstGeom prst="rect">
              <a:avLst/>
            </a:prstGeom>
          </p:spPr>
          <p:txBody>
            <a:bodyPr vert="vert270" wrap="square" lIns="0" tIns="0" rIns="0" bIns="0" rtlCol="0">
              <a:spAutoFit/>
            </a:bodyPr>
            <a:lstStyle/>
            <a:p>
              <a:pPr marL="12700" algn="ctr">
                <a:lnSpc>
                  <a:spcPts val="2090"/>
                </a:lnSpc>
              </a:pPr>
              <a:r>
                <a:rPr sz="1800" b="1" spc="75" dirty="0">
                  <a:solidFill>
                    <a:srgbClr val="FFFFFF"/>
                  </a:solidFill>
                  <a:latin typeface="Century Gothic" panose="020B0502020202020204" pitchFamily="34" charset="0"/>
                  <a:cs typeface="Arial"/>
                </a:rPr>
                <a:t>Erasmus</a:t>
              </a:r>
              <a:r>
                <a:rPr sz="1800" b="1" spc="175" dirty="0">
                  <a:solidFill>
                    <a:srgbClr val="FFFFFF"/>
                  </a:solidFill>
                  <a:latin typeface="Century Gothic" panose="020B0502020202020204" pitchFamily="34" charset="0"/>
                  <a:cs typeface="Arial"/>
                </a:rPr>
                <a:t> </a:t>
              </a:r>
              <a:r>
                <a:rPr sz="1800" b="1" spc="65" dirty="0">
                  <a:solidFill>
                    <a:srgbClr val="FFFFFF"/>
                  </a:solidFill>
                  <a:latin typeface="Century Gothic" panose="020B0502020202020204" pitchFamily="34" charset="0"/>
                  <a:cs typeface="Arial"/>
                </a:rPr>
                <a:t>Plan</a:t>
              </a:r>
              <a:endParaRPr sz="1800" dirty="0">
                <a:latin typeface="Century Gothic" panose="020B0502020202020204" pitchFamily="34" charset="0"/>
                <a:cs typeface="Arial"/>
              </a:endParaRPr>
            </a:p>
          </p:txBody>
        </p:sp>
        <p:sp>
          <p:nvSpPr>
            <p:cNvPr id="8" name="object 4"/>
            <p:cNvSpPr/>
            <p:nvPr/>
          </p:nvSpPr>
          <p:spPr>
            <a:xfrm>
              <a:off x="899184" y="2814319"/>
              <a:ext cx="2592705" cy="578414"/>
            </a:xfrm>
            <a:custGeom>
              <a:avLst/>
              <a:gdLst/>
              <a:ahLst/>
              <a:cxnLst/>
              <a:rect l="l" t="t" r="r" b="b"/>
              <a:pathLst>
                <a:path w="2592704" h="579119">
                  <a:moveTo>
                    <a:pt x="2495804" y="0"/>
                  </a:moveTo>
                  <a:lnTo>
                    <a:pt x="96519" y="0"/>
                  </a:lnTo>
                  <a:lnTo>
                    <a:pt x="58952" y="7580"/>
                  </a:lnTo>
                  <a:lnTo>
                    <a:pt x="28271" y="28257"/>
                  </a:lnTo>
                  <a:lnTo>
                    <a:pt x="7585" y="58935"/>
                  </a:lnTo>
                  <a:lnTo>
                    <a:pt x="0" y="96520"/>
                  </a:lnTo>
                  <a:lnTo>
                    <a:pt x="0" y="482600"/>
                  </a:lnTo>
                  <a:lnTo>
                    <a:pt x="7585" y="520184"/>
                  </a:lnTo>
                  <a:lnTo>
                    <a:pt x="28271" y="550862"/>
                  </a:lnTo>
                  <a:lnTo>
                    <a:pt x="58952" y="571539"/>
                  </a:lnTo>
                  <a:lnTo>
                    <a:pt x="96519" y="579120"/>
                  </a:lnTo>
                  <a:lnTo>
                    <a:pt x="2495804" y="579120"/>
                  </a:lnTo>
                  <a:lnTo>
                    <a:pt x="2533388" y="571539"/>
                  </a:lnTo>
                  <a:lnTo>
                    <a:pt x="2564066" y="550862"/>
                  </a:lnTo>
                  <a:lnTo>
                    <a:pt x="2584743" y="520184"/>
                  </a:lnTo>
                  <a:lnTo>
                    <a:pt x="2592324" y="482600"/>
                  </a:lnTo>
                  <a:lnTo>
                    <a:pt x="2592324" y="96520"/>
                  </a:lnTo>
                  <a:lnTo>
                    <a:pt x="2584743" y="58935"/>
                  </a:lnTo>
                  <a:lnTo>
                    <a:pt x="2564066" y="28257"/>
                  </a:lnTo>
                  <a:lnTo>
                    <a:pt x="2533388" y="7580"/>
                  </a:lnTo>
                  <a:lnTo>
                    <a:pt x="2495804" y="0"/>
                  </a:lnTo>
                  <a:close/>
                </a:path>
              </a:pathLst>
            </a:custGeom>
            <a:solidFill>
              <a:schemeClr val="accent6"/>
            </a:solidFill>
          </p:spPr>
          <p:txBody>
            <a:bodyPr wrap="square" lIns="0" tIns="0" rIns="0" bIns="0" rtlCol="0"/>
            <a:lstStyle/>
            <a:p>
              <a:endParaRPr>
                <a:latin typeface="Century Gothic" panose="020B0502020202020204" pitchFamily="34" charset="0"/>
              </a:endParaRPr>
            </a:p>
          </p:txBody>
        </p:sp>
        <p:sp>
          <p:nvSpPr>
            <p:cNvPr id="9" name="object 5"/>
            <p:cNvSpPr txBox="1"/>
            <p:nvPr/>
          </p:nvSpPr>
          <p:spPr>
            <a:xfrm>
              <a:off x="1042212" y="2883290"/>
              <a:ext cx="2236470" cy="448841"/>
            </a:xfrm>
            <a:prstGeom prst="rect">
              <a:avLst/>
            </a:prstGeom>
          </p:spPr>
          <p:txBody>
            <a:bodyPr vert="horz" wrap="square" lIns="0" tIns="12700" rIns="0" bIns="0" rtlCol="0">
              <a:spAutoFit/>
            </a:bodyPr>
            <a:lstStyle/>
            <a:p>
              <a:pPr marR="3810" algn="ctr">
                <a:lnSpc>
                  <a:spcPts val="1800"/>
                </a:lnSpc>
                <a:spcBef>
                  <a:spcPts val="100"/>
                </a:spcBef>
              </a:pPr>
              <a:r>
                <a:rPr sz="1500" b="1" spc="80" dirty="0">
                  <a:solidFill>
                    <a:srgbClr val="FFFFFF"/>
                  </a:solidFill>
                  <a:latin typeface="Century Gothic" panose="020B0502020202020204" pitchFamily="34" charset="0"/>
                  <a:cs typeface="Arial"/>
                </a:rPr>
                <a:t>Objectives</a:t>
              </a:r>
              <a:endParaRPr sz="1500" dirty="0">
                <a:latin typeface="Century Gothic" panose="020B0502020202020204" pitchFamily="34" charset="0"/>
                <a:cs typeface="Arial"/>
              </a:endParaRPr>
            </a:p>
            <a:p>
              <a:pPr algn="ctr">
                <a:lnSpc>
                  <a:spcPts val="1560"/>
                </a:lnSpc>
              </a:pPr>
              <a:r>
                <a:rPr lang="el-GR" sz="1300" spc="5" dirty="0">
                  <a:solidFill>
                    <a:srgbClr val="FFFFFF"/>
                  </a:solidFill>
                  <a:latin typeface="Century Gothic" panose="020B0502020202020204" pitchFamily="34" charset="0"/>
                  <a:cs typeface="Arial"/>
                </a:rPr>
                <a:t>Τι θέλετε να πετύχετε</a:t>
              </a:r>
              <a:r>
                <a:rPr lang="en-US" sz="1300" spc="5" dirty="0">
                  <a:solidFill>
                    <a:srgbClr val="FFFFFF"/>
                  </a:solidFill>
                  <a:latin typeface="Century Gothic" panose="020B0502020202020204" pitchFamily="34" charset="0"/>
                  <a:cs typeface="Arial"/>
                </a:rPr>
                <a:t>;</a:t>
              </a:r>
              <a:endParaRPr sz="1300" dirty="0">
                <a:latin typeface="Century Gothic" panose="020B0502020202020204" pitchFamily="34" charset="0"/>
                <a:cs typeface="Arial"/>
              </a:endParaRPr>
            </a:p>
          </p:txBody>
        </p:sp>
        <p:sp>
          <p:nvSpPr>
            <p:cNvPr id="10" name="object 6"/>
            <p:cNvSpPr/>
            <p:nvPr/>
          </p:nvSpPr>
          <p:spPr>
            <a:xfrm>
              <a:off x="854964" y="3749209"/>
              <a:ext cx="2592705" cy="448842"/>
            </a:xfrm>
            <a:custGeom>
              <a:avLst/>
              <a:gdLst/>
              <a:ahLst/>
              <a:cxnLst/>
              <a:rect l="l" t="t" r="r" b="b"/>
              <a:pathLst>
                <a:path w="2592704" h="591820">
                  <a:moveTo>
                    <a:pt x="2493772" y="0"/>
                  </a:moveTo>
                  <a:lnTo>
                    <a:pt x="98552" y="0"/>
                  </a:lnTo>
                  <a:lnTo>
                    <a:pt x="60189" y="7737"/>
                  </a:lnTo>
                  <a:lnTo>
                    <a:pt x="28863" y="28844"/>
                  </a:lnTo>
                  <a:lnTo>
                    <a:pt x="7744" y="60168"/>
                  </a:lnTo>
                  <a:lnTo>
                    <a:pt x="0" y="98551"/>
                  </a:lnTo>
                  <a:lnTo>
                    <a:pt x="0" y="492759"/>
                  </a:lnTo>
                  <a:lnTo>
                    <a:pt x="7744" y="531143"/>
                  </a:lnTo>
                  <a:lnTo>
                    <a:pt x="28863" y="562467"/>
                  </a:lnTo>
                  <a:lnTo>
                    <a:pt x="60189" y="583574"/>
                  </a:lnTo>
                  <a:lnTo>
                    <a:pt x="98552" y="591312"/>
                  </a:lnTo>
                  <a:lnTo>
                    <a:pt x="2493772" y="591312"/>
                  </a:lnTo>
                  <a:lnTo>
                    <a:pt x="2532155" y="583574"/>
                  </a:lnTo>
                  <a:lnTo>
                    <a:pt x="2563479" y="562467"/>
                  </a:lnTo>
                  <a:lnTo>
                    <a:pt x="2584586" y="531143"/>
                  </a:lnTo>
                  <a:lnTo>
                    <a:pt x="2592324" y="492759"/>
                  </a:lnTo>
                  <a:lnTo>
                    <a:pt x="2592324" y="98551"/>
                  </a:lnTo>
                  <a:lnTo>
                    <a:pt x="2584586" y="60168"/>
                  </a:lnTo>
                  <a:lnTo>
                    <a:pt x="2563479" y="28844"/>
                  </a:lnTo>
                  <a:lnTo>
                    <a:pt x="2532155" y="7737"/>
                  </a:lnTo>
                  <a:lnTo>
                    <a:pt x="2493772" y="0"/>
                  </a:lnTo>
                  <a:close/>
                </a:path>
              </a:pathLst>
            </a:custGeom>
            <a:solidFill>
              <a:schemeClr val="accent6"/>
            </a:solidFill>
          </p:spPr>
          <p:txBody>
            <a:bodyPr wrap="square" lIns="0" tIns="0" rIns="0" bIns="0" rtlCol="0"/>
            <a:lstStyle/>
            <a:p>
              <a:endParaRPr>
                <a:latin typeface="Century Gothic" panose="020B0502020202020204" pitchFamily="34" charset="0"/>
              </a:endParaRPr>
            </a:p>
          </p:txBody>
        </p:sp>
        <p:sp>
          <p:nvSpPr>
            <p:cNvPr id="11" name="object 7"/>
            <p:cNvSpPr txBox="1"/>
            <p:nvPr/>
          </p:nvSpPr>
          <p:spPr>
            <a:xfrm>
              <a:off x="1263141" y="3749209"/>
              <a:ext cx="1778000" cy="448841"/>
            </a:xfrm>
            <a:prstGeom prst="rect">
              <a:avLst/>
            </a:prstGeom>
          </p:spPr>
          <p:txBody>
            <a:bodyPr vert="horz" wrap="square" lIns="0" tIns="12700" rIns="0" bIns="0" rtlCol="0">
              <a:spAutoFit/>
            </a:bodyPr>
            <a:lstStyle/>
            <a:p>
              <a:pPr marR="4445" algn="ctr">
                <a:lnSpc>
                  <a:spcPts val="1800"/>
                </a:lnSpc>
                <a:spcBef>
                  <a:spcPts val="100"/>
                </a:spcBef>
              </a:pPr>
              <a:r>
                <a:rPr sz="1500" b="1" spc="80" dirty="0">
                  <a:solidFill>
                    <a:srgbClr val="FFFFFF"/>
                  </a:solidFill>
                  <a:latin typeface="Century Gothic" panose="020B0502020202020204" pitchFamily="34" charset="0"/>
                  <a:cs typeface="Arial"/>
                </a:rPr>
                <a:t>Activities</a:t>
              </a:r>
              <a:endParaRPr sz="1500" dirty="0">
                <a:latin typeface="Century Gothic" panose="020B0502020202020204" pitchFamily="34" charset="0"/>
                <a:cs typeface="Arial"/>
              </a:endParaRPr>
            </a:p>
            <a:p>
              <a:pPr algn="ctr">
                <a:lnSpc>
                  <a:spcPts val="1560"/>
                </a:lnSpc>
              </a:pPr>
              <a:r>
                <a:rPr lang="el-GR" sz="1300" spc="-5" dirty="0">
                  <a:solidFill>
                    <a:srgbClr val="FFFFFF"/>
                  </a:solidFill>
                  <a:latin typeface="Century Gothic" panose="020B0502020202020204" pitchFamily="34" charset="0"/>
                  <a:cs typeface="Arial"/>
                </a:rPr>
                <a:t>Πώς θα το πετύχετε</a:t>
              </a:r>
              <a:r>
                <a:rPr lang="en-US" sz="1300" spc="-5" dirty="0">
                  <a:solidFill>
                    <a:srgbClr val="FFFFFF"/>
                  </a:solidFill>
                  <a:latin typeface="Century Gothic" panose="020B0502020202020204" pitchFamily="34" charset="0"/>
                  <a:cs typeface="Arial"/>
                </a:rPr>
                <a:t>;</a:t>
              </a:r>
              <a:endParaRPr sz="1300" dirty="0">
                <a:latin typeface="Century Gothic" panose="020B0502020202020204" pitchFamily="34" charset="0"/>
                <a:cs typeface="Arial"/>
              </a:endParaRPr>
            </a:p>
          </p:txBody>
        </p:sp>
        <p:sp>
          <p:nvSpPr>
            <p:cNvPr id="12" name="object 8"/>
            <p:cNvSpPr/>
            <p:nvPr/>
          </p:nvSpPr>
          <p:spPr>
            <a:xfrm>
              <a:off x="854964" y="4525264"/>
              <a:ext cx="2592705" cy="631929"/>
            </a:xfrm>
            <a:custGeom>
              <a:avLst/>
              <a:gdLst/>
              <a:ahLst/>
              <a:cxnLst/>
              <a:rect l="l" t="t" r="r" b="b"/>
              <a:pathLst>
                <a:path w="2592704" h="582295">
                  <a:moveTo>
                    <a:pt x="2495296" y="0"/>
                  </a:moveTo>
                  <a:lnTo>
                    <a:pt x="97028" y="0"/>
                  </a:lnTo>
                  <a:lnTo>
                    <a:pt x="59262" y="7623"/>
                  </a:lnTo>
                  <a:lnTo>
                    <a:pt x="28421" y="28416"/>
                  </a:lnTo>
                  <a:lnTo>
                    <a:pt x="7625" y="59257"/>
                  </a:lnTo>
                  <a:lnTo>
                    <a:pt x="0" y="97027"/>
                  </a:lnTo>
                  <a:lnTo>
                    <a:pt x="0" y="485139"/>
                  </a:lnTo>
                  <a:lnTo>
                    <a:pt x="7625" y="522905"/>
                  </a:lnTo>
                  <a:lnTo>
                    <a:pt x="28421" y="553746"/>
                  </a:lnTo>
                  <a:lnTo>
                    <a:pt x="59262" y="574542"/>
                  </a:lnTo>
                  <a:lnTo>
                    <a:pt x="97028" y="582167"/>
                  </a:lnTo>
                  <a:lnTo>
                    <a:pt x="2495296" y="582167"/>
                  </a:lnTo>
                  <a:lnTo>
                    <a:pt x="2533066" y="574542"/>
                  </a:lnTo>
                  <a:lnTo>
                    <a:pt x="2563907" y="553746"/>
                  </a:lnTo>
                  <a:lnTo>
                    <a:pt x="2584700" y="522905"/>
                  </a:lnTo>
                  <a:lnTo>
                    <a:pt x="2592324" y="485139"/>
                  </a:lnTo>
                  <a:lnTo>
                    <a:pt x="2592324" y="97027"/>
                  </a:lnTo>
                  <a:lnTo>
                    <a:pt x="2584700" y="59257"/>
                  </a:lnTo>
                  <a:lnTo>
                    <a:pt x="2563907" y="28416"/>
                  </a:lnTo>
                  <a:lnTo>
                    <a:pt x="2533066" y="7623"/>
                  </a:lnTo>
                  <a:lnTo>
                    <a:pt x="2495296" y="0"/>
                  </a:lnTo>
                  <a:close/>
                </a:path>
              </a:pathLst>
            </a:custGeom>
            <a:solidFill>
              <a:srgbClr val="6D84A1"/>
            </a:solidFill>
          </p:spPr>
          <p:txBody>
            <a:bodyPr wrap="square" lIns="0" tIns="0" rIns="0" bIns="0" rtlCol="0"/>
            <a:lstStyle/>
            <a:p>
              <a:endParaRPr>
                <a:latin typeface="Century Gothic" panose="020B0502020202020204" pitchFamily="34" charset="0"/>
              </a:endParaRPr>
            </a:p>
          </p:txBody>
        </p:sp>
        <p:sp>
          <p:nvSpPr>
            <p:cNvPr id="13" name="object 9"/>
            <p:cNvSpPr txBox="1"/>
            <p:nvPr/>
          </p:nvSpPr>
          <p:spPr>
            <a:xfrm>
              <a:off x="899185" y="4525265"/>
              <a:ext cx="2592704" cy="654025"/>
            </a:xfrm>
            <a:prstGeom prst="rect">
              <a:avLst/>
            </a:prstGeom>
            <a:solidFill>
              <a:schemeClr val="accent6"/>
            </a:solidFill>
          </p:spPr>
          <p:txBody>
            <a:bodyPr vert="horz" wrap="square" lIns="0" tIns="12700" rIns="0" bIns="0" rtlCol="0">
              <a:spAutoFit/>
            </a:bodyPr>
            <a:lstStyle/>
            <a:p>
              <a:pPr marR="7620" algn="ctr">
                <a:lnSpc>
                  <a:spcPts val="1800"/>
                </a:lnSpc>
                <a:spcBef>
                  <a:spcPts val="100"/>
                </a:spcBef>
              </a:pPr>
              <a:r>
                <a:rPr sz="1500" b="1" spc="80" dirty="0">
                  <a:solidFill>
                    <a:srgbClr val="FFFFFF"/>
                  </a:solidFill>
                  <a:latin typeface="Century Gothic" panose="020B0502020202020204" pitchFamily="34" charset="0"/>
                  <a:cs typeface="Arial"/>
                </a:rPr>
                <a:t>Quality</a:t>
              </a:r>
              <a:r>
                <a:rPr sz="1500" b="1" spc="175" dirty="0">
                  <a:solidFill>
                    <a:srgbClr val="FFFFFF"/>
                  </a:solidFill>
                  <a:latin typeface="Century Gothic" panose="020B0502020202020204" pitchFamily="34" charset="0"/>
                  <a:cs typeface="Arial"/>
                </a:rPr>
                <a:t> </a:t>
              </a:r>
              <a:r>
                <a:rPr sz="1500" b="1" spc="80" dirty="0">
                  <a:solidFill>
                    <a:srgbClr val="FFFFFF"/>
                  </a:solidFill>
                  <a:latin typeface="Century Gothic" panose="020B0502020202020204" pitchFamily="34" charset="0"/>
                  <a:cs typeface="Arial"/>
                </a:rPr>
                <a:t>Standards</a:t>
              </a:r>
              <a:endParaRPr sz="1500" dirty="0">
                <a:latin typeface="Century Gothic" panose="020B0502020202020204" pitchFamily="34" charset="0"/>
                <a:cs typeface="Arial"/>
              </a:endParaRPr>
            </a:p>
            <a:p>
              <a:pPr algn="ctr">
                <a:lnSpc>
                  <a:spcPts val="1560"/>
                </a:lnSpc>
              </a:pPr>
              <a:r>
                <a:rPr lang="el-GR" sz="1300" spc="5" dirty="0">
                  <a:solidFill>
                    <a:srgbClr val="FFFFFF"/>
                  </a:solidFill>
                  <a:latin typeface="Century Gothic" panose="020B0502020202020204" pitchFamily="34" charset="0"/>
                  <a:cs typeface="Arial"/>
                </a:rPr>
                <a:t>Τι αναμένεται από τον οργανισμό σας</a:t>
              </a:r>
              <a:r>
                <a:rPr lang="en-US" sz="1300" spc="5" dirty="0">
                  <a:solidFill>
                    <a:srgbClr val="FFFFFF"/>
                  </a:solidFill>
                  <a:latin typeface="Century Gothic" panose="020B0502020202020204" pitchFamily="34" charset="0"/>
                  <a:cs typeface="Arial"/>
                </a:rPr>
                <a:t>;</a:t>
              </a:r>
              <a:endParaRPr sz="1300" dirty="0">
                <a:latin typeface="Century Gothic" panose="020B0502020202020204" pitchFamily="34" charset="0"/>
                <a:cs typeface="Arial"/>
              </a:endParaRPr>
            </a:p>
          </p:txBody>
        </p:sp>
        <p:sp>
          <p:nvSpPr>
            <p:cNvPr id="14" name="object 18"/>
            <p:cNvSpPr/>
            <p:nvPr/>
          </p:nvSpPr>
          <p:spPr>
            <a:xfrm>
              <a:off x="3611879" y="2818385"/>
              <a:ext cx="5352415" cy="574348"/>
            </a:xfrm>
            <a:custGeom>
              <a:avLst/>
              <a:gdLst/>
              <a:ahLst/>
              <a:cxnLst/>
              <a:rect l="l" t="t" r="r" b="b"/>
              <a:pathLst>
                <a:path w="5352415" h="576580">
                  <a:moveTo>
                    <a:pt x="5256276" y="0"/>
                  </a:moveTo>
                  <a:lnTo>
                    <a:pt x="96012" y="0"/>
                  </a:lnTo>
                  <a:lnTo>
                    <a:pt x="58614" y="7536"/>
                  </a:lnTo>
                  <a:lnTo>
                    <a:pt x="28098" y="28098"/>
                  </a:lnTo>
                  <a:lnTo>
                    <a:pt x="7536" y="58614"/>
                  </a:lnTo>
                  <a:lnTo>
                    <a:pt x="0" y="96012"/>
                  </a:lnTo>
                  <a:lnTo>
                    <a:pt x="0" y="480060"/>
                  </a:lnTo>
                  <a:lnTo>
                    <a:pt x="7536" y="517457"/>
                  </a:lnTo>
                  <a:lnTo>
                    <a:pt x="28098" y="547973"/>
                  </a:lnTo>
                  <a:lnTo>
                    <a:pt x="58614" y="568535"/>
                  </a:lnTo>
                  <a:lnTo>
                    <a:pt x="96012" y="576072"/>
                  </a:lnTo>
                  <a:lnTo>
                    <a:pt x="5256276" y="576072"/>
                  </a:lnTo>
                  <a:lnTo>
                    <a:pt x="5293673" y="568535"/>
                  </a:lnTo>
                  <a:lnTo>
                    <a:pt x="5324189" y="547973"/>
                  </a:lnTo>
                  <a:lnTo>
                    <a:pt x="5344751" y="517457"/>
                  </a:lnTo>
                  <a:lnTo>
                    <a:pt x="5352288" y="480060"/>
                  </a:lnTo>
                  <a:lnTo>
                    <a:pt x="5352288" y="96012"/>
                  </a:lnTo>
                  <a:lnTo>
                    <a:pt x="5344751" y="58614"/>
                  </a:lnTo>
                  <a:lnTo>
                    <a:pt x="5324189" y="28098"/>
                  </a:lnTo>
                  <a:lnTo>
                    <a:pt x="5293673" y="7536"/>
                  </a:lnTo>
                  <a:lnTo>
                    <a:pt x="5256276" y="0"/>
                  </a:lnTo>
                  <a:close/>
                </a:path>
              </a:pathLst>
            </a:custGeom>
            <a:solidFill>
              <a:schemeClr val="accent6">
                <a:lumMod val="40000"/>
                <a:lumOff val="60000"/>
              </a:schemeClr>
            </a:solidFill>
          </p:spPr>
          <p:txBody>
            <a:bodyPr wrap="square" lIns="0" tIns="0" rIns="0" bIns="0" rtlCol="0"/>
            <a:lstStyle/>
            <a:p>
              <a:endParaRPr>
                <a:latin typeface="Century Gothic" panose="020B0502020202020204" pitchFamily="34" charset="0"/>
              </a:endParaRPr>
            </a:p>
          </p:txBody>
        </p:sp>
        <p:sp>
          <p:nvSpPr>
            <p:cNvPr id="15" name="object 19"/>
            <p:cNvSpPr/>
            <p:nvPr/>
          </p:nvSpPr>
          <p:spPr>
            <a:xfrm>
              <a:off x="3733927" y="2920867"/>
              <a:ext cx="140208" cy="186943"/>
            </a:xfrm>
            <a:prstGeom prst="rect">
              <a:avLst/>
            </a:prstGeom>
            <a:blipFill>
              <a:blip r:embed="rId3" cstate="print"/>
              <a:stretch>
                <a:fillRect/>
              </a:stretch>
            </a:blipFill>
          </p:spPr>
          <p:txBody>
            <a:bodyPr wrap="square" lIns="0" tIns="0" rIns="0" bIns="0" rtlCol="0"/>
            <a:lstStyle/>
            <a:p>
              <a:endParaRPr>
                <a:latin typeface="Century Gothic" panose="020B0502020202020204" pitchFamily="34" charset="0"/>
              </a:endParaRPr>
            </a:p>
          </p:txBody>
        </p:sp>
        <p:sp>
          <p:nvSpPr>
            <p:cNvPr id="16" name="object 20"/>
            <p:cNvSpPr/>
            <p:nvPr/>
          </p:nvSpPr>
          <p:spPr>
            <a:xfrm>
              <a:off x="3733927" y="3156094"/>
              <a:ext cx="140208" cy="186943"/>
            </a:xfrm>
            <a:prstGeom prst="rect">
              <a:avLst/>
            </a:prstGeom>
            <a:blipFill>
              <a:blip r:embed="rId3" cstate="print"/>
              <a:stretch>
                <a:fillRect/>
              </a:stretch>
            </a:blipFill>
          </p:spPr>
          <p:txBody>
            <a:bodyPr wrap="square" lIns="0" tIns="0" rIns="0" bIns="0" rtlCol="0"/>
            <a:lstStyle/>
            <a:p>
              <a:endParaRPr>
                <a:latin typeface="Century Gothic" panose="020B0502020202020204" pitchFamily="34" charset="0"/>
              </a:endParaRPr>
            </a:p>
          </p:txBody>
        </p:sp>
        <p:sp>
          <p:nvSpPr>
            <p:cNvPr id="17" name="object 21"/>
            <p:cNvSpPr txBox="1"/>
            <p:nvPr/>
          </p:nvSpPr>
          <p:spPr>
            <a:xfrm>
              <a:off x="3968491" y="2875448"/>
              <a:ext cx="4384915" cy="474489"/>
            </a:xfrm>
            <a:prstGeom prst="rect">
              <a:avLst/>
            </a:prstGeom>
          </p:spPr>
          <p:txBody>
            <a:bodyPr vert="horz" wrap="square" lIns="0" tIns="12700" rIns="0" bIns="0" rtlCol="0">
              <a:spAutoFit/>
            </a:bodyPr>
            <a:lstStyle/>
            <a:p>
              <a:pPr marL="12700">
                <a:lnSpc>
                  <a:spcPct val="100000"/>
                </a:lnSpc>
                <a:spcBef>
                  <a:spcPts val="100"/>
                </a:spcBef>
              </a:pPr>
              <a:r>
                <a:rPr lang="el-GR" sz="1500" dirty="0">
                  <a:latin typeface="Century Gothic" panose="020B0502020202020204" pitchFamily="34" charset="0"/>
                  <a:cs typeface="Arial"/>
                </a:rPr>
                <a:t>Στόχοι του οργανισμού</a:t>
              </a:r>
              <a:endParaRPr sz="1500" dirty="0">
                <a:latin typeface="Century Gothic" panose="020B0502020202020204" pitchFamily="34" charset="0"/>
                <a:cs typeface="Arial"/>
              </a:endParaRPr>
            </a:p>
            <a:p>
              <a:pPr marL="12700">
                <a:lnSpc>
                  <a:spcPct val="100000"/>
                </a:lnSpc>
              </a:pPr>
              <a:r>
                <a:rPr lang="el-GR" sz="1500" dirty="0">
                  <a:latin typeface="Century Gothic" panose="020B0502020202020204" pitchFamily="34" charset="0"/>
                  <a:cs typeface="Arial"/>
                </a:rPr>
                <a:t>Πως θα μετρηθεί η πρόοδος στην επίτευξή τους</a:t>
              </a:r>
              <a:endParaRPr sz="1500" dirty="0">
                <a:latin typeface="Century Gothic" panose="020B0502020202020204" pitchFamily="34" charset="0"/>
                <a:cs typeface="Arial"/>
              </a:endParaRPr>
            </a:p>
          </p:txBody>
        </p:sp>
        <p:sp>
          <p:nvSpPr>
            <p:cNvPr id="18" name="object 22"/>
            <p:cNvSpPr/>
            <p:nvPr/>
          </p:nvSpPr>
          <p:spPr>
            <a:xfrm>
              <a:off x="859537" y="5444704"/>
              <a:ext cx="2592705" cy="759073"/>
            </a:xfrm>
            <a:custGeom>
              <a:avLst/>
              <a:gdLst/>
              <a:ahLst/>
              <a:cxnLst/>
              <a:rect l="l" t="t" r="r" b="b"/>
              <a:pathLst>
                <a:path w="2592704" h="876300">
                  <a:moveTo>
                    <a:pt x="2503042" y="0"/>
                  </a:moveTo>
                  <a:lnTo>
                    <a:pt x="89331" y="0"/>
                  </a:lnTo>
                  <a:lnTo>
                    <a:pt x="54558" y="7019"/>
                  </a:lnTo>
                  <a:lnTo>
                    <a:pt x="26163" y="26163"/>
                  </a:lnTo>
                  <a:lnTo>
                    <a:pt x="7019" y="54558"/>
                  </a:lnTo>
                  <a:lnTo>
                    <a:pt x="0" y="89331"/>
                  </a:lnTo>
                  <a:lnTo>
                    <a:pt x="0" y="786968"/>
                  </a:lnTo>
                  <a:lnTo>
                    <a:pt x="7019" y="821741"/>
                  </a:lnTo>
                  <a:lnTo>
                    <a:pt x="26163" y="850136"/>
                  </a:lnTo>
                  <a:lnTo>
                    <a:pt x="54558" y="869280"/>
                  </a:lnTo>
                  <a:lnTo>
                    <a:pt x="89331" y="876299"/>
                  </a:lnTo>
                  <a:lnTo>
                    <a:pt x="2503042" y="876299"/>
                  </a:lnTo>
                  <a:lnTo>
                    <a:pt x="2537781" y="869280"/>
                  </a:lnTo>
                  <a:lnTo>
                    <a:pt x="2566162" y="850136"/>
                  </a:lnTo>
                  <a:lnTo>
                    <a:pt x="2585303" y="821741"/>
                  </a:lnTo>
                  <a:lnTo>
                    <a:pt x="2592324" y="786968"/>
                  </a:lnTo>
                  <a:lnTo>
                    <a:pt x="2592324" y="89331"/>
                  </a:lnTo>
                  <a:lnTo>
                    <a:pt x="2585303" y="54558"/>
                  </a:lnTo>
                  <a:lnTo>
                    <a:pt x="2566162" y="26163"/>
                  </a:lnTo>
                  <a:lnTo>
                    <a:pt x="2537781" y="7019"/>
                  </a:lnTo>
                  <a:lnTo>
                    <a:pt x="2503042" y="0"/>
                  </a:lnTo>
                  <a:close/>
                </a:path>
              </a:pathLst>
            </a:custGeom>
            <a:solidFill>
              <a:schemeClr val="accent6"/>
            </a:solidFill>
          </p:spPr>
          <p:txBody>
            <a:bodyPr wrap="square" lIns="0" tIns="0" rIns="0" bIns="0" rtlCol="0"/>
            <a:lstStyle/>
            <a:p>
              <a:endParaRPr>
                <a:latin typeface="Century Gothic" panose="020B0502020202020204" pitchFamily="34" charset="0"/>
              </a:endParaRPr>
            </a:p>
          </p:txBody>
        </p:sp>
        <p:sp>
          <p:nvSpPr>
            <p:cNvPr id="19" name="object 23"/>
            <p:cNvSpPr txBox="1"/>
            <p:nvPr/>
          </p:nvSpPr>
          <p:spPr>
            <a:xfrm>
              <a:off x="1001967" y="5487233"/>
              <a:ext cx="2211705" cy="679673"/>
            </a:xfrm>
            <a:prstGeom prst="rect">
              <a:avLst/>
            </a:prstGeom>
          </p:spPr>
          <p:txBody>
            <a:bodyPr vert="horz" wrap="square" lIns="0" tIns="12700" rIns="0" bIns="0" rtlCol="0">
              <a:spAutoFit/>
            </a:bodyPr>
            <a:lstStyle/>
            <a:p>
              <a:pPr marR="7620" algn="ctr">
                <a:lnSpc>
                  <a:spcPts val="1800"/>
                </a:lnSpc>
                <a:spcBef>
                  <a:spcPts val="100"/>
                </a:spcBef>
              </a:pPr>
              <a:r>
                <a:rPr sz="1500" b="1" spc="80" dirty="0">
                  <a:solidFill>
                    <a:srgbClr val="FFFFFF"/>
                  </a:solidFill>
                  <a:latin typeface="Century Gothic" panose="020B0502020202020204" pitchFamily="34" charset="0"/>
                  <a:cs typeface="Arial"/>
                </a:rPr>
                <a:t>Management</a:t>
              </a:r>
              <a:endParaRPr sz="1500" dirty="0">
                <a:latin typeface="Century Gothic" panose="020B0502020202020204" pitchFamily="34" charset="0"/>
                <a:cs typeface="Arial"/>
              </a:endParaRPr>
            </a:p>
            <a:p>
              <a:pPr marL="12700" marR="5715" indent="-3175" algn="ctr">
                <a:lnSpc>
                  <a:spcPts val="1560"/>
                </a:lnSpc>
                <a:spcBef>
                  <a:spcPts val="50"/>
                </a:spcBef>
              </a:pPr>
              <a:r>
                <a:rPr lang="en-US" sz="1300" spc="-5" dirty="0">
                  <a:solidFill>
                    <a:srgbClr val="FFFFFF"/>
                  </a:solidFill>
                  <a:latin typeface="Century Gothic" panose="020B0502020202020204" pitchFamily="34" charset="0"/>
                  <a:cs typeface="Arial"/>
                </a:rPr>
                <a:t>O </a:t>
              </a:r>
              <a:r>
                <a:rPr lang="el-GR" sz="1300" spc="-5" dirty="0">
                  <a:solidFill>
                    <a:srgbClr val="FFFFFF"/>
                  </a:solidFill>
                  <a:latin typeface="Century Gothic" panose="020B0502020202020204" pitchFamily="34" charset="0"/>
                  <a:cs typeface="Arial"/>
                </a:rPr>
                <a:t>τρόπος εργασίας σας</a:t>
              </a:r>
            </a:p>
            <a:p>
              <a:pPr marL="12700" marR="5715" indent="-3175" algn="ctr">
                <a:lnSpc>
                  <a:spcPts val="1560"/>
                </a:lnSpc>
                <a:spcBef>
                  <a:spcPts val="50"/>
                </a:spcBef>
              </a:pPr>
              <a:r>
                <a:rPr lang="en-US" sz="1300" spc="5" dirty="0">
                  <a:solidFill>
                    <a:srgbClr val="FFFFFF"/>
                  </a:solidFill>
                  <a:latin typeface="Century Gothic" panose="020B0502020202020204" pitchFamily="34" charset="0"/>
                  <a:cs typeface="Arial"/>
                </a:rPr>
                <a:t>T</a:t>
              </a:r>
              <a:r>
                <a:rPr lang="el-GR" sz="1300" spc="5" dirty="0" err="1">
                  <a:solidFill>
                    <a:srgbClr val="FFFFFF"/>
                  </a:solidFill>
                  <a:latin typeface="Century Gothic" panose="020B0502020202020204" pitchFamily="34" charset="0"/>
                  <a:cs typeface="Arial"/>
                </a:rPr>
                <a:t>ρόποι</a:t>
              </a:r>
              <a:r>
                <a:rPr lang="el-GR" sz="1300" spc="5" dirty="0">
                  <a:solidFill>
                    <a:srgbClr val="FFFFFF"/>
                  </a:solidFill>
                  <a:latin typeface="Century Gothic" panose="020B0502020202020204" pitchFamily="34" charset="0"/>
                  <a:cs typeface="Arial"/>
                </a:rPr>
                <a:t>  αξιοποίησης</a:t>
              </a:r>
              <a:endParaRPr sz="1300" dirty="0">
                <a:latin typeface="Century Gothic" panose="020B0502020202020204" pitchFamily="34" charset="0"/>
                <a:cs typeface="Arial"/>
              </a:endParaRPr>
            </a:p>
          </p:txBody>
        </p:sp>
        <p:sp>
          <p:nvSpPr>
            <p:cNvPr id="20" name="object 24"/>
            <p:cNvSpPr/>
            <p:nvPr/>
          </p:nvSpPr>
          <p:spPr>
            <a:xfrm>
              <a:off x="3602735" y="4525265"/>
              <a:ext cx="5354320" cy="631928"/>
            </a:xfrm>
            <a:custGeom>
              <a:avLst/>
              <a:gdLst/>
              <a:ahLst/>
              <a:cxnLst/>
              <a:rect l="l" t="t" r="r" b="b"/>
              <a:pathLst>
                <a:path w="5354320" h="582295">
                  <a:moveTo>
                    <a:pt x="5256784" y="0"/>
                  </a:moveTo>
                  <a:lnTo>
                    <a:pt x="97027" y="0"/>
                  </a:lnTo>
                  <a:lnTo>
                    <a:pt x="59257" y="7623"/>
                  </a:lnTo>
                  <a:lnTo>
                    <a:pt x="28416" y="28416"/>
                  </a:lnTo>
                  <a:lnTo>
                    <a:pt x="7623" y="59257"/>
                  </a:lnTo>
                  <a:lnTo>
                    <a:pt x="0" y="97027"/>
                  </a:lnTo>
                  <a:lnTo>
                    <a:pt x="0" y="485139"/>
                  </a:lnTo>
                  <a:lnTo>
                    <a:pt x="7623" y="522905"/>
                  </a:lnTo>
                  <a:lnTo>
                    <a:pt x="28416" y="553746"/>
                  </a:lnTo>
                  <a:lnTo>
                    <a:pt x="59257" y="574542"/>
                  </a:lnTo>
                  <a:lnTo>
                    <a:pt x="97027" y="582167"/>
                  </a:lnTo>
                  <a:lnTo>
                    <a:pt x="5256784" y="582167"/>
                  </a:lnTo>
                  <a:lnTo>
                    <a:pt x="5294554" y="574542"/>
                  </a:lnTo>
                  <a:lnTo>
                    <a:pt x="5325395" y="553746"/>
                  </a:lnTo>
                  <a:lnTo>
                    <a:pt x="5346188" y="522905"/>
                  </a:lnTo>
                  <a:lnTo>
                    <a:pt x="5353812" y="485139"/>
                  </a:lnTo>
                  <a:lnTo>
                    <a:pt x="5353812" y="97027"/>
                  </a:lnTo>
                  <a:lnTo>
                    <a:pt x="5346188" y="59257"/>
                  </a:lnTo>
                  <a:lnTo>
                    <a:pt x="5325395" y="28416"/>
                  </a:lnTo>
                  <a:lnTo>
                    <a:pt x="5294554" y="7623"/>
                  </a:lnTo>
                  <a:lnTo>
                    <a:pt x="5256784" y="0"/>
                  </a:lnTo>
                  <a:close/>
                </a:path>
              </a:pathLst>
            </a:custGeom>
            <a:solidFill>
              <a:schemeClr val="accent6">
                <a:lumMod val="40000"/>
                <a:lumOff val="60000"/>
              </a:schemeClr>
            </a:solidFill>
          </p:spPr>
          <p:txBody>
            <a:bodyPr wrap="square" lIns="0" tIns="0" rIns="0" bIns="0" rtlCol="0"/>
            <a:lstStyle/>
            <a:p>
              <a:endParaRPr>
                <a:latin typeface="Century Gothic" panose="020B0502020202020204" pitchFamily="34" charset="0"/>
              </a:endParaRPr>
            </a:p>
          </p:txBody>
        </p:sp>
        <p:sp>
          <p:nvSpPr>
            <p:cNvPr id="21" name="object 25"/>
            <p:cNvSpPr/>
            <p:nvPr/>
          </p:nvSpPr>
          <p:spPr>
            <a:xfrm>
              <a:off x="3725545" y="4619961"/>
              <a:ext cx="140208" cy="186943"/>
            </a:xfrm>
            <a:prstGeom prst="rect">
              <a:avLst/>
            </a:prstGeom>
            <a:blipFill>
              <a:blip r:embed="rId3" cstate="print"/>
              <a:stretch>
                <a:fillRect/>
              </a:stretch>
            </a:blipFill>
          </p:spPr>
          <p:txBody>
            <a:bodyPr wrap="square" lIns="0" tIns="0" rIns="0" bIns="0" rtlCol="0"/>
            <a:lstStyle/>
            <a:p>
              <a:endParaRPr>
                <a:latin typeface="Century Gothic" panose="020B0502020202020204" pitchFamily="34" charset="0"/>
              </a:endParaRPr>
            </a:p>
          </p:txBody>
        </p:sp>
        <p:sp>
          <p:nvSpPr>
            <p:cNvPr id="22" name="object 26"/>
            <p:cNvSpPr txBox="1"/>
            <p:nvPr/>
          </p:nvSpPr>
          <p:spPr>
            <a:xfrm>
              <a:off x="3951025" y="4577273"/>
              <a:ext cx="4266565" cy="474489"/>
            </a:xfrm>
            <a:prstGeom prst="rect">
              <a:avLst/>
            </a:prstGeom>
          </p:spPr>
          <p:txBody>
            <a:bodyPr vert="horz" wrap="square" lIns="0" tIns="12700" rIns="0" bIns="0" rtlCol="0">
              <a:spAutoFit/>
            </a:bodyPr>
            <a:lstStyle/>
            <a:p>
              <a:pPr marL="12700" marR="5080">
                <a:lnSpc>
                  <a:spcPct val="100000"/>
                </a:lnSpc>
                <a:spcBef>
                  <a:spcPts val="100"/>
                </a:spcBef>
              </a:pPr>
              <a:r>
                <a:rPr lang="el-GR" sz="1500" spc="-5" dirty="0">
                  <a:latin typeface="Century Gothic" panose="020B0502020202020204" pitchFamily="34" charset="0"/>
                  <a:cs typeface="Arial"/>
                </a:rPr>
                <a:t>Ρητή δήλωση του οργανισμού ότι θα τηρεί τα Πρότυπα Ποιότητας </a:t>
              </a:r>
              <a:r>
                <a:rPr lang="en-US" sz="1500" spc="-5" dirty="0">
                  <a:latin typeface="Century Gothic" panose="020B0502020202020204" pitchFamily="34" charset="0"/>
                  <a:cs typeface="Arial"/>
                </a:rPr>
                <a:t>Erasmus</a:t>
              </a:r>
              <a:endParaRPr sz="1500" dirty="0">
                <a:latin typeface="Century Gothic" panose="020B0502020202020204" pitchFamily="34" charset="0"/>
                <a:cs typeface="Arial"/>
              </a:endParaRPr>
            </a:p>
          </p:txBody>
        </p:sp>
        <p:sp>
          <p:nvSpPr>
            <p:cNvPr id="23" name="object 27"/>
            <p:cNvSpPr/>
            <p:nvPr/>
          </p:nvSpPr>
          <p:spPr>
            <a:xfrm>
              <a:off x="3605785" y="3661665"/>
              <a:ext cx="5352415" cy="554522"/>
            </a:xfrm>
            <a:custGeom>
              <a:avLst/>
              <a:gdLst/>
              <a:ahLst/>
              <a:cxnLst/>
              <a:rect l="l" t="t" r="r" b="b"/>
              <a:pathLst>
                <a:path w="5352415" h="591820">
                  <a:moveTo>
                    <a:pt x="5253736" y="0"/>
                  </a:moveTo>
                  <a:lnTo>
                    <a:pt x="98551" y="0"/>
                  </a:lnTo>
                  <a:lnTo>
                    <a:pt x="60168" y="7737"/>
                  </a:lnTo>
                  <a:lnTo>
                    <a:pt x="28844" y="28844"/>
                  </a:lnTo>
                  <a:lnTo>
                    <a:pt x="7737" y="60168"/>
                  </a:lnTo>
                  <a:lnTo>
                    <a:pt x="0" y="98551"/>
                  </a:lnTo>
                  <a:lnTo>
                    <a:pt x="0" y="492759"/>
                  </a:lnTo>
                  <a:lnTo>
                    <a:pt x="7737" y="531143"/>
                  </a:lnTo>
                  <a:lnTo>
                    <a:pt x="28844" y="562467"/>
                  </a:lnTo>
                  <a:lnTo>
                    <a:pt x="60168" y="583574"/>
                  </a:lnTo>
                  <a:lnTo>
                    <a:pt x="98551" y="591312"/>
                  </a:lnTo>
                  <a:lnTo>
                    <a:pt x="5253736" y="591312"/>
                  </a:lnTo>
                  <a:lnTo>
                    <a:pt x="5292119" y="583574"/>
                  </a:lnTo>
                  <a:lnTo>
                    <a:pt x="5323443" y="562467"/>
                  </a:lnTo>
                  <a:lnTo>
                    <a:pt x="5344550" y="531143"/>
                  </a:lnTo>
                  <a:lnTo>
                    <a:pt x="5352288" y="492759"/>
                  </a:lnTo>
                  <a:lnTo>
                    <a:pt x="5352288" y="98551"/>
                  </a:lnTo>
                  <a:lnTo>
                    <a:pt x="5344550" y="60168"/>
                  </a:lnTo>
                  <a:lnTo>
                    <a:pt x="5323443" y="28844"/>
                  </a:lnTo>
                  <a:lnTo>
                    <a:pt x="5292119" y="7737"/>
                  </a:lnTo>
                  <a:lnTo>
                    <a:pt x="5253736" y="0"/>
                  </a:lnTo>
                  <a:close/>
                </a:path>
              </a:pathLst>
            </a:custGeom>
            <a:solidFill>
              <a:schemeClr val="accent6">
                <a:lumMod val="40000"/>
                <a:lumOff val="60000"/>
              </a:schemeClr>
            </a:solidFill>
          </p:spPr>
          <p:txBody>
            <a:bodyPr wrap="square" lIns="0" tIns="0" rIns="0" bIns="0" rtlCol="0"/>
            <a:lstStyle/>
            <a:p>
              <a:endParaRPr>
                <a:latin typeface="Century Gothic" panose="020B0502020202020204" pitchFamily="34" charset="0"/>
              </a:endParaRPr>
            </a:p>
          </p:txBody>
        </p:sp>
        <p:sp>
          <p:nvSpPr>
            <p:cNvPr id="24" name="object 28"/>
            <p:cNvSpPr/>
            <p:nvPr/>
          </p:nvSpPr>
          <p:spPr>
            <a:xfrm>
              <a:off x="3728973" y="3756342"/>
              <a:ext cx="140208" cy="186943"/>
            </a:xfrm>
            <a:prstGeom prst="rect">
              <a:avLst/>
            </a:prstGeom>
            <a:blipFill>
              <a:blip r:embed="rId3" cstate="print"/>
              <a:stretch>
                <a:fillRect/>
              </a:stretch>
            </a:blipFill>
          </p:spPr>
          <p:txBody>
            <a:bodyPr wrap="square" lIns="0" tIns="0" rIns="0" bIns="0" rtlCol="0"/>
            <a:lstStyle/>
            <a:p>
              <a:endParaRPr>
                <a:latin typeface="Century Gothic" panose="020B0502020202020204" pitchFamily="34" charset="0"/>
              </a:endParaRPr>
            </a:p>
          </p:txBody>
        </p:sp>
        <p:sp>
          <p:nvSpPr>
            <p:cNvPr id="25" name="object 29"/>
            <p:cNvSpPr/>
            <p:nvPr/>
          </p:nvSpPr>
          <p:spPr>
            <a:xfrm>
              <a:off x="3728973" y="3986711"/>
              <a:ext cx="140208" cy="186943"/>
            </a:xfrm>
            <a:prstGeom prst="rect">
              <a:avLst/>
            </a:prstGeom>
            <a:blipFill>
              <a:blip r:embed="rId3" cstate="print"/>
              <a:stretch>
                <a:fillRect/>
              </a:stretch>
            </a:blipFill>
          </p:spPr>
          <p:txBody>
            <a:bodyPr wrap="square" lIns="0" tIns="0" rIns="0" bIns="0" rtlCol="0"/>
            <a:lstStyle/>
            <a:p>
              <a:endParaRPr>
                <a:latin typeface="Century Gothic" panose="020B0502020202020204" pitchFamily="34" charset="0"/>
              </a:endParaRPr>
            </a:p>
          </p:txBody>
        </p:sp>
        <p:sp>
          <p:nvSpPr>
            <p:cNvPr id="26" name="object 30"/>
            <p:cNvSpPr txBox="1"/>
            <p:nvPr/>
          </p:nvSpPr>
          <p:spPr>
            <a:xfrm>
              <a:off x="3913842" y="3718950"/>
              <a:ext cx="5050450" cy="487313"/>
            </a:xfrm>
            <a:prstGeom prst="rect">
              <a:avLst/>
            </a:prstGeom>
          </p:spPr>
          <p:txBody>
            <a:bodyPr vert="horz" wrap="square" lIns="0" tIns="12700" rIns="0" bIns="0" rtlCol="0">
              <a:spAutoFit/>
            </a:bodyPr>
            <a:lstStyle/>
            <a:p>
              <a:pPr marL="12700" marR="5080">
                <a:lnSpc>
                  <a:spcPct val="100000"/>
                </a:lnSpc>
                <a:spcBef>
                  <a:spcPts val="100"/>
                </a:spcBef>
              </a:pPr>
              <a:r>
                <a:rPr lang="el-GR" sz="1500" spc="-5" dirty="0">
                  <a:latin typeface="Century Gothic" panose="020B0502020202020204" pitchFamily="34" charset="0"/>
                  <a:cs typeface="Arial"/>
                </a:rPr>
                <a:t>Προγραμματισμένος αριθμός συμμετεχόντων ανά έτος</a:t>
              </a:r>
            </a:p>
            <a:p>
              <a:pPr marL="12700" marR="5080">
                <a:lnSpc>
                  <a:spcPct val="100000"/>
                </a:lnSpc>
                <a:spcBef>
                  <a:spcPts val="100"/>
                </a:spcBef>
              </a:pPr>
              <a:r>
                <a:rPr lang="el-GR" sz="1500" spc="-25" dirty="0">
                  <a:latin typeface="Century Gothic" panose="020B0502020202020204" pitchFamily="34" charset="0"/>
                  <a:cs typeface="Arial"/>
                </a:rPr>
                <a:t>Προφίλ αναμενόμενων συμμετεχόντων</a:t>
              </a:r>
              <a:endParaRPr sz="1500" dirty="0">
                <a:latin typeface="Century Gothic" panose="020B0502020202020204" pitchFamily="34" charset="0"/>
                <a:cs typeface="Arial"/>
              </a:endParaRPr>
            </a:p>
          </p:txBody>
        </p:sp>
        <p:sp>
          <p:nvSpPr>
            <p:cNvPr id="27" name="object 31"/>
            <p:cNvSpPr/>
            <p:nvPr/>
          </p:nvSpPr>
          <p:spPr>
            <a:xfrm>
              <a:off x="3611879" y="5390895"/>
              <a:ext cx="5352415" cy="812882"/>
            </a:xfrm>
            <a:custGeom>
              <a:avLst/>
              <a:gdLst/>
              <a:ahLst/>
              <a:cxnLst/>
              <a:rect l="l" t="t" r="r" b="b"/>
              <a:pathLst>
                <a:path w="5352415" h="887095">
                  <a:moveTo>
                    <a:pt x="5249291" y="0"/>
                  </a:moveTo>
                  <a:lnTo>
                    <a:pt x="102997" y="0"/>
                  </a:lnTo>
                  <a:lnTo>
                    <a:pt x="62900" y="8096"/>
                  </a:lnTo>
                  <a:lnTo>
                    <a:pt x="30162" y="30173"/>
                  </a:lnTo>
                  <a:lnTo>
                    <a:pt x="8092" y="62916"/>
                  </a:lnTo>
                  <a:lnTo>
                    <a:pt x="0" y="103009"/>
                  </a:lnTo>
                  <a:lnTo>
                    <a:pt x="0" y="783958"/>
                  </a:lnTo>
                  <a:lnTo>
                    <a:pt x="8092" y="824051"/>
                  </a:lnTo>
                  <a:lnTo>
                    <a:pt x="30162" y="856794"/>
                  </a:lnTo>
                  <a:lnTo>
                    <a:pt x="62900" y="878871"/>
                  </a:lnTo>
                  <a:lnTo>
                    <a:pt x="102997" y="886968"/>
                  </a:lnTo>
                  <a:lnTo>
                    <a:pt x="5249291" y="886968"/>
                  </a:lnTo>
                  <a:lnTo>
                    <a:pt x="5289387" y="878871"/>
                  </a:lnTo>
                  <a:lnTo>
                    <a:pt x="5322125" y="856794"/>
                  </a:lnTo>
                  <a:lnTo>
                    <a:pt x="5344195" y="824051"/>
                  </a:lnTo>
                  <a:lnTo>
                    <a:pt x="5352288" y="783958"/>
                  </a:lnTo>
                  <a:lnTo>
                    <a:pt x="5352288" y="103009"/>
                  </a:lnTo>
                  <a:lnTo>
                    <a:pt x="5344195" y="62916"/>
                  </a:lnTo>
                  <a:lnTo>
                    <a:pt x="5322125" y="30173"/>
                  </a:lnTo>
                  <a:lnTo>
                    <a:pt x="5289387" y="8096"/>
                  </a:lnTo>
                  <a:lnTo>
                    <a:pt x="5249291" y="0"/>
                  </a:lnTo>
                  <a:close/>
                </a:path>
              </a:pathLst>
            </a:custGeom>
            <a:solidFill>
              <a:schemeClr val="accent6">
                <a:lumMod val="40000"/>
                <a:lumOff val="60000"/>
              </a:schemeClr>
            </a:solidFill>
          </p:spPr>
          <p:txBody>
            <a:bodyPr wrap="square" lIns="0" tIns="0" rIns="0" bIns="0" rtlCol="0"/>
            <a:lstStyle/>
            <a:p>
              <a:endParaRPr>
                <a:latin typeface="Century Gothic" panose="020B0502020202020204" pitchFamily="34" charset="0"/>
              </a:endParaRPr>
            </a:p>
          </p:txBody>
        </p:sp>
        <p:sp>
          <p:nvSpPr>
            <p:cNvPr id="28" name="object 32"/>
            <p:cNvSpPr/>
            <p:nvPr/>
          </p:nvSpPr>
          <p:spPr>
            <a:xfrm>
              <a:off x="3736085" y="5484460"/>
              <a:ext cx="140208" cy="186943"/>
            </a:xfrm>
            <a:prstGeom prst="rect">
              <a:avLst/>
            </a:prstGeom>
            <a:blipFill>
              <a:blip r:embed="rId3" cstate="print"/>
              <a:stretch>
                <a:fillRect/>
              </a:stretch>
            </a:blipFill>
          </p:spPr>
          <p:txBody>
            <a:bodyPr wrap="square" lIns="0" tIns="0" rIns="0" bIns="0" rtlCol="0"/>
            <a:lstStyle/>
            <a:p>
              <a:endParaRPr>
                <a:latin typeface="Century Gothic" panose="020B0502020202020204" pitchFamily="34" charset="0"/>
              </a:endParaRPr>
            </a:p>
          </p:txBody>
        </p:sp>
        <p:sp>
          <p:nvSpPr>
            <p:cNvPr id="29" name="object 33"/>
            <p:cNvSpPr/>
            <p:nvPr/>
          </p:nvSpPr>
          <p:spPr>
            <a:xfrm>
              <a:off x="3736085" y="5709748"/>
              <a:ext cx="140208" cy="186944"/>
            </a:xfrm>
            <a:prstGeom prst="rect">
              <a:avLst/>
            </a:prstGeom>
            <a:blipFill>
              <a:blip r:embed="rId3" cstate="print"/>
              <a:stretch>
                <a:fillRect/>
              </a:stretch>
            </a:blipFill>
          </p:spPr>
          <p:txBody>
            <a:bodyPr wrap="square" lIns="0" tIns="0" rIns="0" bIns="0" rtlCol="0"/>
            <a:lstStyle/>
            <a:p>
              <a:endParaRPr>
                <a:latin typeface="Century Gothic" panose="020B0502020202020204" pitchFamily="34" charset="0"/>
              </a:endParaRPr>
            </a:p>
          </p:txBody>
        </p:sp>
        <p:sp>
          <p:nvSpPr>
            <p:cNvPr id="30" name="object 34"/>
            <p:cNvSpPr/>
            <p:nvPr/>
          </p:nvSpPr>
          <p:spPr>
            <a:xfrm>
              <a:off x="3746024" y="5944975"/>
              <a:ext cx="140208" cy="186944"/>
            </a:xfrm>
            <a:prstGeom prst="rect">
              <a:avLst/>
            </a:prstGeom>
            <a:blipFill>
              <a:blip r:embed="rId3" cstate="print"/>
              <a:stretch>
                <a:fillRect/>
              </a:stretch>
            </a:blipFill>
          </p:spPr>
          <p:txBody>
            <a:bodyPr wrap="square" lIns="0" tIns="0" rIns="0" bIns="0" rtlCol="0"/>
            <a:lstStyle/>
            <a:p>
              <a:endParaRPr>
                <a:latin typeface="Century Gothic" panose="020B0502020202020204" pitchFamily="34" charset="0"/>
              </a:endParaRPr>
            </a:p>
          </p:txBody>
        </p:sp>
        <p:sp>
          <p:nvSpPr>
            <p:cNvPr id="31" name="object 35"/>
            <p:cNvSpPr txBox="1"/>
            <p:nvPr/>
          </p:nvSpPr>
          <p:spPr>
            <a:xfrm>
              <a:off x="3918981" y="5438992"/>
              <a:ext cx="5233731" cy="730969"/>
            </a:xfrm>
            <a:prstGeom prst="rect">
              <a:avLst/>
            </a:prstGeom>
          </p:spPr>
          <p:txBody>
            <a:bodyPr vert="horz" wrap="square" lIns="0" tIns="12700" rIns="0" bIns="0" rtlCol="0">
              <a:spAutoFit/>
            </a:bodyPr>
            <a:lstStyle/>
            <a:p>
              <a:pPr marL="12700" marR="5080">
                <a:lnSpc>
                  <a:spcPct val="100000"/>
                </a:lnSpc>
                <a:spcBef>
                  <a:spcPts val="100"/>
                </a:spcBef>
              </a:pPr>
              <a:r>
                <a:rPr lang="en-US" sz="1500" spc="-5" dirty="0">
                  <a:latin typeface="Century Gothic" panose="020B0502020202020204" pitchFamily="34" charset="0"/>
                  <a:cs typeface="Arial"/>
                </a:rPr>
                <a:t>K</a:t>
              </a:r>
              <a:r>
                <a:rPr lang="el-GR" sz="1500" spc="-5" dirty="0" err="1">
                  <a:latin typeface="Century Gothic" panose="020B0502020202020204" pitchFamily="34" charset="0"/>
                  <a:cs typeface="Arial"/>
                </a:rPr>
                <a:t>ατανομή</a:t>
              </a:r>
              <a:r>
                <a:rPr lang="el-GR" sz="1500" spc="-5" dirty="0">
                  <a:latin typeface="Century Gothic" panose="020B0502020202020204" pitchFamily="34" charset="0"/>
                  <a:cs typeface="Arial"/>
                </a:rPr>
                <a:t> καθηκόντων/πόρων</a:t>
              </a:r>
              <a:endParaRPr lang="el-GR" sz="1500" dirty="0">
                <a:latin typeface="Century Gothic" panose="020B0502020202020204" pitchFamily="34" charset="0"/>
                <a:cs typeface="Arial"/>
              </a:endParaRPr>
            </a:p>
            <a:p>
              <a:pPr marL="12700" marR="5080">
                <a:spcBef>
                  <a:spcPts val="100"/>
                </a:spcBef>
              </a:pPr>
              <a:r>
                <a:rPr lang="en-US" sz="1500" spc="-5" dirty="0">
                  <a:latin typeface="Century Gothic" panose="020B0502020202020204" pitchFamily="34" charset="0"/>
                  <a:cs typeface="Arial"/>
                </a:rPr>
                <a:t>E</a:t>
              </a:r>
              <a:r>
                <a:rPr lang="el-GR" sz="1500" spc="-5" dirty="0" err="1">
                  <a:latin typeface="Century Gothic" panose="020B0502020202020204" pitchFamily="34" charset="0"/>
                  <a:cs typeface="Arial"/>
                </a:rPr>
                <a:t>νσωμάτωση</a:t>
              </a:r>
              <a:r>
                <a:rPr lang="el-GR" sz="1500" spc="-5" dirty="0">
                  <a:latin typeface="Century Gothic" panose="020B0502020202020204" pitchFamily="34" charset="0"/>
                  <a:cs typeface="Arial"/>
                </a:rPr>
                <a:t> των αποτελεσμάτων στον οργανισμό</a:t>
              </a:r>
              <a:endParaRPr lang="en-US" sz="1500" spc="-5" dirty="0">
                <a:latin typeface="Century Gothic" panose="020B0502020202020204" pitchFamily="34" charset="0"/>
                <a:cs typeface="Arial"/>
              </a:endParaRPr>
            </a:p>
            <a:p>
              <a:pPr marL="12700" marR="5080">
                <a:spcBef>
                  <a:spcPts val="100"/>
                </a:spcBef>
              </a:pPr>
              <a:r>
                <a:rPr lang="el-GR" sz="1500" spc="-5" dirty="0">
                  <a:latin typeface="Century Gothic" panose="020B0502020202020204" pitchFamily="34" charset="0"/>
                  <a:cs typeface="Arial"/>
                </a:rPr>
                <a:t>Συνεισφορά στους στόχους του Προγράμματος</a:t>
              </a:r>
              <a:endParaRPr lang="en-US" sz="1500" spc="-5" dirty="0">
                <a:latin typeface="Century Gothic" panose="020B0502020202020204" pitchFamily="34" charset="0"/>
                <a:cs typeface="Arial"/>
              </a:endParaRPr>
            </a:p>
          </p:txBody>
        </p:sp>
      </p:grpSp>
      <p:sp>
        <p:nvSpPr>
          <p:cNvPr id="32" name="object 12"/>
          <p:cNvSpPr/>
          <p:nvPr/>
        </p:nvSpPr>
        <p:spPr>
          <a:xfrm>
            <a:off x="4726640" y="1061938"/>
            <a:ext cx="5546046" cy="1041105"/>
          </a:xfrm>
          <a:custGeom>
            <a:avLst/>
            <a:gdLst/>
            <a:ahLst/>
            <a:cxnLst/>
            <a:rect l="l" t="t" r="r" b="b"/>
            <a:pathLst>
              <a:path w="5352415" h="1178560">
                <a:moveTo>
                  <a:pt x="5155946" y="0"/>
                </a:moveTo>
                <a:lnTo>
                  <a:pt x="196342" y="0"/>
                </a:lnTo>
                <a:lnTo>
                  <a:pt x="151315" y="5184"/>
                </a:lnTo>
                <a:lnTo>
                  <a:pt x="109986" y="19952"/>
                </a:lnTo>
                <a:lnTo>
                  <a:pt x="73531" y="43127"/>
                </a:lnTo>
                <a:lnTo>
                  <a:pt x="43127" y="73531"/>
                </a:lnTo>
                <a:lnTo>
                  <a:pt x="19952" y="109986"/>
                </a:lnTo>
                <a:lnTo>
                  <a:pt x="5184" y="151315"/>
                </a:lnTo>
                <a:lnTo>
                  <a:pt x="0" y="196341"/>
                </a:lnTo>
                <a:lnTo>
                  <a:pt x="0" y="981709"/>
                </a:lnTo>
                <a:lnTo>
                  <a:pt x="5184" y="1026736"/>
                </a:lnTo>
                <a:lnTo>
                  <a:pt x="19952" y="1068065"/>
                </a:lnTo>
                <a:lnTo>
                  <a:pt x="43127" y="1104520"/>
                </a:lnTo>
                <a:lnTo>
                  <a:pt x="73531" y="1134924"/>
                </a:lnTo>
                <a:lnTo>
                  <a:pt x="109986" y="1158099"/>
                </a:lnTo>
                <a:lnTo>
                  <a:pt x="151315" y="1172867"/>
                </a:lnTo>
                <a:lnTo>
                  <a:pt x="196342" y="1178051"/>
                </a:lnTo>
                <a:lnTo>
                  <a:pt x="5155946" y="1178051"/>
                </a:lnTo>
                <a:lnTo>
                  <a:pt x="5200972" y="1172867"/>
                </a:lnTo>
                <a:lnTo>
                  <a:pt x="5242301" y="1158099"/>
                </a:lnTo>
                <a:lnTo>
                  <a:pt x="5278756" y="1134924"/>
                </a:lnTo>
                <a:lnTo>
                  <a:pt x="5309160" y="1104520"/>
                </a:lnTo>
                <a:lnTo>
                  <a:pt x="5332335" y="1068065"/>
                </a:lnTo>
                <a:lnTo>
                  <a:pt x="5347103" y="1026736"/>
                </a:lnTo>
                <a:lnTo>
                  <a:pt x="5352288" y="981709"/>
                </a:lnTo>
                <a:lnTo>
                  <a:pt x="5352288" y="196341"/>
                </a:lnTo>
                <a:lnTo>
                  <a:pt x="5347103" y="151315"/>
                </a:lnTo>
                <a:lnTo>
                  <a:pt x="5332335" y="109986"/>
                </a:lnTo>
                <a:lnTo>
                  <a:pt x="5309160" y="73531"/>
                </a:lnTo>
                <a:lnTo>
                  <a:pt x="5278756" y="43127"/>
                </a:lnTo>
                <a:lnTo>
                  <a:pt x="5242301" y="19952"/>
                </a:lnTo>
                <a:lnTo>
                  <a:pt x="5200972" y="5184"/>
                </a:lnTo>
                <a:lnTo>
                  <a:pt x="5155946" y="0"/>
                </a:lnTo>
                <a:close/>
              </a:path>
            </a:pathLst>
          </a:custGeom>
          <a:solidFill>
            <a:schemeClr val="accent5">
              <a:lumMod val="60000"/>
              <a:lumOff val="40000"/>
            </a:schemeClr>
          </a:solidFill>
        </p:spPr>
        <p:txBody>
          <a:bodyPr wrap="square" lIns="0" tIns="0" rIns="0" bIns="0" rtlCol="0"/>
          <a:lstStyle/>
          <a:p>
            <a:pPr marL="298450" indent="-285750">
              <a:lnSpc>
                <a:spcPct val="100000"/>
              </a:lnSpc>
              <a:spcBef>
                <a:spcPts val="100"/>
              </a:spcBef>
              <a:buFont typeface="Arial" panose="020B0604020202020204" pitchFamily="34" charset="0"/>
              <a:buChar char="•"/>
            </a:pPr>
            <a:endParaRPr lang="el-GR" dirty="0">
              <a:latin typeface="Arial"/>
              <a:cs typeface="Arial"/>
            </a:endParaRPr>
          </a:p>
        </p:txBody>
      </p:sp>
      <p:sp>
        <p:nvSpPr>
          <p:cNvPr id="33" name="object 17"/>
          <p:cNvSpPr txBox="1"/>
          <p:nvPr/>
        </p:nvSpPr>
        <p:spPr>
          <a:xfrm>
            <a:off x="4960266" y="1048588"/>
            <a:ext cx="5232908" cy="961802"/>
          </a:xfrm>
          <a:prstGeom prst="rect">
            <a:avLst/>
          </a:prstGeom>
        </p:spPr>
        <p:txBody>
          <a:bodyPr vert="horz" wrap="square" lIns="0" tIns="12700" rIns="0" bIns="0" rtlCol="0">
            <a:spAutoFit/>
          </a:bodyPr>
          <a:lstStyle/>
          <a:p>
            <a:pPr marL="12700">
              <a:spcBef>
                <a:spcPts val="100"/>
              </a:spcBef>
            </a:pPr>
            <a:r>
              <a:rPr lang="el-GR" sz="1500" dirty="0">
                <a:solidFill>
                  <a:prstClr val="black"/>
                </a:solidFill>
                <a:latin typeface="Century Gothic" panose="020B0502020202020204" pitchFamily="34" charset="0"/>
                <a:cs typeface="Arial"/>
              </a:rPr>
              <a:t>Προφίλ του οργανισμού</a:t>
            </a:r>
            <a:r>
              <a:rPr sz="1500" dirty="0">
                <a:solidFill>
                  <a:prstClr val="black"/>
                </a:solidFill>
                <a:latin typeface="Century Gothic" panose="020B0502020202020204" pitchFamily="34" charset="0"/>
                <a:cs typeface="Arial"/>
              </a:rPr>
              <a:t>: </a:t>
            </a:r>
            <a:r>
              <a:rPr lang="el-GR" sz="1500" dirty="0">
                <a:solidFill>
                  <a:prstClr val="black"/>
                </a:solidFill>
                <a:latin typeface="Century Gothic" panose="020B0502020202020204" pitchFamily="34" charset="0"/>
                <a:cs typeface="Arial"/>
              </a:rPr>
              <a:t>μέγεθος, δομή, προσφερόμενα προγράμματα</a:t>
            </a:r>
            <a:r>
              <a:rPr lang="en-US" sz="1500" dirty="0">
                <a:solidFill>
                  <a:prstClr val="black"/>
                </a:solidFill>
                <a:latin typeface="Century Gothic" panose="020B0502020202020204" pitchFamily="34" charset="0"/>
                <a:cs typeface="Arial"/>
              </a:rPr>
              <a:t>, </a:t>
            </a:r>
            <a:r>
              <a:rPr lang="el-GR" sz="1500" dirty="0">
                <a:solidFill>
                  <a:prstClr val="black"/>
                </a:solidFill>
                <a:latin typeface="Century Gothic" panose="020B0502020202020204" pitchFamily="34" charset="0"/>
                <a:cs typeface="Arial"/>
              </a:rPr>
              <a:t>ανάγκες, προκλήσεις, κτλ.</a:t>
            </a:r>
            <a:endParaRPr lang="en-US" sz="1500" dirty="0">
              <a:solidFill>
                <a:prstClr val="black"/>
              </a:solidFill>
              <a:latin typeface="Century Gothic" panose="020B0502020202020204" pitchFamily="34" charset="0"/>
              <a:cs typeface="Arial"/>
            </a:endParaRPr>
          </a:p>
          <a:p>
            <a:pPr marL="12700">
              <a:spcBef>
                <a:spcPts val="100"/>
              </a:spcBef>
            </a:pPr>
            <a:r>
              <a:rPr lang="el-GR" sz="1500" spc="-5" dirty="0">
                <a:solidFill>
                  <a:prstClr val="black"/>
                </a:solidFill>
                <a:latin typeface="Century Gothic" panose="020B0502020202020204" pitchFamily="34" charset="0"/>
                <a:cs typeface="Arial"/>
              </a:rPr>
              <a:t>Προηγούμενη εμπειρία και συμμετοχή σε προγράμματα</a:t>
            </a:r>
          </a:p>
          <a:p>
            <a:pPr marL="12700">
              <a:spcBef>
                <a:spcPts val="100"/>
              </a:spcBef>
            </a:pPr>
            <a:r>
              <a:rPr lang="el-GR" sz="1500" dirty="0">
                <a:solidFill>
                  <a:prstClr val="black"/>
                </a:solidFill>
                <a:latin typeface="Century Gothic" panose="020B0502020202020204" pitchFamily="34" charset="0"/>
                <a:cs typeface="Arial"/>
              </a:rPr>
              <a:t>Στρατηγικά έγγραφα (προαιρετικά)</a:t>
            </a:r>
            <a:endParaRPr sz="1500" dirty="0">
              <a:solidFill>
                <a:prstClr val="black"/>
              </a:solidFill>
              <a:latin typeface="Century Gothic" panose="020B0502020202020204" pitchFamily="34" charset="0"/>
              <a:cs typeface="Arial"/>
            </a:endParaRPr>
          </a:p>
        </p:txBody>
      </p:sp>
      <p:sp>
        <p:nvSpPr>
          <p:cNvPr id="34" name="object 13"/>
          <p:cNvSpPr/>
          <p:nvPr/>
        </p:nvSpPr>
        <p:spPr>
          <a:xfrm>
            <a:off x="4789549" y="1087231"/>
            <a:ext cx="140208" cy="186944"/>
          </a:xfrm>
          <a:prstGeom prst="rect">
            <a:avLst/>
          </a:prstGeom>
          <a:blipFill>
            <a:blip r:embed="rId3" cstate="print"/>
            <a:stretch>
              <a:fillRect/>
            </a:stretch>
          </a:blipFill>
        </p:spPr>
        <p:txBody>
          <a:bodyPr wrap="square" lIns="0" tIns="0" rIns="0" bIns="0" rtlCol="0"/>
          <a:lstStyle/>
          <a:p>
            <a:endParaRPr/>
          </a:p>
        </p:txBody>
      </p:sp>
      <p:sp>
        <p:nvSpPr>
          <p:cNvPr id="35" name="object 13"/>
          <p:cNvSpPr/>
          <p:nvPr/>
        </p:nvSpPr>
        <p:spPr>
          <a:xfrm>
            <a:off x="4820058" y="1554245"/>
            <a:ext cx="140208" cy="186944"/>
          </a:xfrm>
          <a:prstGeom prst="rect">
            <a:avLst/>
          </a:prstGeom>
          <a:blipFill>
            <a:blip r:embed="rId3" cstate="print"/>
            <a:stretch>
              <a:fillRect/>
            </a:stretch>
          </a:blipFill>
        </p:spPr>
        <p:txBody>
          <a:bodyPr wrap="square" lIns="0" tIns="0" rIns="0" bIns="0" rtlCol="0"/>
          <a:lstStyle/>
          <a:p>
            <a:endParaRPr/>
          </a:p>
        </p:txBody>
      </p:sp>
      <p:sp>
        <p:nvSpPr>
          <p:cNvPr id="36" name="object 13"/>
          <p:cNvSpPr/>
          <p:nvPr/>
        </p:nvSpPr>
        <p:spPr>
          <a:xfrm>
            <a:off x="4834693" y="1822217"/>
            <a:ext cx="140208" cy="186944"/>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8086739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7599458" y="166028"/>
            <a:ext cx="4589493" cy="157830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dirty="0">
                <a:latin typeface="+mj-lt"/>
                <a:ea typeface="+mj-ea"/>
                <a:cs typeface="+mj-cs"/>
              </a:rPr>
              <a:t>Erasmus Plan (1/3)</a:t>
            </a:r>
            <a:endParaRPr lang="en-US" sz="4000" b="1" dirty="0">
              <a:latin typeface="+mj-lt"/>
              <a:ea typeface="+mj-ea"/>
              <a:cs typeface="+mj-cs"/>
            </a:endParaRPr>
          </a:p>
        </p:txBody>
      </p:sp>
      <p:pic>
        <p:nvPicPr>
          <p:cNvPr id="5" name="Picture 4">
            <a:extLst>
              <a:ext uri="{FF2B5EF4-FFF2-40B4-BE49-F238E27FC236}">
                <a16:creationId xmlns:a16="http://schemas.microsoft.com/office/drawing/2014/main" id="{B7A078C2-9823-656A-232F-D1022DE24D3F}"/>
              </a:ext>
            </a:extLst>
          </p:cNvPr>
          <p:cNvPicPr>
            <a:picLocks noChangeAspect="1"/>
          </p:cNvPicPr>
          <p:nvPr/>
        </p:nvPicPr>
        <p:blipFill rotWithShape="1">
          <a:blip r:embed="rId3"/>
          <a:srcRect l="22116" r="4158"/>
          <a:stretch/>
        </p:blipFill>
        <p:spPr>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Rectangle 2"/>
          <p:cNvSpPr/>
          <p:nvPr/>
        </p:nvSpPr>
        <p:spPr>
          <a:xfrm>
            <a:off x="6240016" y="1124744"/>
            <a:ext cx="5760640" cy="5567228"/>
          </a:xfrm>
          <a:prstGeom prst="rect">
            <a:avLst/>
          </a:prstGeom>
        </p:spPr>
        <p:txBody>
          <a:bodyPr vert="horz" lIns="91440" tIns="45720" rIns="91440" bIns="45720" rtlCol="0">
            <a:normAutofit/>
          </a:bodyPr>
          <a:lstStyle/>
          <a:p>
            <a:pPr marL="342900" indent="-228600">
              <a:lnSpc>
                <a:spcPct val="90000"/>
              </a:lnSpc>
              <a:buFont typeface="Arial" panose="020B0604020202020204" pitchFamily="34" charset="0"/>
              <a:buChar char="•"/>
            </a:pPr>
            <a:r>
              <a:rPr lang="en-US" sz="2000" dirty="0" err="1"/>
              <a:t>Το</a:t>
            </a:r>
            <a:r>
              <a:rPr lang="en-US" sz="2000" dirty="0"/>
              <a:t> Erasmus Plan απ</a:t>
            </a:r>
            <a:r>
              <a:rPr lang="en-US" sz="2000" dirty="0" err="1"/>
              <a:t>οτελεί</a:t>
            </a:r>
            <a:r>
              <a:rPr lang="en-US" sz="2000" dirty="0"/>
              <a:t> </a:t>
            </a:r>
            <a:r>
              <a:rPr lang="en-US" sz="2000" dirty="0" err="1"/>
              <a:t>το</a:t>
            </a:r>
            <a:r>
              <a:rPr lang="en-US" sz="2000" dirty="0"/>
              <a:t> βα</a:t>
            </a:r>
            <a:r>
              <a:rPr lang="en-US" sz="2000" dirty="0" err="1"/>
              <a:t>σικότερο</a:t>
            </a:r>
            <a:r>
              <a:rPr lang="en-US" sz="2000" dirty="0"/>
              <a:t> </a:t>
            </a:r>
            <a:r>
              <a:rPr lang="en-US" sz="2000" dirty="0" err="1"/>
              <a:t>μέρος</a:t>
            </a:r>
            <a:r>
              <a:rPr lang="en-US" sz="2000" dirty="0"/>
              <a:t> </a:t>
            </a:r>
            <a:r>
              <a:rPr lang="en-US" sz="2000" dirty="0" err="1"/>
              <a:t>της</a:t>
            </a:r>
            <a:r>
              <a:rPr lang="en-US" sz="2000" dirty="0"/>
              <a:t> α</a:t>
            </a:r>
            <a:r>
              <a:rPr lang="en-US" sz="2000" dirty="0" err="1"/>
              <a:t>ίτησης</a:t>
            </a:r>
            <a:r>
              <a:rPr lang="en-US" sz="2000" dirty="0"/>
              <a:t> </a:t>
            </a:r>
            <a:r>
              <a:rPr lang="en-US" sz="2000" dirty="0" err="1"/>
              <a:t>γι</a:t>
            </a:r>
            <a:r>
              <a:rPr lang="en-US" sz="2000" dirty="0"/>
              <a:t>α </a:t>
            </a:r>
            <a:r>
              <a:rPr lang="en-US" sz="2000" dirty="0" err="1"/>
              <a:t>τη</a:t>
            </a:r>
            <a:r>
              <a:rPr lang="en-US" sz="2000" dirty="0"/>
              <a:t> </a:t>
            </a:r>
            <a:r>
              <a:rPr lang="en-US" sz="2000" dirty="0" err="1"/>
              <a:t>Δι</a:t>
            </a:r>
            <a:r>
              <a:rPr lang="en-US" sz="2000" dirty="0"/>
              <a:t>απ</a:t>
            </a:r>
            <a:r>
              <a:rPr lang="en-US" sz="2000" dirty="0" err="1"/>
              <a:t>ίστευση</a:t>
            </a:r>
            <a:r>
              <a:rPr lang="en-US" sz="2000" dirty="0"/>
              <a:t> Erasmus. </a:t>
            </a:r>
            <a:endParaRPr lang="el-GR" sz="2000" dirty="0"/>
          </a:p>
          <a:p>
            <a:pPr marL="342900" indent="-228600">
              <a:lnSpc>
                <a:spcPct val="90000"/>
              </a:lnSpc>
              <a:buFont typeface="Arial" panose="020B0604020202020204" pitchFamily="34" charset="0"/>
              <a:buChar char="•"/>
            </a:pPr>
            <a:r>
              <a:rPr lang="en-US" sz="2000" dirty="0" err="1"/>
              <a:t>Είν</a:t>
            </a:r>
            <a:r>
              <a:rPr lang="en-US" sz="2000" dirty="0"/>
              <a:t>α</a:t>
            </a:r>
            <a:r>
              <a:rPr lang="en-US" sz="2000" dirty="0" err="1"/>
              <a:t>ι</a:t>
            </a:r>
            <a:r>
              <a:rPr lang="en-US" sz="2000" dirty="0"/>
              <a:t> </a:t>
            </a:r>
            <a:r>
              <a:rPr lang="en-US" sz="2000" dirty="0" err="1"/>
              <a:t>το</a:t>
            </a:r>
            <a:r>
              <a:rPr lang="en-US" sz="2000" dirty="0"/>
              <a:t> </a:t>
            </a:r>
            <a:r>
              <a:rPr lang="en-US" sz="2000" dirty="0" err="1"/>
              <a:t>στρ</a:t>
            </a:r>
            <a:r>
              <a:rPr lang="en-US" sz="2000" dirty="0"/>
              <a:t>α</a:t>
            </a:r>
            <a:r>
              <a:rPr lang="en-US" sz="2000" dirty="0" err="1"/>
              <a:t>τηγικό</a:t>
            </a:r>
            <a:r>
              <a:rPr lang="en-US" sz="2000" dirty="0"/>
              <a:t> </a:t>
            </a:r>
            <a:r>
              <a:rPr lang="en-US" sz="2000" dirty="0" err="1"/>
              <a:t>σχέδιο</a:t>
            </a:r>
            <a:r>
              <a:rPr lang="en-US" sz="2000" dirty="0"/>
              <a:t> π</a:t>
            </a:r>
            <a:r>
              <a:rPr lang="en-US" sz="2000" dirty="0" err="1"/>
              <a:t>ου</a:t>
            </a:r>
            <a:r>
              <a:rPr lang="en-US" sz="2000" dirty="0"/>
              <a:t> </a:t>
            </a:r>
            <a:r>
              <a:rPr lang="en-US" sz="2000" u="sng" dirty="0" err="1"/>
              <a:t>συνδέει</a:t>
            </a:r>
            <a:r>
              <a:rPr lang="en-US" sz="2000" u="sng" dirty="0"/>
              <a:t> </a:t>
            </a:r>
            <a:r>
              <a:rPr lang="en-US" sz="2000" u="sng" dirty="0" err="1"/>
              <a:t>τις</a:t>
            </a:r>
            <a:r>
              <a:rPr lang="en-US" sz="2000" u="sng" dirty="0"/>
              <a:t> </a:t>
            </a:r>
            <a:r>
              <a:rPr lang="en-US" sz="2000" b="1" u="sng" dirty="0" err="1"/>
              <a:t>μελλοντικές</a:t>
            </a:r>
            <a:r>
              <a:rPr lang="en-US" sz="2000" b="1" u="sng" dirty="0"/>
              <a:t> </a:t>
            </a:r>
            <a:r>
              <a:rPr lang="en-US" sz="2000" b="1" u="sng" dirty="0" err="1"/>
              <a:t>δρ</a:t>
            </a:r>
            <a:r>
              <a:rPr lang="en-US" sz="2000" b="1" u="sng" dirty="0"/>
              <a:t>α</a:t>
            </a:r>
            <a:r>
              <a:rPr lang="en-US" sz="2000" b="1" u="sng" dirty="0" err="1"/>
              <a:t>στηριότητες</a:t>
            </a:r>
            <a:r>
              <a:rPr lang="en-US" sz="2000" b="1" u="sng" dirty="0"/>
              <a:t> </a:t>
            </a:r>
            <a:r>
              <a:rPr lang="en-US" sz="2000" b="1" u="sng" dirty="0" err="1"/>
              <a:t>κινητικότητ</a:t>
            </a:r>
            <a:r>
              <a:rPr lang="en-US" sz="2000" b="1" u="sng" dirty="0"/>
              <a:t>α</a:t>
            </a:r>
            <a:r>
              <a:rPr lang="en-US" sz="2000" b="1" u="sng" dirty="0" err="1"/>
              <a:t>ς</a:t>
            </a:r>
            <a:r>
              <a:rPr lang="en-US" sz="2000" b="1" u="sng" dirty="0"/>
              <a:t> </a:t>
            </a:r>
            <a:r>
              <a:rPr lang="en-US" sz="2000" u="sng" dirty="0" err="1"/>
              <a:t>με</a:t>
            </a:r>
            <a:r>
              <a:rPr lang="en-US" sz="2000" u="sng" dirty="0"/>
              <a:t> </a:t>
            </a:r>
            <a:r>
              <a:rPr lang="en-US" sz="2000" u="sng" dirty="0" err="1"/>
              <a:t>τις</a:t>
            </a:r>
            <a:r>
              <a:rPr lang="en-US" sz="2000" u="sng" dirty="0"/>
              <a:t> </a:t>
            </a:r>
            <a:r>
              <a:rPr lang="en-US" sz="2000" b="1" u="sng" dirty="0"/>
              <a:t>α</a:t>
            </a:r>
            <a:r>
              <a:rPr lang="en-US" sz="2000" b="1" u="sng" dirty="0" err="1"/>
              <a:t>νάγκες</a:t>
            </a:r>
            <a:r>
              <a:rPr lang="en-US" sz="2000" b="1" u="sng" dirty="0"/>
              <a:t> </a:t>
            </a:r>
            <a:r>
              <a:rPr lang="en-US" sz="2000" b="1" u="sng" dirty="0" err="1"/>
              <a:t>κ</a:t>
            </a:r>
            <a:r>
              <a:rPr lang="en-US" sz="2000" b="1" u="sng" dirty="0"/>
              <a:t>α</a:t>
            </a:r>
            <a:r>
              <a:rPr lang="en-US" sz="2000" b="1" u="sng" dirty="0" err="1"/>
              <a:t>ι</a:t>
            </a:r>
            <a:r>
              <a:rPr lang="en-US" sz="2000" b="1" u="sng" dirty="0"/>
              <a:t> </a:t>
            </a:r>
            <a:r>
              <a:rPr lang="en-US" sz="2000" b="1" u="sng" dirty="0" err="1"/>
              <a:t>τους</a:t>
            </a:r>
            <a:r>
              <a:rPr lang="en-US" sz="2000" b="1" u="sng" dirty="0"/>
              <a:t> </a:t>
            </a:r>
            <a:r>
              <a:rPr lang="en-US" sz="2000" b="1" u="sng" dirty="0" err="1"/>
              <a:t>στόχους</a:t>
            </a:r>
            <a:r>
              <a:rPr lang="en-US" sz="2000" b="1" u="sng" dirty="0"/>
              <a:t> </a:t>
            </a:r>
            <a:r>
              <a:rPr lang="en-US" sz="2000" b="1" u="sng" dirty="0" err="1"/>
              <a:t>του</a:t>
            </a:r>
            <a:r>
              <a:rPr lang="en-US" sz="2000" b="1" u="sng" dirty="0"/>
              <a:t> </a:t>
            </a:r>
            <a:r>
              <a:rPr lang="en-US" sz="2000" b="1" u="sng" dirty="0" err="1"/>
              <a:t>οργ</a:t>
            </a:r>
            <a:r>
              <a:rPr lang="en-US" sz="2000" b="1" u="sng" dirty="0"/>
              <a:t>α</a:t>
            </a:r>
            <a:r>
              <a:rPr lang="en-US" sz="2000" b="1" u="sng" dirty="0" err="1"/>
              <a:t>νισμού</a:t>
            </a:r>
            <a:endParaRPr lang="en-US" sz="2000" b="1" u="sng" dirty="0"/>
          </a:p>
          <a:p>
            <a:pPr marL="342900" indent="-228600">
              <a:lnSpc>
                <a:spcPct val="90000"/>
              </a:lnSpc>
              <a:buFont typeface="Arial" panose="020B0604020202020204" pitchFamily="34" charset="0"/>
              <a:buChar char="•"/>
            </a:pPr>
            <a:r>
              <a:rPr lang="en-US" sz="2000" dirty="0" err="1"/>
              <a:t>Πώς</a:t>
            </a:r>
            <a:r>
              <a:rPr lang="en-US" sz="2000" dirty="0"/>
              <a:t> </a:t>
            </a:r>
            <a:r>
              <a:rPr lang="en-US" sz="2000" dirty="0" err="1"/>
              <a:t>θ</a:t>
            </a:r>
            <a:r>
              <a:rPr lang="en-US" sz="2000" dirty="0"/>
              <a:t>α </a:t>
            </a:r>
            <a:r>
              <a:rPr lang="en-US" sz="2000" dirty="0" err="1"/>
              <a:t>χρησιμο</a:t>
            </a:r>
            <a:r>
              <a:rPr lang="en-US" sz="2000" dirty="0"/>
              <a:t>π</a:t>
            </a:r>
            <a:r>
              <a:rPr lang="en-US" sz="2000" dirty="0" err="1"/>
              <a:t>οιούσ</a:t>
            </a:r>
            <a:r>
              <a:rPr lang="en-US" sz="2000" dirty="0"/>
              <a:t>α</a:t>
            </a:r>
            <a:r>
              <a:rPr lang="en-US" sz="2000" dirty="0" err="1"/>
              <a:t>τε</a:t>
            </a:r>
            <a:r>
              <a:rPr lang="en-US" sz="2000" dirty="0"/>
              <a:t> </a:t>
            </a:r>
            <a:r>
              <a:rPr lang="en-US" sz="2000" dirty="0" err="1"/>
              <a:t>τη</a:t>
            </a:r>
            <a:r>
              <a:rPr lang="en-US" sz="2000" dirty="0"/>
              <a:t> </a:t>
            </a:r>
            <a:r>
              <a:rPr lang="en-US" sz="2000" dirty="0" err="1"/>
              <a:t>χρημ</a:t>
            </a:r>
            <a:r>
              <a:rPr lang="en-US" sz="2000" dirty="0"/>
              <a:t>α</a:t>
            </a:r>
            <a:r>
              <a:rPr lang="en-US" sz="2000" dirty="0" err="1"/>
              <a:t>τοδότηση</a:t>
            </a:r>
            <a:r>
              <a:rPr lang="en-US" sz="2000" dirty="0"/>
              <a:t> </a:t>
            </a:r>
            <a:r>
              <a:rPr lang="en-US" sz="2000" dirty="0" err="1"/>
              <a:t>του</a:t>
            </a:r>
            <a:r>
              <a:rPr lang="en-US" sz="2000" dirty="0"/>
              <a:t> π</a:t>
            </a:r>
            <a:r>
              <a:rPr lang="en-US" sz="2000" dirty="0" err="1"/>
              <a:t>ρογράμμ</a:t>
            </a:r>
            <a:r>
              <a:rPr lang="en-US" sz="2000" dirty="0"/>
              <a:t>α</a:t>
            </a:r>
            <a:r>
              <a:rPr lang="en-US" sz="2000" dirty="0" err="1"/>
              <a:t>τος</a:t>
            </a:r>
            <a:r>
              <a:rPr lang="en-US" sz="2000" dirty="0"/>
              <a:t> </a:t>
            </a:r>
            <a:r>
              <a:rPr lang="en-US" sz="2000" dirty="0" err="1"/>
              <a:t>γι</a:t>
            </a:r>
            <a:r>
              <a:rPr lang="en-US" sz="2000" dirty="0"/>
              <a:t>α </a:t>
            </a:r>
            <a:r>
              <a:rPr lang="en-US" sz="2000" dirty="0" err="1"/>
              <a:t>ν</a:t>
            </a:r>
            <a:r>
              <a:rPr lang="en-US" sz="2000" dirty="0"/>
              <a:t>α </a:t>
            </a:r>
            <a:r>
              <a:rPr lang="en-US" sz="2000" dirty="0" err="1"/>
              <a:t>ωφελήσετε</a:t>
            </a:r>
            <a:r>
              <a:rPr lang="en-US" sz="2000" dirty="0"/>
              <a:t> </a:t>
            </a:r>
            <a:r>
              <a:rPr lang="en-US" sz="2000" dirty="0" err="1"/>
              <a:t>το</a:t>
            </a:r>
            <a:r>
              <a:rPr lang="en-US" sz="2000" dirty="0"/>
              <a:t> π</a:t>
            </a:r>
            <a:r>
              <a:rPr lang="en-US" sz="2000" dirty="0" err="1"/>
              <a:t>ροσω</a:t>
            </a:r>
            <a:r>
              <a:rPr lang="en-US" sz="2000" dirty="0"/>
              <a:t>π</a:t>
            </a:r>
            <a:r>
              <a:rPr lang="en-US" sz="2000" dirty="0" err="1"/>
              <a:t>ικό</a:t>
            </a:r>
            <a:r>
              <a:rPr lang="en-US" sz="2000" dirty="0"/>
              <a:t>, </a:t>
            </a:r>
            <a:r>
              <a:rPr lang="en-US" sz="2000" dirty="0" err="1"/>
              <a:t>τους</a:t>
            </a:r>
            <a:r>
              <a:rPr lang="en-US" sz="2000" dirty="0"/>
              <a:t> </a:t>
            </a:r>
            <a:r>
              <a:rPr lang="en-US" sz="2000" dirty="0" err="1"/>
              <a:t>εκ</a:t>
            </a:r>
            <a:r>
              <a:rPr lang="en-US" sz="2000" dirty="0"/>
              <a:t>πα</a:t>
            </a:r>
            <a:r>
              <a:rPr lang="en-US" sz="2000" dirty="0" err="1"/>
              <a:t>ιδευόμενους</a:t>
            </a:r>
            <a:r>
              <a:rPr lang="en-US" sz="2000" dirty="0"/>
              <a:t> </a:t>
            </a:r>
            <a:r>
              <a:rPr lang="en-US" sz="2000" dirty="0" err="1"/>
              <a:t>κ</a:t>
            </a:r>
            <a:r>
              <a:rPr lang="en-US" sz="2000" dirty="0"/>
              <a:t>α</a:t>
            </a:r>
            <a:r>
              <a:rPr lang="en-US" sz="2000" dirty="0" err="1"/>
              <a:t>ι</a:t>
            </a:r>
            <a:r>
              <a:rPr lang="en-US" sz="2000" dirty="0"/>
              <a:t> </a:t>
            </a:r>
            <a:r>
              <a:rPr lang="en-US" sz="2000" dirty="0" err="1"/>
              <a:t>τον</a:t>
            </a:r>
            <a:r>
              <a:rPr lang="en-US" sz="2000" dirty="0"/>
              <a:t> </a:t>
            </a:r>
            <a:r>
              <a:rPr lang="en-US" sz="2000" dirty="0" err="1"/>
              <a:t>ίδιο</a:t>
            </a:r>
            <a:r>
              <a:rPr lang="en-US" sz="2000" dirty="0"/>
              <a:t> </a:t>
            </a:r>
            <a:r>
              <a:rPr lang="en-US" sz="2000" dirty="0" err="1"/>
              <a:t>τον</a:t>
            </a:r>
            <a:r>
              <a:rPr lang="en-US" sz="2000" dirty="0"/>
              <a:t> </a:t>
            </a:r>
            <a:r>
              <a:rPr lang="en-US" sz="2000" dirty="0" err="1"/>
              <a:t>οργ</a:t>
            </a:r>
            <a:r>
              <a:rPr lang="en-US" sz="2000" dirty="0"/>
              <a:t>α</a:t>
            </a:r>
            <a:r>
              <a:rPr lang="en-US" sz="2000" dirty="0" err="1"/>
              <a:t>νισμό</a:t>
            </a:r>
            <a:r>
              <a:rPr lang="en-US" sz="2000" dirty="0"/>
              <a:t>;</a:t>
            </a:r>
          </a:p>
          <a:p>
            <a:pPr indent="-228600">
              <a:lnSpc>
                <a:spcPct val="90000"/>
              </a:lnSpc>
              <a:buFont typeface="Arial" panose="020B0604020202020204" pitchFamily="34" charset="0"/>
              <a:buChar char="•"/>
            </a:pPr>
            <a:endParaRPr lang="en-US" sz="2000" dirty="0"/>
          </a:p>
          <a:p>
            <a:pPr indent="-228600">
              <a:lnSpc>
                <a:spcPct val="90000"/>
              </a:lnSpc>
              <a:buFont typeface="Arial" panose="020B0604020202020204" pitchFamily="34" charset="0"/>
              <a:buChar char="•"/>
            </a:pPr>
            <a:r>
              <a:rPr lang="en-US" sz="2000" b="1" dirty="0"/>
              <a:t>Erasmus Plan - </a:t>
            </a:r>
            <a:r>
              <a:rPr lang="en-US" sz="2000" b="1" dirty="0" err="1"/>
              <a:t>Στόχοι</a:t>
            </a:r>
            <a:r>
              <a:rPr lang="en-US" sz="2000" b="1" dirty="0"/>
              <a:t> </a:t>
            </a:r>
          </a:p>
          <a:p>
            <a:pPr marL="342900" indent="-228600">
              <a:lnSpc>
                <a:spcPct val="90000"/>
              </a:lnSpc>
              <a:buFont typeface="Arial" panose="020B0604020202020204" pitchFamily="34" charset="0"/>
              <a:buChar char="•"/>
            </a:pPr>
            <a:r>
              <a:rPr lang="en-US" sz="2000" dirty="0" err="1"/>
              <a:t>Οι</a:t>
            </a:r>
            <a:r>
              <a:rPr lang="en-US" sz="2000" dirty="0"/>
              <a:t> </a:t>
            </a:r>
            <a:r>
              <a:rPr lang="en-US" sz="2000" dirty="0" err="1"/>
              <a:t>στόχοι</a:t>
            </a:r>
            <a:r>
              <a:rPr lang="en-US" sz="2000" dirty="0"/>
              <a:t> π</a:t>
            </a:r>
            <a:r>
              <a:rPr lang="en-US" sz="2000" dirty="0" err="1"/>
              <a:t>ρέ</a:t>
            </a:r>
            <a:r>
              <a:rPr lang="en-US" sz="2000" dirty="0"/>
              <a:t>π</a:t>
            </a:r>
            <a:r>
              <a:rPr lang="en-US" sz="2000" dirty="0" err="1"/>
              <a:t>ει</a:t>
            </a:r>
            <a:r>
              <a:rPr lang="en-US" sz="2000" dirty="0"/>
              <a:t> </a:t>
            </a:r>
            <a:r>
              <a:rPr lang="en-US" sz="2000" dirty="0" err="1"/>
              <a:t>ν</a:t>
            </a:r>
            <a:r>
              <a:rPr lang="en-US" sz="2000" dirty="0"/>
              <a:t>α </a:t>
            </a:r>
            <a:r>
              <a:rPr lang="en-US" sz="2000" dirty="0" err="1"/>
              <a:t>είν</a:t>
            </a:r>
            <a:r>
              <a:rPr lang="en-US" sz="2000" dirty="0"/>
              <a:t>α</a:t>
            </a:r>
            <a:r>
              <a:rPr lang="en-US" sz="2000" dirty="0" err="1"/>
              <a:t>ι</a:t>
            </a:r>
            <a:r>
              <a:rPr lang="en-US" sz="2000" dirty="0"/>
              <a:t> </a:t>
            </a:r>
            <a:r>
              <a:rPr lang="en-US" sz="2000" dirty="0" err="1"/>
              <a:t>σ</a:t>
            </a:r>
            <a:r>
              <a:rPr lang="en-US" sz="2000" dirty="0"/>
              <a:t>α</a:t>
            </a:r>
            <a:r>
              <a:rPr lang="en-US" sz="2000" dirty="0" err="1"/>
              <a:t>φείς</a:t>
            </a:r>
            <a:r>
              <a:rPr lang="en-US" sz="2000" dirty="0"/>
              <a:t>, </a:t>
            </a:r>
            <a:r>
              <a:rPr lang="en-US" sz="2000" dirty="0" err="1"/>
              <a:t>ρε</a:t>
            </a:r>
            <a:r>
              <a:rPr lang="en-US" sz="2000" dirty="0"/>
              <a:t>α</a:t>
            </a:r>
            <a:r>
              <a:rPr lang="en-US" sz="2000" dirty="0" err="1"/>
              <a:t>λιστικοί</a:t>
            </a:r>
            <a:r>
              <a:rPr lang="en-US" sz="2000" dirty="0"/>
              <a:t> </a:t>
            </a:r>
            <a:r>
              <a:rPr lang="en-US" sz="2000" dirty="0" err="1"/>
              <a:t>κ</a:t>
            </a:r>
            <a:r>
              <a:rPr lang="en-US" sz="2000" dirty="0"/>
              <a:t>α</a:t>
            </a:r>
            <a:r>
              <a:rPr lang="en-US" sz="2000" dirty="0" err="1"/>
              <a:t>ι</a:t>
            </a:r>
            <a:r>
              <a:rPr lang="en-US" sz="2000" dirty="0"/>
              <a:t> </a:t>
            </a:r>
            <a:r>
              <a:rPr lang="en-US" sz="2000" dirty="0" err="1"/>
              <a:t>με</a:t>
            </a:r>
            <a:r>
              <a:rPr lang="en-US" sz="2000" dirty="0"/>
              <a:t> </a:t>
            </a:r>
            <a:r>
              <a:rPr lang="en-US" sz="2000" dirty="0" err="1"/>
              <a:t>συγκεκριμένο</a:t>
            </a:r>
            <a:r>
              <a:rPr lang="en-US" sz="2000" dirty="0"/>
              <a:t> </a:t>
            </a:r>
            <a:r>
              <a:rPr lang="en-US" sz="2000" dirty="0" err="1"/>
              <a:t>όφελος</a:t>
            </a:r>
            <a:r>
              <a:rPr lang="en-US" sz="2000" dirty="0"/>
              <a:t> </a:t>
            </a:r>
            <a:r>
              <a:rPr lang="en-US" sz="2000" dirty="0" err="1"/>
              <a:t>γι</a:t>
            </a:r>
            <a:r>
              <a:rPr lang="en-US" sz="2000" dirty="0"/>
              <a:t>α </a:t>
            </a:r>
            <a:r>
              <a:rPr lang="en-US" sz="2000" dirty="0" err="1"/>
              <a:t>τον</a:t>
            </a:r>
            <a:r>
              <a:rPr lang="en-US" sz="2000" dirty="0"/>
              <a:t> </a:t>
            </a:r>
            <a:r>
              <a:rPr lang="en-US" sz="2000" dirty="0" err="1"/>
              <a:t>οργ</a:t>
            </a:r>
            <a:r>
              <a:rPr lang="en-US" sz="2000" dirty="0"/>
              <a:t>α</a:t>
            </a:r>
            <a:r>
              <a:rPr lang="en-US" sz="2000" dirty="0" err="1"/>
              <a:t>νισμό</a:t>
            </a:r>
            <a:endParaRPr lang="en-US" sz="2000" dirty="0"/>
          </a:p>
          <a:p>
            <a:pPr marL="342900" indent="-228600">
              <a:lnSpc>
                <a:spcPct val="90000"/>
              </a:lnSpc>
              <a:buFont typeface="Arial" panose="020B0604020202020204" pitchFamily="34" charset="0"/>
              <a:buChar char="•"/>
            </a:pPr>
            <a:r>
              <a:rPr lang="en-US" sz="2000" dirty="0" err="1"/>
              <a:t>Πρέ</a:t>
            </a:r>
            <a:r>
              <a:rPr lang="en-US" sz="2000" dirty="0"/>
              <a:t>π</a:t>
            </a:r>
            <a:r>
              <a:rPr lang="en-US" sz="2000" dirty="0" err="1"/>
              <a:t>ει</a:t>
            </a:r>
            <a:r>
              <a:rPr lang="en-US" sz="2000" dirty="0"/>
              <a:t> </a:t>
            </a:r>
            <a:r>
              <a:rPr lang="en-US" sz="2000" dirty="0" err="1"/>
              <a:t>ν</a:t>
            </a:r>
            <a:r>
              <a:rPr lang="en-US" sz="2000" dirty="0"/>
              <a:t>α </a:t>
            </a:r>
            <a:r>
              <a:rPr lang="en-US" sz="2000" dirty="0" err="1"/>
              <a:t>είν</a:t>
            </a:r>
            <a:r>
              <a:rPr lang="en-US" sz="2000" dirty="0"/>
              <a:t>α</a:t>
            </a:r>
            <a:r>
              <a:rPr lang="en-US" sz="2000" dirty="0" err="1"/>
              <a:t>ι</a:t>
            </a:r>
            <a:r>
              <a:rPr lang="en-US" sz="2000" dirty="0"/>
              <a:t> </a:t>
            </a:r>
            <a:r>
              <a:rPr lang="en-US" sz="2000" dirty="0" err="1"/>
              <a:t>μετρήσιμοι</a:t>
            </a:r>
            <a:r>
              <a:rPr lang="en-US" sz="2000" dirty="0"/>
              <a:t> </a:t>
            </a:r>
            <a:r>
              <a:rPr lang="en-US" sz="2000" dirty="0" err="1"/>
              <a:t>γι</a:t>
            </a:r>
            <a:r>
              <a:rPr lang="en-US" sz="2000" dirty="0"/>
              <a:t>α </a:t>
            </a:r>
            <a:r>
              <a:rPr lang="en-US" sz="2000" dirty="0" err="1"/>
              <a:t>σκο</a:t>
            </a:r>
            <a:r>
              <a:rPr lang="en-US" sz="2000" dirty="0"/>
              <a:t>π</a:t>
            </a:r>
            <a:r>
              <a:rPr lang="en-US" sz="2000" dirty="0" err="1"/>
              <a:t>ούς</a:t>
            </a:r>
            <a:r>
              <a:rPr lang="en-US" sz="2000" dirty="0"/>
              <a:t> α</a:t>
            </a:r>
            <a:r>
              <a:rPr lang="en-US" sz="2000" dirty="0" err="1"/>
              <a:t>ξιολόγησης</a:t>
            </a:r>
            <a:endParaRPr lang="en-US" sz="2000" dirty="0"/>
          </a:p>
          <a:p>
            <a:pPr marL="342900" indent="-228600">
              <a:lnSpc>
                <a:spcPct val="90000"/>
              </a:lnSpc>
              <a:buFont typeface="Arial" panose="020B0604020202020204" pitchFamily="34" charset="0"/>
              <a:buChar char="•"/>
            </a:pPr>
            <a:r>
              <a:rPr lang="en-US" sz="2000" dirty="0" err="1"/>
              <a:t>Ν</a:t>
            </a:r>
            <a:r>
              <a:rPr lang="en-US" sz="2000" dirty="0"/>
              <a:t>α </a:t>
            </a:r>
            <a:r>
              <a:rPr lang="en-US" sz="2000" dirty="0" err="1"/>
              <a:t>συνδέοντ</a:t>
            </a:r>
            <a:r>
              <a:rPr lang="en-US" sz="2000" dirty="0"/>
              <a:t>α</a:t>
            </a:r>
            <a:r>
              <a:rPr lang="en-US" sz="2000" dirty="0" err="1"/>
              <a:t>ι</a:t>
            </a:r>
            <a:r>
              <a:rPr lang="en-US" sz="2000" dirty="0"/>
              <a:t> </a:t>
            </a:r>
            <a:r>
              <a:rPr lang="en-US" sz="2000" dirty="0" err="1"/>
              <a:t>με</a:t>
            </a:r>
            <a:r>
              <a:rPr lang="en-US" sz="2000" dirty="0"/>
              <a:t> </a:t>
            </a:r>
            <a:r>
              <a:rPr lang="en-US" sz="2000" dirty="0" err="1"/>
              <a:t>τις</a:t>
            </a:r>
            <a:r>
              <a:rPr lang="en-US" sz="2000" dirty="0"/>
              <a:t> π</a:t>
            </a:r>
            <a:r>
              <a:rPr lang="en-US" sz="2000" dirty="0" err="1"/>
              <a:t>ληροφορίες</a:t>
            </a:r>
            <a:r>
              <a:rPr lang="en-US" sz="2000" dirty="0"/>
              <a:t> π</a:t>
            </a:r>
            <a:r>
              <a:rPr lang="en-US" sz="2000" dirty="0" err="1"/>
              <a:t>ου</a:t>
            </a:r>
            <a:r>
              <a:rPr lang="en-US" sz="2000" dirty="0"/>
              <a:t> </a:t>
            </a:r>
            <a:r>
              <a:rPr lang="en-US" sz="2000" dirty="0" err="1"/>
              <a:t>κ</a:t>
            </a:r>
            <a:r>
              <a:rPr lang="en-US" sz="2000" dirty="0"/>
              <a:t>α</a:t>
            </a:r>
            <a:r>
              <a:rPr lang="en-US" sz="2000" dirty="0" err="1"/>
              <a:t>τ</a:t>
            </a:r>
            <a:r>
              <a:rPr lang="en-US" sz="2000" dirty="0"/>
              <a:t>α</a:t>
            </a:r>
            <a:r>
              <a:rPr lang="en-US" sz="2000" dirty="0" err="1"/>
              <a:t>χωρήθηκ</a:t>
            </a:r>
            <a:r>
              <a:rPr lang="en-US" sz="2000" dirty="0"/>
              <a:t>α</a:t>
            </a:r>
            <a:r>
              <a:rPr lang="en-US" sz="2000" dirty="0" err="1"/>
              <a:t>ν</a:t>
            </a:r>
            <a:r>
              <a:rPr lang="en-US" sz="2000" dirty="0"/>
              <a:t> </a:t>
            </a:r>
            <a:r>
              <a:rPr lang="en-US" sz="2000" dirty="0" err="1"/>
              <a:t>στο</a:t>
            </a:r>
            <a:r>
              <a:rPr lang="en-US" sz="2000" dirty="0"/>
              <a:t> </a:t>
            </a:r>
            <a:r>
              <a:rPr lang="en-US" sz="2000" dirty="0" err="1"/>
              <a:t>κομμάτι</a:t>
            </a:r>
            <a:r>
              <a:rPr lang="en-US" sz="2000" dirty="0"/>
              <a:t> </a:t>
            </a:r>
            <a:r>
              <a:rPr lang="en-US" sz="2000" dirty="0" err="1"/>
              <a:t>του</a:t>
            </a:r>
            <a:r>
              <a:rPr lang="en-US" sz="2000" dirty="0"/>
              <a:t> Background</a:t>
            </a:r>
          </a:p>
          <a:p>
            <a:pPr marL="342900" indent="-228600">
              <a:lnSpc>
                <a:spcPct val="90000"/>
              </a:lnSpc>
              <a:buFont typeface="Arial" panose="020B0604020202020204" pitchFamily="34" charset="0"/>
              <a:buChar char="•"/>
            </a:pPr>
            <a:r>
              <a:rPr lang="en-US" sz="2000" dirty="0" err="1"/>
              <a:t>Μ</a:t>
            </a:r>
            <a:r>
              <a:rPr lang="en-US" sz="2000" dirty="0"/>
              <a:t>π</a:t>
            </a:r>
            <a:r>
              <a:rPr lang="en-US" sz="2000" dirty="0" err="1"/>
              <a:t>ορούν</a:t>
            </a:r>
            <a:r>
              <a:rPr lang="en-US" sz="2000" dirty="0"/>
              <a:t> </a:t>
            </a:r>
            <a:r>
              <a:rPr lang="en-US" sz="2000" dirty="0" err="1"/>
              <a:t>ν</a:t>
            </a:r>
            <a:r>
              <a:rPr lang="en-US" sz="2000" dirty="0"/>
              <a:t>α </a:t>
            </a:r>
            <a:r>
              <a:rPr lang="en-US" sz="2000" dirty="0" err="1"/>
              <a:t>κ</a:t>
            </a:r>
            <a:r>
              <a:rPr lang="en-US" sz="2000" dirty="0"/>
              <a:t>α</a:t>
            </a:r>
            <a:r>
              <a:rPr lang="en-US" sz="2000" dirty="0" err="1"/>
              <a:t>τ</a:t>
            </a:r>
            <a:r>
              <a:rPr lang="en-US" sz="2000" dirty="0"/>
              <a:t>α</a:t>
            </a:r>
            <a:r>
              <a:rPr lang="en-US" sz="2000" dirty="0" err="1"/>
              <a:t>χωρηθούν</a:t>
            </a:r>
            <a:r>
              <a:rPr lang="en-US" sz="2000" dirty="0"/>
              <a:t> </a:t>
            </a:r>
            <a:r>
              <a:rPr lang="en-US" sz="2000" dirty="0" err="1"/>
              <a:t>έως</a:t>
            </a:r>
            <a:r>
              <a:rPr lang="en-US" sz="2000" dirty="0"/>
              <a:t> </a:t>
            </a:r>
            <a:r>
              <a:rPr lang="en-US" sz="2000" dirty="0" err="1"/>
              <a:t>κ</a:t>
            </a:r>
            <a:r>
              <a:rPr lang="en-US" sz="2000" dirty="0"/>
              <a:t>α</a:t>
            </a:r>
            <a:r>
              <a:rPr lang="en-US" sz="2000" dirty="0" err="1"/>
              <a:t>ι</a:t>
            </a:r>
            <a:r>
              <a:rPr lang="en-US" sz="2000" dirty="0"/>
              <a:t> 10 </a:t>
            </a:r>
            <a:r>
              <a:rPr lang="en-US" sz="2000" dirty="0" err="1"/>
              <a:t>στόχοι</a:t>
            </a:r>
            <a:endParaRPr lang="en-US" sz="2000" dirty="0"/>
          </a:p>
          <a:p>
            <a:pPr indent="-228600">
              <a:lnSpc>
                <a:spcPct val="90000"/>
              </a:lnSpc>
              <a:buFont typeface="Arial" panose="020B0604020202020204" pitchFamily="34" charset="0"/>
              <a:buChar char="•"/>
            </a:pPr>
            <a:endParaRPr lang="en-US" sz="2000" dirty="0"/>
          </a:p>
          <a:p>
            <a:pPr marL="285750" marR="62230" indent="-228600">
              <a:lnSpc>
                <a:spcPct val="90000"/>
              </a:lnSpc>
              <a:spcBef>
                <a:spcPts val="500"/>
              </a:spcBef>
              <a:buFont typeface="Arial" panose="020B0604020202020204" pitchFamily="34" charset="0"/>
              <a:buChar char="•"/>
            </a:pPr>
            <a:endParaRPr lang="en-US" sz="2000" dirty="0"/>
          </a:p>
          <a:p>
            <a:pPr marL="285750" marR="62230" indent="-228600">
              <a:lnSpc>
                <a:spcPct val="90000"/>
              </a:lnSpc>
              <a:spcBef>
                <a:spcPts val="500"/>
              </a:spcBef>
              <a:buFont typeface="Arial" panose="020B0604020202020204" pitchFamily="34" charset="0"/>
              <a:buChar char="•"/>
            </a:pPr>
            <a:endParaRPr lang="en-US" sz="2000" dirty="0"/>
          </a:p>
          <a:p>
            <a:pPr marL="285750" lvl="1" indent="-228600">
              <a:lnSpc>
                <a:spcPct val="90000"/>
              </a:lnSpc>
              <a:spcBef>
                <a:spcPct val="0"/>
              </a:spcBef>
              <a:spcAft>
                <a:spcPct val="150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23364585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CE40DC-5723-449B-A365-A61D8C262E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53A59A15-CB96-598F-4120-9410C3D496B0}"/>
              </a:ext>
            </a:extLst>
          </p:cNvPr>
          <p:cNvPicPr>
            <a:picLocks noChangeAspect="1"/>
          </p:cNvPicPr>
          <p:nvPr/>
        </p:nvPicPr>
        <p:blipFill rotWithShape="1">
          <a:blip r:embed="rId3"/>
          <a:srcRect t="9883" r="-1" b="15098"/>
          <a:stretch/>
        </p:blipFill>
        <p:spPr>
          <a:xfrm>
            <a:off x="1524" y="10"/>
            <a:ext cx="12188952" cy="6857990"/>
          </a:xfrm>
          <a:prstGeom prst="rect">
            <a:avLst/>
          </a:prstGeom>
        </p:spPr>
      </p:pic>
      <p:sp>
        <p:nvSpPr>
          <p:cNvPr id="11" name="Freeform: Shape 10">
            <a:extLst>
              <a:ext uri="{FF2B5EF4-FFF2-40B4-BE49-F238E27FC236}">
                <a16:creationId xmlns:a16="http://schemas.microsoft.com/office/drawing/2014/main" id="{9854DBCA-D3C3-4C19-9B2E-DFA0BE6472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7853" y="0"/>
            <a:ext cx="10256294"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1383CB6-8BE5-4911-970B-A4151A07E7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16525" y="0"/>
            <a:ext cx="9958950"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42D14D1-56B7-40CD-8694-A9A48170C0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8673"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950A315C-978A-4A52-966E-55B2698F2A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75235"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extBox 1">
            <a:extLst>
              <a:ext uri="{FF2B5EF4-FFF2-40B4-BE49-F238E27FC236}">
                <a16:creationId xmlns:a16="http://schemas.microsoft.com/office/drawing/2014/main" id="{CC6F8AAC-2DAA-0346-B3D2-B832D159BF4C}"/>
              </a:ext>
            </a:extLst>
          </p:cNvPr>
          <p:cNvSpPr txBox="1"/>
          <p:nvPr/>
        </p:nvSpPr>
        <p:spPr>
          <a:xfrm>
            <a:off x="150196" y="46971"/>
            <a:ext cx="8956197" cy="132465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dirty="0">
                <a:latin typeface="+mj-lt"/>
                <a:ea typeface="+mj-ea"/>
                <a:cs typeface="+mj-cs"/>
              </a:rPr>
              <a:t>Erasmus Plan (2/3)</a:t>
            </a:r>
            <a:endParaRPr lang="en-US" sz="3600" b="1" dirty="0">
              <a:latin typeface="+mj-lt"/>
              <a:ea typeface="+mj-ea"/>
              <a:cs typeface="+mj-cs"/>
            </a:endParaRPr>
          </a:p>
        </p:txBody>
      </p:sp>
      <p:sp>
        <p:nvSpPr>
          <p:cNvPr id="3" name="Rectangle 2"/>
          <p:cNvSpPr/>
          <p:nvPr/>
        </p:nvSpPr>
        <p:spPr>
          <a:xfrm>
            <a:off x="66088" y="1556792"/>
            <a:ext cx="11574528" cy="5040560"/>
          </a:xfrm>
          <a:prstGeom prst="rect">
            <a:avLst/>
          </a:prstGeom>
        </p:spPr>
        <p:txBody>
          <a:bodyPr vert="horz" lIns="91440" tIns="45720" rIns="91440" bIns="45720" rtlCol="0">
            <a:noAutofit/>
          </a:bodyPr>
          <a:lstStyle/>
          <a:p>
            <a:pPr indent="-228600">
              <a:lnSpc>
                <a:spcPct val="90000"/>
              </a:lnSpc>
              <a:buFont typeface="Arial" panose="020B0604020202020204" pitchFamily="34" charset="0"/>
              <a:buChar char="•"/>
            </a:pPr>
            <a:r>
              <a:rPr lang="en-US" sz="2400" b="1" dirty="0"/>
              <a:t>Erasmus Plan – </a:t>
            </a:r>
            <a:r>
              <a:rPr lang="en-US" sz="2400" b="1" dirty="0" err="1"/>
              <a:t>Δρ</a:t>
            </a:r>
            <a:r>
              <a:rPr lang="en-US" sz="2400" b="1" dirty="0"/>
              <a:t>α</a:t>
            </a:r>
            <a:r>
              <a:rPr lang="en-US" sz="2400" b="1" dirty="0" err="1"/>
              <a:t>στηριότητες</a:t>
            </a:r>
            <a:endParaRPr lang="en-US" sz="2400" b="1" dirty="0"/>
          </a:p>
          <a:p>
            <a:pPr indent="-228600">
              <a:lnSpc>
                <a:spcPct val="90000"/>
              </a:lnSpc>
              <a:buFont typeface="Arial" panose="020B0604020202020204" pitchFamily="34" charset="0"/>
              <a:buChar char="•"/>
            </a:pPr>
            <a:endParaRPr lang="en-US" sz="2400" b="1" dirty="0"/>
          </a:p>
          <a:p>
            <a:pPr marL="342900" indent="-228600">
              <a:lnSpc>
                <a:spcPct val="90000"/>
              </a:lnSpc>
              <a:buFont typeface="Arial" panose="020B0604020202020204" pitchFamily="34" charset="0"/>
              <a:buChar char="•"/>
            </a:pPr>
            <a:r>
              <a:rPr lang="en-US" sz="2400" dirty="0" err="1"/>
              <a:t>Ποιες</a:t>
            </a:r>
            <a:r>
              <a:rPr lang="en-US" sz="2400" dirty="0"/>
              <a:t> </a:t>
            </a:r>
            <a:r>
              <a:rPr lang="en-US" sz="2400" dirty="0" err="1"/>
              <a:t>δρ</a:t>
            </a:r>
            <a:r>
              <a:rPr lang="en-US" sz="2400" dirty="0"/>
              <a:t>α</a:t>
            </a:r>
            <a:r>
              <a:rPr lang="en-US" sz="2400" dirty="0" err="1"/>
              <a:t>στηριότητες</a:t>
            </a:r>
            <a:r>
              <a:rPr lang="en-US" sz="2400" dirty="0"/>
              <a:t>  α</a:t>
            </a:r>
            <a:r>
              <a:rPr lang="en-US" sz="2400" dirty="0" err="1"/>
              <a:t>ντ</a:t>
            </a:r>
            <a:r>
              <a:rPr lang="en-US" sz="2400" dirty="0"/>
              <a:t>απ</a:t>
            </a:r>
            <a:r>
              <a:rPr lang="en-US" sz="2400" dirty="0" err="1"/>
              <a:t>οκρίνοντ</a:t>
            </a:r>
            <a:r>
              <a:rPr lang="en-US" sz="2400" dirty="0"/>
              <a:t>α</a:t>
            </a:r>
            <a:r>
              <a:rPr lang="en-US" sz="2400" dirty="0" err="1"/>
              <a:t>ι</a:t>
            </a:r>
            <a:r>
              <a:rPr lang="en-US" sz="2400" dirty="0"/>
              <a:t> </a:t>
            </a:r>
            <a:r>
              <a:rPr lang="en-US" sz="2400" dirty="0" err="1"/>
              <a:t>στις</a:t>
            </a:r>
            <a:r>
              <a:rPr lang="en-US" sz="2400" dirty="0"/>
              <a:t> α</a:t>
            </a:r>
            <a:r>
              <a:rPr lang="en-US" sz="2400" dirty="0" err="1"/>
              <a:t>νάγκες</a:t>
            </a:r>
            <a:r>
              <a:rPr lang="en-US" sz="2400" dirty="0"/>
              <a:t>  </a:t>
            </a:r>
            <a:r>
              <a:rPr lang="en-US" sz="2400" dirty="0" err="1"/>
              <a:t>του</a:t>
            </a:r>
            <a:r>
              <a:rPr lang="en-US" sz="2400" dirty="0"/>
              <a:t> </a:t>
            </a:r>
            <a:r>
              <a:rPr lang="en-US" sz="2400" dirty="0" err="1"/>
              <a:t>οργ</a:t>
            </a:r>
            <a:r>
              <a:rPr lang="en-US" sz="2400" dirty="0"/>
              <a:t>α</a:t>
            </a:r>
            <a:r>
              <a:rPr lang="en-US" sz="2400" dirty="0" err="1"/>
              <a:t>νισμού</a:t>
            </a:r>
            <a:r>
              <a:rPr lang="en-US" sz="2400" dirty="0"/>
              <a:t> </a:t>
            </a:r>
            <a:r>
              <a:rPr lang="en-US" sz="2400" dirty="0" err="1"/>
              <a:t>σ</a:t>
            </a:r>
            <a:r>
              <a:rPr lang="en-US" sz="2400" dirty="0"/>
              <a:t>α</a:t>
            </a:r>
            <a:r>
              <a:rPr lang="en-US" sz="2400" dirty="0" err="1"/>
              <a:t>ς</a:t>
            </a:r>
            <a:r>
              <a:rPr lang="en-US" sz="2400" dirty="0"/>
              <a:t>; </a:t>
            </a:r>
          </a:p>
          <a:p>
            <a:pPr marL="342900" indent="-228600">
              <a:lnSpc>
                <a:spcPct val="90000"/>
              </a:lnSpc>
              <a:buFont typeface="Arial" panose="020B0604020202020204" pitchFamily="34" charset="0"/>
              <a:buChar char="•"/>
            </a:pPr>
            <a:endParaRPr lang="en-US" sz="2400" dirty="0"/>
          </a:p>
          <a:p>
            <a:pPr marL="342900" indent="-228600">
              <a:lnSpc>
                <a:spcPct val="90000"/>
              </a:lnSpc>
              <a:buFont typeface="Arial" panose="020B0604020202020204" pitchFamily="34" charset="0"/>
              <a:buChar char="•"/>
            </a:pPr>
            <a:r>
              <a:rPr lang="en-US" sz="2400" dirty="0" err="1"/>
              <a:t>Οι</a:t>
            </a:r>
            <a:r>
              <a:rPr lang="en-US" sz="2400" dirty="0"/>
              <a:t> </a:t>
            </a:r>
            <a:r>
              <a:rPr lang="en-US" sz="2400" dirty="0" err="1"/>
              <a:t>στόχοι</a:t>
            </a:r>
            <a:r>
              <a:rPr lang="en-US" sz="2400" dirty="0"/>
              <a:t> </a:t>
            </a:r>
            <a:r>
              <a:rPr lang="en-US" sz="2400" dirty="0" err="1"/>
              <a:t>σχετικά</a:t>
            </a:r>
            <a:r>
              <a:rPr lang="en-US" sz="2400" dirty="0"/>
              <a:t> </a:t>
            </a:r>
            <a:r>
              <a:rPr lang="en-US" sz="2400" dirty="0" err="1"/>
              <a:t>με</a:t>
            </a:r>
            <a:r>
              <a:rPr lang="en-US" sz="2400" dirty="0"/>
              <a:t> </a:t>
            </a:r>
            <a:r>
              <a:rPr lang="en-US" sz="2400" dirty="0" err="1"/>
              <a:t>τον</a:t>
            </a:r>
            <a:r>
              <a:rPr lang="en-US" sz="2400" dirty="0"/>
              <a:t> α</a:t>
            </a:r>
            <a:r>
              <a:rPr lang="en-US" sz="2400" dirty="0" err="1"/>
              <a:t>ριθμό</a:t>
            </a:r>
            <a:r>
              <a:rPr lang="en-US" sz="2400" dirty="0"/>
              <a:t> </a:t>
            </a:r>
            <a:r>
              <a:rPr lang="en-US" sz="2400" dirty="0" err="1"/>
              <a:t>των</a:t>
            </a:r>
            <a:r>
              <a:rPr lang="en-US" sz="2400" dirty="0"/>
              <a:t> </a:t>
            </a:r>
            <a:r>
              <a:rPr lang="en-US" sz="2400" dirty="0" err="1"/>
              <a:t>συμμετεχόντων</a:t>
            </a:r>
            <a:r>
              <a:rPr lang="en-US" sz="2400" dirty="0"/>
              <a:t> </a:t>
            </a:r>
            <a:r>
              <a:rPr lang="en-US" sz="2400" dirty="0" err="1"/>
              <a:t>δεν</a:t>
            </a:r>
            <a:r>
              <a:rPr lang="en-US" sz="2400" dirty="0"/>
              <a:t> </a:t>
            </a:r>
            <a:r>
              <a:rPr lang="en-US" sz="2400" dirty="0" err="1"/>
              <a:t>είν</a:t>
            </a:r>
            <a:r>
              <a:rPr lang="en-US" sz="2400" dirty="0"/>
              <a:t>α</a:t>
            </a:r>
            <a:r>
              <a:rPr lang="en-US" sz="2400" dirty="0" err="1"/>
              <a:t>ι</a:t>
            </a:r>
            <a:r>
              <a:rPr lang="en-US" sz="2400" dirty="0"/>
              <a:t> </a:t>
            </a:r>
            <a:r>
              <a:rPr lang="en-US" sz="2400" dirty="0" err="1"/>
              <a:t>δεσμευτικοί</a:t>
            </a:r>
            <a:r>
              <a:rPr lang="en-US" sz="2400" dirty="0"/>
              <a:t>, α</a:t>
            </a:r>
            <a:r>
              <a:rPr lang="en-US" sz="2400" dirty="0" err="1"/>
              <a:t>λλά</a:t>
            </a:r>
            <a:r>
              <a:rPr lang="en-US" sz="2400" dirty="0"/>
              <a:t> π</a:t>
            </a:r>
            <a:r>
              <a:rPr lang="en-US" sz="2400" dirty="0" err="1"/>
              <a:t>ρέ</a:t>
            </a:r>
            <a:r>
              <a:rPr lang="en-US" sz="2400" dirty="0"/>
              <a:t>π</a:t>
            </a:r>
            <a:r>
              <a:rPr lang="en-US" sz="2400" dirty="0" err="1"/>
              <a:t>ει</a:t>
            </a:r>
            <a:r>
              <a:rPr lang="en-US" sz="2400" dirty="0"/>
              <a:t> </a:t>
            </a:r>
            <a:r>
              <a:rPr lang="en-US" sz="2400" dirty="0" err="1"/>
              <a:t>ν</a:t>
            </a:r>
            <a:r>
              <a:rPr lang="en-US" sz="2400" dirty="0"/>
              <a:t>α </a:t>
            </a:r>
            <a:r>
              <a:rPr lang="en-US" sz="2400" dirty="0" err="1"/>
              <a:t>είν</a:t>
            </a:r>
            <a:r>
              <a:rPr lang="en-US" sz="2400" dirty="0"/>
              <a:t>α</a:t>
            </a:r>
            <a:r>
              <a:rPr lang="en-US" sz="2400" dirty="0" err="1"/>
              <a:t>ι</a:t>
            </a:r>
            <a:r>
              <a:rPr lang="en-US" sz="2400" dirty="0"/>
              <a:t> π</a:t>
            </a:r>
            <a:r>
              <a:rPr lang="en-US" sz="2400" dirty="0" err="1"/>
              <a:t>ροσ</a:t>
            </a:r>
            <a:r>
              <a:rPr lang="en-US" sz="2400" dirty="0"/>
              <a:t>α</a:t>
            </a:r>
            <a:r>
              <a:rPr lang="en-US" sz="2400" dirty="0" err="1"/>
              <a:t>ρμοσμένοι</a:t>
            </a:r>
            <a:r>
              <a:rPr lang="en-US" sz="2400" dirty="0"/>
              <a:t> </a:t>
            </a:r>
            <a:r>
              <a:rPr lang="en-US" sz="2400" dirty="0" err="1"/>
              <a:t>στους</a:t>
            </a:r>
            <a:r>
              <a:rPr lang="en-US" sz="2400" dirty="0"/>
              <a:t> </a:t>
            </a:r>
            <a:r>
              <a:rPr lang="en-US" sz="2400" dirty="0" err="1"/>
              <a:t>στόχους</a:t>
            </a:r>
            <a:r>
              <a:rPr lang="en-US" sz="2400" dirty="0"/>
              <a:t> </a:t>
            </a:r>
            <a:r>
              <a:rPr lang="en-US" sz="2400" dirty="0" err="1"/>
              <a:t>κ</a:t>
            </a:r>
            <a:r>
              <a:rPr lang="en-US" sz="2400" dirty="0"/>
              <a:t>α</a:t>
            </a:r>
            <a:r>
              <a:rPr lang="en-US" sz="2400" dirty="0" err="1"/>
              <a:t>ι</a:t>
            </a:r>
            <a:r>
              <a:rPr lang="en-US" sz="2400" dirty="0"/>
              <a:t> </a:t>
            </a:r>
            <a:r>
              <a:rPr lang="en-US" sz="2400" dirty="0" err="1"/>
              <a:t>το</a:t>
            </a:r>
            <a:r>
              <a:rPr lang="en-US" sz="2400" dirty="0"/>
              <a:t> </a:t>
            </a:r>
            <a:r>
              <a:rPr lang="en-US" sz="2400" dirty="0" err="1"/>
              <a:t>μέγεθος</a:t>
            </a:r>
            <a:r>
              <a:rPr lang="en-US" sz="2400" dirty="0"/>
              <a:t> </a:t>
            </a:r>
            <a:r>
              <a:rPr lang="en-US" sz="2400" dirty="0" err="1"/>
              <a:t>του</a:t>
            </a:r>
            <a:r>
              <a:rPr lang="en-US" sz="2400" dirty="0"/>
              <a:t> </a:t>
            </a:r>
            <a:r>
              <a:rPr lang="en-US" sz="2400" dirty="0" err="1"/>
              <a:t>οργ</a:t>
            </a:r>
            <a:r>
              <a:rPr lang="en-US" sz="2400" dirty="0"/>
              <a:t>α</a:t>
            </a:r>
            <a:r>
              <a:rPr lang="en-US" sz="2400" dirty="0" err="1"/>
              <a:t>νισμού</a:t>
            </a:r>
            <a:endParaRPr lang="en-US" sz="2400" dirty="0"/>
          </a:p>
          <a:p>
            <a:pPr marL="342900" indent="-228600">
              <a:lnSpc>
                <a:spcPct val="90000"/>
              </a:lnSpc>
              <a:buFont typeface="Arial" panose="020B0604020202020204" pitchFamily="34" charset="0"/>
              <a:buChar char="•"/>
            </a:pPr>
            <a:endParaRPr lang="en-US" sz="2400" dirty="0"/>
          </a:p>
          <a:p>
            <a:pPr marL="342900" indent="-228600">
              <a:lnSpc>
                <a:spcPct val="90000"/>
              </a:lnSpc>
              <a:buFont typeface="Arial" panose="020B0604020202020204" pitchFamily="34" charset="0"/>
              <a:buChar char="•"/>
            </a:pPr>
            <a:r>
              <a:rPr lang="en-US" sz="2400" dirty="0" err="1"/>
              <a:t>Οι</a:t>
            </a:r>
            <a:r>
              <a:rPr lang="en-US" sz="2400" dirty="0"/>
              <a:t> α</a:t>
            </a:r>
            <a:r>
              <a:rPr lang="en-US" sz="2400" dirty="0" err="1"/>
              <a:t>ξιολογητές</a:t>
            </a:r>
            <a:r>
              <a:rPr lang="en-US" sz="2400" dirty="0"/>
              <a:t> </a:t>
            </a:r>
            <a:r>
              <a:rPr lang="en-US" sz="2400" dirty="0" err="1"/>
              <a:t>κ</a:t>
            </a:r>
            <a:r>
              <a:rPr lang="en-US" sz="2400" dirty="0"/>
              <a:t>α</a:t>
            </a:r>
            <a:r>
              <a:rPr lang="en-US" sz="2400" dirty="0" err="1"/>
              <a:t>ι</a:t>
            </a:r>
            <a:r>
              <a:rPr lang="en-US" sz="2400" dirty="0"/>
              <a:t> </a:t>
            </a:r>
            <a:r>
              <a:rPr lang="en-US" sz="2400" dirty="0" err="1"/>
              <a:t>η</a:t>
            </a:r>
            <a:r>
              <a:rPr lang="en-US" sz="2400" dirty="0"/>
              <a:t> </a:t>
            </a:r>
            <a:r>
              <a:rPr lang="en-US" sz="2400" dirty="0" err="1"/>
              <a:t>Εθνική</a:t>
            </a:r>
            <a:r>
              <a:rPr lang="en-US" sz="2400" dirty="0"/>
              <a:t> </a:t>
            </a:r>
            <a:r>
              <a:rPr lang="en-US" sz="2400" dirty="0" err="1"/>
              <a:t>Υ</a:t>
            </a:r>
            <a:r>
              <a:rPr lang="en-US" sz="2400" dirty="0"/>
              <a:t>π</a:t>
            </a:r>
            <a:r>
              <a:rPr lang="en-US" sz="2400" dirty="0" err="1"/>
              <a:t>ηρεσί</a:t>
            </a:r>
            <a:r>
              <a:rPr lang="en-US" sz="2400" dirty="0"/>
              <a:t>α </a:t>
            </a:r>
            <a:r>
              <a:rPr lang="en-US" sz="2400" dirty="0" err="1"/>
              <a:t>μ</a:t>
            </a:r>
            <a:r>
              <a:rPr lang="en-US" sz="2400" dirty="0"/>
              <a:t>π</a:t>
            </a:r>
            <a:r>
              <a:rPr lang="en-US" sz="2400" dirty="0" err="1"/>
              <a:t>ορούν</a:t>
            </a:r>
            <a:r>
              <a:rPr lang="en-US" sz="2400" dirty="0"/>
              <a:t> </a:t>
            </a:r>
            <a:r>
              <a:rPr lang="en-US" sz="2400" dirty="0" err="1"/>
              <a:t>ε</a:t>
            </a:r>
            <a:r>
              <a:rPr lang="en-US" sz="2400" dirty="0"/>
              <a:t>π</a:t>
            </a:r>
            <a:r>
              <a:rPr lang="en-US" sz="2400" dirty="0" err="1"/>
              <a:t>ίσης</a:t>
            </a:r>
            <a:r>
              <a:rPr lang="en-US" sz="2400" dirty="0"/>
              <a:t> </a:t>
            </a:r>
            <a:r>
              <a:rPr lang="en-US" sz="2400" dirty="0" err="1"/>
              <a:t>ν</a:t>
            </a:r>
            <a:r>
              <a:rPr lang="en-US" sz="2400" dirty="0"/>
              <a:t>α π</a:t>
            </a:r>
            <a:r>
              <a:rPr lang="en-US" sz="2400" dirty="0" err="1"/>
              <a:t>ροτείνουν</a:t>
            </a:r>
            <a:r>
              <a:rPr lang="en-US" sz="2400" dirty="0"/>
              <a:t> </a:t>
            </a:r>
            <a:r>
              <a:rPr lang="en-US" sz="2400" dirty="0" err="1"/>
              <a:t>τη</a:t>
            </a:r>
            <a:r>
              <a:rPr lang="en-US" sz="2400" dirty="0"/>
              <a:t> </a:t>
            </a:r>
            <a:r>
              <a:rPr lang="en-US" sz="2400" dirty="0" err="1"/>
              <a:t>μείωση</a:t>
            </a:r>
            <a:r>
              <a:rPr lang="en-US" sz="2400" dirty="0"/>
              <a:t> </a:t>
            </a:r>
            <a:r>
              <a:rPr lang="en-US" sz="2400" dirty="0" err="1"/>
              <a:t>ορισμένων</a:t>
            </a:r>
            <a:r>
              <a:rPr lang="en-US" sz="2400" dirty="0"/>
              <a:t> </a:t>
            </a:r>
            <a:r>
              <a:rPr lang="en-US" sz="2400" dirty="0" err="1"/>
              <a:t>στόχων</a:t>
            </a:r>
            <a:r>
              <a:rPr lang="en-US" sz="2400" dirty="0"/>
              <a:t> </a:t>
            </a:r>
            <a:r>
              <a:rPr lang="en-US" sz="2400" dirty="0" err="1"/>
              <a:t>γι</a:t>
            </a:r>
            <a:r>
              <a:rPr lang="en-US" sz="2400" dirty="0"/>
              <a:t>α </a:t>
            </a:r>
            <a:r>
              <a:rPr lang="en-US" sz="2400" dirty="0" err="1"/>
              <a:t>ν</a:t>
            </a:r>
            <a:r>
              <a:rPr lang="en-US" sz="2400" dirty="0"/>
              <a:t>α </a:t>
            </a:r>
            <a:r>
              <a:rPr lang="en-US" sz="2400" dirty="0" err="1"/>
              <a:t>τους</a:t>
            </a:r>
            <a:r>
              <a:rPr lang="en-US" sz="2400" dirty="0"/>
              <a:t> </a:t>
            </a:r>
            <a:r>
              <a:rPr lang="en-US" sz="2400" dirty="0" err="1"/>
              <a:t>δι</a:t>
            </a:r>
            <a:r>
              <a:rPr lang="en-US" sz="2400" dirty="0"/>
              <a:t>α</a:t>
            </a:r>
            <a:r>
              <a:rPr lang="en-US" sz="2400" dirty="0" err="1"/>
              <a:t>τηρήσουν</a:t>
            </a:r>
            <a:r>
              <a:rPr lang="en-US" sz="2400" dirty="0"/>
              <a:t> </a:t>
            </a:r>
            <a:r>
              <a:rPr lang="en-US" sz="2400" dirty="0" err="1"/>
              <a:t>ρε</a:t>
            </a:r>
            <a:r>
              <a:rPr lang="en-US" sz="2400" dirty="0"/>
              <a:t>α</a:t>
            </a:r>
            <a:r>
              <a:rPr lang="en-US" sz="2400" dirty="0" err="1"/>
              <a:t>λιστικούς</a:t>
            </a:r>
            <a:r>
              <a:rPr lang="en-US" sz="2400" dirty="0"/>
              <a:t> </a:t>
            </a:r>
            <a:r>
              <a:rPr lang="en-US" sz="2400" dirty="0" err="1"/>
              <a:t>κ</a:t>
            </a:r>
            <a:r>
              <a:rPr lang="en-US" sz="2400" dirty="0"/>
              <a:t>α</a:t>
            </a:r>
            <a:r>
              <a:rPr lang="en-US" sz="2400" dirty="0" err="1"/>
              <a:t>ι</a:t>
            </a:r>
            <a:r>
              <a:rPr lang="en-US" sz="2400" dirty="0"/>
              <a:t> α</a:t>
            </a:r>
            <a:r>
              <a:rPr lang="en-US" sz="2400" dirty="0" err="1"/>
              <a:t>ν</a:t>
            </a:r>
            <a:r>
              <a:rPr lang="en-US" sz="2400" dirty="0"/>
              <a:t>α</a:t>
            </a:r>
            <a:r>
              <a:rPr lang="en-US" sz="2400" dirty="0" err="1"/>
              <a:t>λογικούς</a:t>
            </a:r>
            <a:endParaRPr lang="en-US" sz="2400" dirty="0"/>
          </a:p>
          <a:p>
            <a:pPr marL="342900" indent="-228600">
              <a:lnSpc>
                <a:spcPct val="90000"/>
              </a:lnSpc>
              <a:buFont typeface="Arial" panose="020B0604020202020204" pitchFamily="34" charset="0"/>
              <a:buChar char="•"/>
            </a:pPr>
            <a:endParaRPr lang="en-US" sz="2400" dirty="0"/>
          </a:p>
          <a:p>
            <a:pPr marL="342900" indent="-228600">
              <a:lnSpc>
                <a:spcPct val="90000"/>
              </a:lnSpc>
              <a:buFont typeface="Arial" panose="020B0604020202020204" pitchFamily="34" charset="0"/>
              <a:buChar char="•"/>
            </a:pPr>
            <a:r>
              <a:rPr lang="en-US" sz="2400" dirty="0" err="1"/>
              <a:t>Φροντίστε</a:t>
            </a:r>
            <a:r>
              <a:rPr lang="en-US" sz="2400" dirty="0"/>
              <a:t> </a:t>
            </a:r>
            <a:r>
              <a:rPr lang="en-US" sz="2400" dirty="0" err="1"/>
              <a:t>ν</a:t>
            </a:r>
            <a:r>
              <a:rPr lang="en-US" sz="2400" dirty="0"/>
              <a:t>α </a:t>
            </a:r>
            <a:r>
              <a:rPr lang="en-US" sz="2400" dirty="0" err="1"/>
              <a:t>είστε</a:t>
            </a:r>
            <a:r>
              <a:rPr lang="en-US" sz="2400" dirty="0"/>
              <a:t> </a:t>
            </a:r>
            <a:r>
              <a:rPr lang="en-US" sz="2400" dirty="0" err="1"/>
              <a:t>ρε</a:t>
            </a:r>
            <a:r>
              <a:rPr lang="en-US" sz="2400" dirty="0"/>
              <a:t>α</a:t>
            </a:r>
            <a:r>
              <a:rPr lang="en-US" sz="2400" dirty="0" err="1"/>
              <a:t>λιστικοί</a:t>
            </a:r>
            <a:r>
              <a:rPr lang="en-US" sz="2400" dirty="0"/>
              <a:t>  </a:t>
            </a:r>
            <a:r>
              <a:rPr lang="en-US" sz="2400" dirty="0" err="1"/>
              <a:t>στ</a:t>
            </a:r>
            <a:r>
              <a:rPr lang="en-US" sz="2400" dirty="0"/>
              <a:t>α α</a:t>
            </a:r>
            <a:r>
              <a:rPr lang="en-US" sz="2400" dirty="0" err="1"/>
              <a:t>ιτήμ</a:t>
            </a:r>
            <a:r>
              <a:rPr lang="en-US" sz="2400" dirty="0"/>
              <a:t>α</a:t>
            </a:r>
            <a:r>
              <a:rPr lang="en-US" sz="2400" dirty="0" err="1"/>
              <a:t>τ</a:t>
            </a:r>
            <a:r>
              <a:rPr lang="en-US" sz="2400" dirty="0"/>
              <a:t>α </a:t>
            </a:r>
            <a:r>
              <a:rPr lang="en-US" sz="2400" dirty="0" err="1"/>
              <a:t>σ</a:t>
            </a:r>
            <a:r>
              <a:rPr lang="en-US" sz="2400" dirty="0"/>
              <a:t>α</a:t>
            </a:r>
            <a:r>
              <a:rPr lang="en-US" sz="2400" dirty="0" err="1"/>
              <a:t>ς</a:t>
            </a:r>
            <a:r>
              <a:rPr lang="en-US" sz="2400" dirty="0"/>
              <a:t> </a:t>
            </a:r>
            <a:r>
              <a:rPr lang="en-US" sz="2400" dirty="0" err="1"/>
              <a:t>γι</a:t>
            </a:r>
            <a:r>
              <a:rPr lang="en-US" sz="2400" dirty="0"/>
              <a:t>α</a:t>
            </a:r>
            <a:r>
              <a:rPr lang="en-US" sz="2400" dirty="0" err="1"/>
              <a:t>τί</a:t>
            </a:r>
            <a:r>
              <a:rPr lang="en-US" sz="2400" dirty="0"/>
              <a:t> α</a:t>
            </a:r>
            <a:r>
              <a:rPr lang="en-US" sz="2400" dirty="0" err="1"/>
              <a:t>υτό</a:t>
            </a:r>
            <a:r>
              <a:rPr lang="en-US" sz="2400" dirty="0"/>
              <a:t> </a:t>
            </a:r>
            <a:r>
              <a:rPr lang="en-US" sz="2400" dirty="0" err="1"/>
              <a:t>έχει</a:t>
            </a:r>
            <a:r>
              <a:rPr lang="en-US" sz="2400" dirty="0"/>
              <a:t> α</a:t>
            </a:r>
            <a:r>
              <a:rPr lang="en-US" sz="2400" dirty="0" err="1"/>
              <a:t>ντίκτυ</a:t>
            </a:r>
            <a:r>
              <a:rPr lang="en-US" sz="2400" dirty="0"/>
              <a:t>π</a:t>
            </a:r>
            <a:r>
              <a:rPr lang="en-US" sz="2400" dirty="0" err="1"/>
              <a:t>ο</a:t>
            </a:r>
            <a:r>
              <a:rPr lang="en-US" sz="2400" dirty="0"/>
              <a:t> </a:t>
            </a:r>
            <a:r>
              <a:rPr lang="en-US" sz="2400" dirty="0" err="1"/>
              <a:t>στην</a:t>
            </a:r>
            <a:r>
              <a:rPr lang="en-US" sz="2400" dirty="0"/>
              <a:t> α</a:t>
            </a:r>
            <a:r>
              <a:rPr lang="en-US" sz="2400" dirty="0" err="1"/>
              <a:t>ξιολόγησή</a:t>
            </a:r>
            <a:r>
              <a:rPr lang="en-US" sz="2400" dirty="0"/>
              <a:t> </a:t>
            </a:r>
            <a:r>
              <a:rPr lang="en-US" sz="2400" dirty="0" err="1"/>
              <a:t>σ</a:t>
            </a:r>
            <a:r>
              <a:rPr lang="en-US" sz="2400" dirty="0"/>
              <a:t>α</a:t>
            </a:r>
            <a:r>
              <a:rPr lang="en-US" sz="2400" dirty="0" err="1"/>
              <a:t>ς</a:t>
            </a:r>
            <a:r>
              <a:rPr lang="en-US" sz="2400" dirty="0"/>
              <a:t> </a:t>
            </a:r>
          </a:p>
          <a:p>
            <a:pPr marL="171450" indent="-228600">
              <a:lnSpc>
                <a:spcPct val="90000"/>
              </a:lnSpc>
              <a:buFont typeface="Arial" panose="020B0604020202020204" pitchFamily="34" charset="0"/>
              <a:buChar char="•"/>
            </a:pPr>
            <a:endParaRPr lang="en-US" sz="2400" dirty="0"/>
          </a:p>
          <a:p>
            <a:pPr marL="342900" indent="-228600">
              <a:lnSpc>
                <a:spcPct val="90000"/>
              </a:lnSpc>
              <a:buFont typeface="Arial" panose="020B0604020202020204" pitchFamily="34" charset="0"/>
              <a:buChar char="•"/>
            </a:pPr>
            <a:r>
              <a:rPr lang="en-US" sz="2400" dirty="0" err="1"/>
              <a:t>Φροντίστε</a:t>
            </a:r>
            <a:r>
              <a:rPr lang="en-US" sz="2400" dirty="0"/>
              <a:t> </a:t>
            </a:r>
            <a:r>
              <a:rPr lang="en-US" sz="2400" dirty="0" err="1"/>
              <a:t>ν</a:t>
            </a:r>
            <a:r>
              <a:rPr lang="en-US" sz="2400" dirty="0"/>
              <a:t>α </a:t>
            </a:r>
            <a:r>
              <a:rPr lang="en-US" sz="2400" dirty="0" err="1"/>
              <a:t>συμ</a:t>
            </a:r>
            <a:r>
              <a:rPr lang="en-US" sz="2400" dirty="0"/>
              <a:t>π</a:t>
            </a:r>
            <a:r>
              <a:rPr lang="en-US" sz="2400" dirty="0" err="1"/>
              <a:t>εριλά</a:t>
            </a:r>
            <a:r>
              <a:rPr lang="en-US" sz="2400" dirty="0"/>
              <a:t>β</a:t>
            </a:r>
            <a:r>
              <a:rPr lang="en-US" sz="2400" dirty="0" err="1"/>
              <a:t>ετε</a:t>
            </a:r>
            <a:r>
              <a:rPr lang="en-US" sz="2400" dirty="0"/>
              <a:t> </a:t>
            </a:r>
            <a:r>
              <a:rPr lang="en-US" sz="2400" dirty="0" err="1"/>
              <a:t>ευάλωτες</a:t>
            </a:r>
            <a:r>
              <a:rPr lang="en-US" sz="2400" dirty="0"/>
              <a:t> </a:t>
            </a:r>
            <a:r>
              <a:rPr lang="en-US" sz="2400" dirty="0" err="1"/>
              <a:t>κοινωνικές</a:t>
            </a:r>
            <a:r>
              <a:rPr lang="en-US" sz="2400" dirty="0"/>
              <a:t> </a:t>
            </a:r>
            <a:r>
              <a:rPr lang="en-US" sz="2400" dirty="0" err="1"/>
              <a:t>ομάδες</a:t>
            </a:r>
            <a:r>
              <a:rPr lang="en-US" sz="2400" dirty="0"/>
              <a:t>, </a:t>
            </a:r>
            <a:r>
              <a:rPr lang="en-US" sz="2400" dirty="0" err="1"/>
              <a:t>ιδι</a:t>
            </a:r>
            <a:r>
              <a:rPr lang="en-US" sz="2400" dirty="0"/>
              <a:t>α</a:t>
            </a:r>
            <a:r>
              <a:rPr lang="en-US" sz="2400" dirty="0" err="1"/>
              <a:t>ίτερ</a:t>
            </a:r>
            <a:r>
              <a:rPr lang="en-US" sz="2400" dirty="0"/>
              <a:t>α </a:t>
            </a:r>
            <a:r>
              <a:rPr lang="en-US" sz="2400" dirty="0" err="1"/>
              <a:t>στην</a:t>
            </a:r>
            <a:r>
              <a:rPr lang="en-US" sz="2400" dirty="0"/>
              <a:t> π</a:t>
            </a:r>
            <a:r>
              <a:rPr lang="en-US" sz="2400" dirty="0" err="1"/>
              <a:t>ερί</a:t>
            </a:r>
            <a:r>
              <a:rPr lang="en-US" sz="2400" dirty="0"/>
              <a:t>π</a:t>
            </a:r>
            <a:r>
              <a:rPr lang="en-US" sz="2400" dirty="0" err="1"/>
              <a:t>τωση</a:t>
            </a:r>
            <a:r>
              <a:rPr lang="en-US" sz="2400" dirty="0"/>
              <a:t> </a:t>
            </a:r>
            <a:r>
              <a:rPr lang="en-US" sz="2400" dirty="0" err="1"/>
              <a:t>των</a:t>
            </a:r>
            <a:r>
              <a:rPr lang="en-US" sz="2400" dirty="0"/>
              <a:t> </a:t>
            </a:r>
            <a:r>
              <a:rPr lang="en-US" sz="2400" dirty="0" err="1"/>
              <a:t>εκ</a:t>
            </a:r>
            <a:r>
              <a:rPr lang="en-US" sz="2400" dirty="0"/>
              <a:t>πα</a:t>
            </a:r>
            <a:r>
              <a:rPr lang="en-US" sz="2400" dirty="0" err="1"/>
              <a:t>ιδευομένων</a:t>
            </a:r>
            <a:r>
              <a:rPr lang="en-US" sz="2400" dirty="0"/>
              <a:t>/</a:t>
            </a:r>
            <a:r>
              <a:rPr lang="en-US" sz="2400" dirty="0" err="1"/>
              <a:t>μ</a:t>
            </a:r>
            <a:r>
              <a:rPr lang="en-US" sz="2400" dirty="0"/>
              <a:t>α</a:t>
            </a:r>
            <a:r>
              <a:rPr lang="en-US" sz="2400" dirty="0" err="1"/>
              <a:t>θητών</a:t>
            </a:r>
            <a:endParaRPr lang="en-US" sz="2400" dirty="0"/>
          </a:p>
          <a:p>
            <a:pPr indent="-228600">
              <a:lnSpc>
                <a:spcPct val="90000"/>
              </a:lnSpc>
              <a:buFont typeface="Arial" panose="020B0604020202020204" pitchFamily="34" charset="0"/>
              <a:buChar char="•"/>
            </a:pPr>
            <a:endParaRPr lang="en-US" sz="2400" dirty="0"/>
          </a:p>
          <a:p>
            <a:pPr marL="285750" marR="62230" indent="-228600">
              <a:lnSpc>
                <a:spcPct val="90000"/>
              </a:lnSpc>
              <a:spcBef>
                <a:spcPts val="500"/>
              </a:spcBef>
              <a:buFont typeface="Arial" panose="020B0604020202020204" pitchFamily="34" charset="0"/>
              <a:buChar char="•"/>
            </a:pPr>
            <a:endParaRPr lang="en-US" sz="2400" dirty="0"/>
          </a:p>
          <a:p>
            <a:pPr marL="285750" marR="62230" indent="-228600">
              <a:lnSpc>
                <a:spcPct val="90000"/>
              </a:lnSpc>
              <a:spcBef>
                <a:spcPts val="500"/>
              </a:spcBef>
              <a:buFont typeface="Arial" panose="020B0604020202020204" pitchFamily="34" charset="0"/>
              <a:buChar char="•"/>
            </a:pPr>
            <a:endParaRPr lang="en-US" sz="2400" dirty="0"/>
          </a:p>
          <a:p>
            <a:pPr marL="285750" lvl="1" indent="-228600">
              <a:lnSpc>
                <a:spcPct val="90000"/>
              </a:lnSpc>
              <a:spcBef>
                <a:spcPct val="0"/>
              </a:spcBef>
              <a:spcAft>
                <a:spcPct val="150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29335186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5015880" y="-260582"/>
            <a:ext cx="7706070" cy="180730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100" dirty="0">
                <a:latin typeface="+mj-lt"/>
                <a:ea typeface="+mj-ea"/>
                <a:cs typeface="+mj-cs"/>
              </a:rPr>
              <a:t>Erasmus Plan - Quality Standards (3/3)</a:t>
            </a:r>
            <a:endParaRPr lang="en-US" sz="4100" b="1" dirty="0">
              <a:latin typeface="+mj-lt"/>
              <a:ea typeface="+mj-ea"/>
              <a:cs typeface="+mj-cs"/>
            </a:endParaRPr>
          </a:p>
        </p:txBody>
      </p:sp>
      <p:pic>
        <p:nvPicPr>
          <p:cNvPr id="5" name="Picture 4" descr="Pen placed on top of a signature line">
            <a:extLst>
              <a:ext uri="{FF2B5EF4-FFF2-40B4-BE49-F238E27FC236}">
                <a16:creationId xmlns:a16="http://schemas.microsoft.com/office/drawing/2014/main" id="{1F7221E4-D3D6-6E4A-FD58-A226A72AAA01}"/>
              </a:ext>
            </a:extLst>
          </p:cNvPr>
          <p:cNvPicPr>
            <a:picLocks noChangeAspect="1"/>
          </p:cNvPicPr>
          <p:nvPr/>
        </p:nvPicPr>
        <p:blipFill rotWithShape="1">
          <a:blip r:embed="rId3"/>
          <a:srcRect l="40467" r="-1"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Rectangle 2"/>
          <p:cNvSpPr/>
          <p:nvPr/>
        </p:nvSpPr>
        <p:spPr>
          <a:xfrm>
            <a:off x="3279925" y="1124744"/>
            <a:ext cx="8928991" cy="5090185"/>
          </a:xfrm>
          <a:prstGeom prst="rect">
            <a:avLst/>
          </a:prstGeom>
        </p:spPr>
        <p:txBody>
          <a:bodyPr vert="horz" lIns="91440" tIns="45720" rIns="91440" bIns="45720" rtlCol="0">
            <a:noAutofit/>
          </a:bodyPr>
          <a:lstStyle/>
          <a:p>
            <a:pPr marL="772160" indent="-228600">
              <a:lnSpc>
                <a:spcPct val="90000"/>
              </a:lnSpc>
              <a:spcBef>
                <a:spcPts val="1880"/>
              </a:spcBef>
              <a:buFont typeface="Arial" panose="020B0604020202020204" pitchFamily="34" charset="0"/>
              <a:buChar char="•"/>
              <a:tabLst>
                <a:tab pos="772795" algn="l"/>
                <a:tab pos="773430" algn="l"/>
              </a:tabLst>
            </a:pPr>
            <a:r>
              <a:rPr lang="en-US" sz="2000" dirty="0" err="1"/>
              <a:t>Περιγράφουν</a:t>
            </a:r>
            <a:r>
              <a:rPr lang="en-US" sz="2000" dirty="0"/>
              <a:t> π</a:t>
            </a:r>
            <a:r>
              <a:rPr lang="en-US" sz="2000" dirty="0" err="1"/>
              <a:t>ώς</a:t>
            </a:r>
            <a:r>
              <a:rPr lang="en-US" sz="2000" dirty="0"/>
              <a:t> π</a:t>
            </a:r>
            <a:r>
              <a:rPr lang="en-US" sz="2000" dirty="0" err="1"/>
              <a:t>ρέ</a:t>
            </a:r>
            <a:r>
              <a:rPr lang="en-US" sz="2000" dirty="0"/>
              <a:t>π</a:t>
            </a:r>
            <a:r>
              <a:rPr lang="en-US" sz="2000" dirty="0" err="1"/>
              <a:t>ει</a:t>
            </a:r>
            <a:r>
              <a:rPr lang="en-US" sz="2000" dirty="0"/>
              <a:t> </a:t>
            </a:r>
            <a:r>
              <a:rPr lang="en-US" sz="2000" dirty="0" err="1"/>
              <a:t>ν</a:t>
            </a:r>
            <a:r>
              <a:rPr lang="en-US" sz="2000" dirty="0"/>
              <a:t>α </a:t>
            </a:r>
            <a:r>
              <a:rPr lang="en-US" sz="2000" dirty="0" err="1"/>
              <a:t>είν</a:t>
            </a:r>
            <a:r>
              <a:rPr lang="en-US" sz="2000" dirty="0"/>
              <a:t>α</a:t>
            </a:r>
            <a:r>
              <a:rPr lang="en-US" sz="2000" dirty="0" err="1"/>
              <a:t>ι</a:t>
            </a:r>
            <a:r>
              <a:rPr lang="en-US" sz="2000" dirty="0"/>
              <a:t> </a:t>
            </a:r>
            <a:r>
              <a:rPr lang="en-US" sz="2000" dirty="0" err="1"/>
              <a:t>έν</a:t>
            </a:r>
            <a:r>
              <a:rPr lang="en-US" sz="2000" dirty="0"/>
              <a:t>α </a:t>
            </a:r>
            <a:r>
              <a:rPr lang="en-US" sz="2000" dirty="0" err="1"/>
              <a:t>κ</a:t>
            </a:r>
            <a:r>
              <a:rPr lang="en-US" sz="2000" dirty="0"/>
              <a:t>α</a:t>
            </a:r>
            <a:r>
              <a:rPr lang="en-US" sz="2000" dirty="0" err="1"/>
              <a:t>λό</a:t>
            </a:r>
            <a:r>
              <a:rPr lang="en-US" sz="2000" dirty="0"/>
              <a:t> </a:t>
            </a:r>
            <a:r>
              <a:rPr lang="en-US" sz="2000" dirty="0" err="1"/>
              <a:t>σχέδιο</a:t>
            </a:r>
            <a:r>
              <a:rPr lang="en-US" sz="2000" dirty="0"/>
              <a:t> </a:t>
            </a:r>
            <a:r>
              <a:rPr lang="en-US" sz="2000" dirty="0" err="1"/>
              <a:t>κινητικότητ</a:t>
            </a:r>
            <a:r>
              <a:rPr lang="en-US" sz="2000" dirty="0"/>
              <a:t>α</a:t>
            </a:r>
            <a:r>
              <a:rPr lang="en-US" sz="2000" dirty="0" err="1"/>
              <a:t>ς</a:t>
            </a:r>
            <a:r>
              <a:rPr lang="en-US" sz="2000" dirty="0"/>
              <a:t>. </a:t>
            </a:r>
            <a:r>
              <a:rPr lang="en-US" sz="2000" dirty="0" err="1"/>
              <a:t>Π</a:t>
            </a:r>
            <a:r>
              <a:rPr lang="en-US" sz="2000" dirty="0"/>
              <a:t>α</a:t>
            </a:r>
            <a:r>
              <a:rPr lang="en-US" sz="2000" dirty="0" err="1"/>
              <a:t>ρ</a:t>
            </a:r>
            <a:r>
              <a:rPr lang="en-US" sz="2000" dirty="0"/>
              <a:t>α</a:t>
            </a:r>
            <a:r>
              <a:rPr lang="en-US" sz="2000" dirty="0" err="1"/>
              <a:t>τίθεντ</a:t>
            </a:r>
            <a:r>
              <a:rPr lang="en-US" sz="2000" dirty="0"/>
              <a:t>α</a:t>
            </a:r>
            <a:r>
              <a:rPr lang="en-US" sz="2000" dirty="0" err="1"/>
              <a:t>ι</a:t>
            </a:r>
            <a:r>
              <a:rPr lang="en-US" sz="2000" dirty="0"/>
              <a:t> </a:t>
            </a:r>
            <a:r>
              <a:rPr lang="en-US" sz="2000" dirty="0" err="1"/>
              <a:t>στην</a:t>
            </a:r>
            <a:r>
              <a:rPr lang="en-US" sz="2000" dirty="0"/>
              <a:t> α</a:t>
            </a:r>
            <a:r>
              <a:rPr lang="en-US" sz="2000" dirty="0" err="1"/>
              <a:t>ίτηση</a:t>
            </a:r>
            <a:r>
              <a:rPr lang="en-US" sz="2000" dirty="0"/>
              <a:t> </a:t>
            </a:r>
            <a:r>
              <a:rPr lang="en-US" sz="2000" dirty="0" err="1"/>
              <a:t>κ</a:t>
            </a:r>
            <a:r>
              <a:rPr lang="en-US" sz="2000" dirty="0"/>
              <a:t>α</a:t>
            </a:r>
            <a:r>
              <a:rPr lang="en-US" sz="2000" dirty="0" err="1"/>
              <a:t>ι</a:t>
            </a:r>
            <a:r>
              <a:rPr lang="en-US" sz="2000" dirty="0"/>
              <a:t> </a:t>
            </a:r>
            <a:r>
              <a:rPr lang="en-US" sz="2000" dirty="0" err="1"/>
              <a:t>οι</a:t>
            </a:r>
            <a:r>
              <a:rPr lang="en-US" sz="2000" dirty="0"/>
              <a:t> α</a:t>
            </a:r>
            <a:r>
              <a:rPr lang="en-US" sz="2000" dirty="0" err="1"/>
              <a:t>ιτούντες</a:t>
            </a:r>
            <a:r>
              <a:rPr lang="en-US" sz="2000" dirty="0"/>
              <a:t> </a:t>
            </a:r>
            <a:r>
              <a:rPr lang="en-US" sz="2000" dirty="0" err="1"/>
              <a:t>κ</a:t>
            </a:r>
            <a:r>
              <a:rPr lang="en-US" sz="2000" dirty="0"/>
              <a:t>α</a:t>
            </a:r>
            <a:r>
              <a:rPr lang="en-US" sz="2000" dirty="0" err="1"/>
              <a:t>λούντ</a:t>
            </a:r>
            <a:r>
              <a:rPr lang="en-US" sz="2000" dirty="0"/>
              <a:t>α</a:t>
            </a:r>
            <a:r>
              <a:rPr lang="en-US" sz="2000" dirty="0" err="1"/>
              <a:t>ι</a:t>
            </a:r>
            <a:r>
              <a:rPr lang="en-US" sz="2000" dirty="0"/>
              <a:t> </a:t>
            </a:r>
            <a:r>
              <a:rPr lang="en-US" sz="2000" dirty="0" err="1"/>
              <a:t>ν</a:t>
            </a:r>
            <a:r>
              <a:rPr lang="en-US" sz="2000" dirty="0"/>
              <a:t>α </a:t>
            </a:r>
            <a:r>
              <a:rPr lang="en-US" sz="2000" dirty="0" err="1"/>
              <a:t>δηλώσουν</a:t>
            </a:r>
            <a:r>
              <a:rPr lang="en-US" sz="2000" dirty="0"/>
              <a:t> </a:t>
            </a:r>
            <a:r>
              <a:rPr lang="en-US" sz="2000" dirty="0" err="1"/>
              <a:t>ρητά</a:t>
            </a:r>
            <a:r>
              <a:rPr lang="en-US" sz="2000" dirty="0"/>
              <a:t> </a:t>
            </a:r>
            <a:r>
              <a:rPr lang="en-US" sz="2000" dirty="0" err="1"/>
              <a:t>ότι</a:t>
            </a:r>
            <a:r>
              <a:rPr lang="en-US" sz="2000" dirty="0"/>
              <a:t> </a:t>
            </a:r>
            <a:r>
              <a:rPr lang="en-US" sz="2000" dirty="0" err="1"/>
              <a:t>θ</a:t>
            </a:r>
            <a:r>
              <a:rPr lang="en-US" sz="2000" dirty="0"/>
              <a:t>α </a:t>
            </a:r>
            <a:r>
              <a:rPr lang="en-US" sz="2000" dirty="0" err="1"/>
              <a:t>τηρήσουν</a:t>
            </a:r>
            <a:r>
              <a:rPr lang="en-US" sz="2000" dirty="0"/>
              <a:t> </a:t>
            </a:r>
            <a:r>
              <a:rPr lang="en-US" sz="2000" dirty="0" err="1"/>
              <a:t>τ</a:t>
            </a:r>
            <a:r>
              <a:rPr lang="en-US" sz="2000" dirty="0"/>
              <a:t>α α</a:t>
            </a:r>
            <a:r>
              <a:rPr lang="en-US" sz="2000" dirty="0" err="1"/>
              <a:t>κόλουθ</a:t>
            </a:r>
            <a:r>
              <a:rPr lang="en-US" sz="2000" dirty="0"/>
              <a:t>α π</a:t>
            </a:r>
            <a:r>
              <a:rPr lang="en-US" sz="2000" dirty="0" err="1"/>
              <a:t>ρότυ</a:t>
            </a:r>
            <a:r>
              <a:rPr lang="en-US" sz="2000" dirty="0"/>
              <a:t>πα: </a:t>
            </a:r>
          </a:p>
          <a:p>
            <a:pPr marL="429260" indent="-228600">
              <a:lnSpc>
                <a:spcPct val="90000"/>
              </a:lnSpc>
              <a:spcBef>
                <a:spcPts val="1880"/>
              </a:spcBef>
              <a:buFont typeface="Arial" panose="020B0604020202020204" pitchFamily="34" charset="0"/>
              <a:buChar char="•"/>
              <a:tabLst>
                <a:tab pos="772795" algn="l"/>
                <a:tab pos="773430" algn="l"/>
              </a:tabLst>
            </a:pPr>
            <a:r>
              <a:rPr lang="en-US" sz="2000" b="1" dirty="0"/>
              <a:t>1. </a:t>
            </a:r>
            <a:r>
              <a:rPr lang="en-US" sz="2000" b="1" dirty="0" err="1"/>
              <a:t>Β</a:t>
            </a:r>
            <a:r>
              <a:rPr lang="en-US" sz="2000" b="1" dirty="0"/>
              <a:t>α</a:t>
            </a:r>
            <a:r>
              <a:rPr lang="en-US" sz="2000" b="1" dirty="0" err="1"/>
              <a:t>σικές</a:t>
            </a:r>
            <a:r>
              <a:rPr lang="en-US" sz="2000" b="1" dirty="0"/>
              <a:t> </a:t>
            </a:r>
            <a:r>
              <a:rPr lang="en-US" sz="2000" b="1" dirty="0" err="1"/>
              <a:t>Αρχές</a:t>
            </a:r>
            <a:r>
              <a:rPr lang="en-US" sz="2000" b="1" dirty="0"/>
              <a:t>: </a:t>
            </a:r>
          </a:p>
          <a:p>
            <a:pPr marL="1057910" indent="-228600">
              <a:lnSpc>
                <a:spcPct val="90000"/>
              </a:lnSpc>
              <a:spcBef>
                <a:spcPts val="1880"/>
              </a:spcBef>
              <a:buFont typeface="Arial" panose="020B0604020202020204" pitchFamily="34" charset="0"/>
              <a:buChar char="•"/>
              <a:tabLst>
                <a:tab pos="772795" algn="l"/>
                <a:tab pos="773430" algn="l"/>
              </a:tabLst>
            </a:pPr>
            <a:r>
              <a:rPr lang="en-US" sz="2000" dirty="0" err="1"/>
              <a:t>Συμ</a:t>
            </a:r>
            <a:r>
              <a:rPr lang="en-US" sz="2000" dirty="0"/>
              <a:t>π</a:t>
            </a:r>
            <a:r>
              <a:rPr lang="en-US" sz="2000" dirty="0" err="1"/>
              <a:t>εριλη</a:t>
            </a:r>
            <a:r>
              <a:rPr lang="en-US" sz="2000" dirty="0"/>
              <a:t>π</a:t>
            </a:r>
            <a:r>
              <a:rPr lang="en-US" sz="2000" dirty="0" err="1"/>
              <a:t>τικότητ</a:t>
            </a:r>
            <a:r>
              <a:rPr lang="en-US" sz="2000" dirty="0"/>
              <a:t>α </a:t>
            </a:r>
            <a:r>
              <a:rPr lang="en-US" sz="2000" dirty="0" err="1"/>
              <a:t>κ</a:t>
            </a:r>
            <a:r>
              <a:rPr lang="en-US" sz="2000" dirty="0"/>
              <a:t>α</a:t>
            </a:r>
            <a:r>
              <a:rPr lang="en-US" sz="2000" dirty="0" err="1"/>
              <a:t>ι</a:t>
            </a:r>
            <a:r>
              <a:rPr lang="en-US" sz="2000" dirty="0"/>
              <a:t> </a:t>
            </a:r>
            <a:r>
              <a:rPr lang="en-US" sz="2000" dirty="0" err="1"/>
              <a:t>Πολυμορφί</a:t>
            </a:r>
            <a:r>
              <a:rPr lang="en-US" sz="2000" dirty="0"/>
              <a:t>α, </a:t>
            </a:r>
          </a:p>
          <a:p>
            <a:pPr marL="1057910" indent="-228600">
              <a:lnSpc>
                <a:spcPct val="90000"/>
              </a:lnSpc>
              <a:spcBef>
                <a:spcPts val="1880"/>
              </a:spcBef>
              <a:buFont typeface="Arial" panose="020B0604020202020204" pitchFamily="34" charset="0"/>
              <a:buChar char="•"/>
              <a:tabLst>
                <a:tab pos="772795" algn="l"/>
                <a:tab pos="773430" algn="l"/>
              </a:tabLst>
            </a:pPr>
            <a:r>
              <a:rPr lang="en-US" sz="2000" dirty="0" err="1"/>
              <a:t>Ψηφι</a:t>
            </a:r>
            <a:r>
              <a:rPr lang="en-US" sz="2000" dirty="0"/>
              <a:t>α</a:t>
            </a:r>
            <a:r>
              <a:rPr lang="en-US" sz="2000" dirty="0" err="1"/>
              <a:t>κή</a:t>
            </a:r>
            <a:r>
              <a:rPr lang="en-US" sz="2000" dirty="0"/>
              <a:t> </a:t>
            </a:r>
            <a:r>
              <a:rPr lang="en-US" sz="2000" dirty="0" err="1"/>
              <a:t>Εκ</a:t>
            </a:r>
            <a:r>
              <a:rPr lang="en-US" sz="2000" dirty="0"/>
              <a:t>πα</a:t>
            </a:r>
            <a:r>
              <a:rPr lang="en-US" sz="2000" dirty="0" err="1"/>
              <a:t>ίδευση</a:t>
            </a:r>
            <a:r>
              <a:rPr lang="en-US" sz="2000" dirty="0"/>
              <a:t> (</a:t>
            </a:r>
            <a:r>
              <a:rPr lang="en-US" sz="2000" dirty="0" err="1"/>
              <a:t>μικτές</a:t>
            </a:r>
            <a:r>
              <a:rPr lang="en-US" sz="2000" dirty="0"/>
              <a:t> </a:t>
            </a:r>
            <a:r>
              <a:rPr lang="en-US" sz="2000" dirty="0" err="1"/>
              <a:t>κινητικότητες</a:t>
            </a:r>
            <a:r>
              <a:rPr lang="en-US" sz="2000" dirty="0"/>
              <a:t>)</a:t>
            </a:r>
          </a:p>
          <a:p>
            <a:pPr marL="1057910" indent="-228600">
              <a:lnSpc>
                <a:spcPct val="90000"/>
              </a:lnSpc>
              <a:spcBef>
                <a:spcPts val="1880"/>
              </a:spcBef>
              <a:buFont typeface="Arial" panose="020B0604020202020204" pitchFamily="34" charset="0"/>
              <a:buChar char="•"/>
              <a:tabLst>
                <a:tab pos="772795" algn="l"/>
                <a:tab pos="773430" algn="l"/>
              </a:tabLst>
            </a:pPr>
            <a:r>
              <a:rPr lang="en-US" sz="2000" dirty="0"/>
              <a:t> </a:t>
            </a:r>
            <a:r>
              <a:rPr lang="en-US" sz="2000" dirty="0" err="1"/>
              <a:t>Περι</a:t>
            </a:r>
            <a:r>
              <a:rPr lang="en-US" sz="2000" dirty="0"/>
              <a:t>βα</a:t>
            </a:r>
            <a:r>
              <a:rPr lang="en-US" sz="2000" dirty="0" err="1"/>
              <a:t>λλοντική</a:t>
            </a:r>
            <a:r>
              <a:rPr lang="en-US" sz="2000" dirty="0"/>
              <a:t> β</a:t>
            </a:r>
            <a:r>
              <a:rPr lang="en-US" sz="2000" dirty="0" err="1"/>
              <a:t>ιωσιμότητ</a:t>
            </a:r>
            <a:r>
              <a:rPr lang="en-US" sz="2000" dirty="0"/>
              <a:t>α </a:t>
            </a:r>
            <a:r>
              <a:rPr lang="en-US" sz="2000" dirty="0" err="1"/>
              <a:t>κ</a:t>
            </a:r>
            <a:r>
              <a:rPr lang="en-US" sz="2000" dirty="0"/>
              <a:t>α</a:t>
            </a:r>
            <a:r>
              <a:rPr lang="en-US" sz="2000" dirty="0" err="1"/>
              <a:t>ι</a:t>
            </a:r>
            <a:r>
              <a:rPr lang="en-US" sz="2000" dirty="0"/>
              <a:t> </a:t>
            </a:r>
            <a:r>
              <a:rPr lang="en-US" sz="2000" dirty="0" err="1"/>
              <a:t>ευθύνη</a:t>
            </a:r>
            <a:endParaRPr lang="en-US" sz="2000" dirty="0"/>
          </a:p>
          <a:p>
            <a:pPr marL="1057910" indent="-228600">
              <a:lnSpc>
                <a:spcPct val="90000"/>
              </a:lnSpc>
              <a:spcBef>
                <a:spcPts val="1880"/>
              </a:spcBef>
              <a:buFont typeface="Arial" panose="020B0604020202020204" pitchFamily="34" charset="0"/>
              <a:buChar char="•"/>
              <a:tabLst>
                <a:tab pos="772795" algn="l"/>
                <a:tab pos="773430" algn="l"/>
              </a:tabLst>
            </a:pPr>
            <a:r>
              <a:rPr lang="en-US" sz="2000" dirty="0" err="1"/>
              <a:t>Eνεργός</a:t>
            </a:r>
            <a:r>
              <a:rPr lang="en-US" sz="2000" dirty="0"/>
              <a:t> </a:t>
            </a:r>
            <a:r>
              <a:rPr lang="en-US" sz="2000" dirty="0" err="1"/>
              <a:t>συμμετοχή</a:t>
            </a:r>
            <a:r>
              <a:rPr lang="en-US" sz="2000" dirty="0"/>
              <a:t> </a:t>
            </a:r>
            <a:r>
              <a:rPr lang="en-US" sz="2000" dirty="0" err="1"/>
              <a:t>στο</a:t>
            </a:r>
            <a:r>
              <a:rPr lang="en-US" sz="2000" dirty="0"/>
              <a:t> </a:t>
            </a:r>
            <a:r>
              <a:rPr lang="en-US" sz="2000" dirty="0" err="1"/>
              <a:t>δίκτυο</a:t>
            </a:r>
            <a:r>
              <a:rPr lang="en-US" sz="2000" dirty="0"/>
              <a:t> </a:t>
            </a:r>
            <a:r>
              <a:rPr lang="en-US" sz="2000" dirty="0" err="1"/>
              <a:t>οργ</a:t>
            </a:r>
            <a:r>
              <a:rPr lang="en-US" sz="2000" dirty="0"/>
              <a:t>α</a:t>
            </a:r>
            <a:r>
              <a:rPr lang="en-US" sz="2000" dirty="0" err="1"/>
              <a:t>νισμών</a:t>
            </a:r>
            <a:r>
              <a:rPr lang="en-US" sz="2000" dirty="0"/>
              <a:t> Erasmus</a:t>
            </a:r>
          </a:p>
          <a:p>
            <a:pPr marL="772795" indent="-228600">
              <a:lnSpc>
                <a:spcPct val="90000"/>
              </a:lnSpc>
              <a:buFont typeface="Arial" panose="020B0604020202020204" pitchFamily="34" charset="0"/>
              <a:buChar char="•"/>
              <a:tabLst>
                <a:tab pos="772795" algn="l"/>
                <a:tab pos="773430" algn="l"/>
              </a:tabLst>
            </a:pPr>
            <a:endParaRPr lang="en-US" sz="2000" dirty="0"/>
          </a:p>
          <a:p>
            <a:pPr marL="429260" indent="-228600">
              <a:lnSpc>
                <a:spcPct val="90000"/>
              </a:lnSpc>
              <a:buFont typeface="Arial" panose="020B0604020202020204" pitchFamily="34" charset="0"/>
              <a:buChar char="•"/>
              <a:tabLst>
                <a:tab pos="772795" algn="l"/>
                <a:tab pos="773430" algn="l"/>
              </a:tabLst>
            </a:pPr>
            <a:r>
              <a:rPr lang="en-US" sz="2000" b="1" dirty="0"/>
              <a:t>2. </a:t>
            </a:r>
            <a:r>
              <a:rPr lang="en-US" sz="2000" b="1" dirty="0" err="1"/>
              <a:t>Ορθή</a:t>
            </a:r>
            <a:r>
              <a:rPr lang="en-US" sz="2000" b="1" dirty="0"/>
              <a:t> </a:t>
            </a:r>
            <a:r>
              <a:rPr lang="en-US" sz="2000" b="1" dirty="0" err="1"/>
              <a:t>δι</a:t>
            </a:r>
            <a:r>
              <a:rPr lang="en-US" sz="2000" b="1" dirty="0"/>
              <a:t>α</a:t>
            </a:r>
            <a:r>
              <a:rPr lang="en-US" sz="2000" b="1" dirty="0" err="1"/>
              <a:t>χείριση</a:t>
            </a:r>
            <a:r>
              <a:rPr lang="en-US" sz="2000" b="1" dirty="0"/>
              <a:t> </a:t>
            </a:r>
            <a:r>
              <a:rPr lang="en-US" sz="2000" b="1" dirty="0" err="1"/>
              <a:t>των</a:t>
            </a:r>
            <a:r>
              <a:rPr lang="en-US" sz="2000" b="1" dirty="0"/>
              <a:t> </a:t>
            </a:r>
            <a:r>
              <a:rPr lang="en-US" sz="2000" b="1" dirty="0" err="1"/>
              <a:t>δρ</a:t>
            </a:r>
            <a:r>
              <a:rPr lang="en-US" sz="2000" b="1" dirty="0"/>
              <a:t>α</a:t>
            </a:r>
            <a:r>
              <a:rPr lang="en-US" sz="2000" b="1" dirty="0" err="1"/>
              <a:t>στηριοτήτων</a:t>
            </a:r>
            <a:r>
              <a:rPr lang="en-US" sz="2000" b="1" dirty="0"/>
              <a:t> </a:t>
            </a:r>
            <a:r>
              <a:rPr lang="en-US" sz="2000" b="1" dirty="0" err="1"/>
              <a:t>κινητικότητ</a:t>
            </a:r>
            <a:r>
              <a:rPr lang="en-US" sz="2000" b="1" dirty="0"/>
              <a:t>α</a:t>
            </a:r>
            <a:r>
              <a:rPr lang="en-US" sz="2000" b="1" dirty="0" err="1"/>
              <a:t>ς</a:t>
            </a:r>
            <a:endParaRPr lang="en-US" sz="2000" b="1" dirty="0"/>
          </a:p>
          <a:p>
            <a:pPr marL="457200" indent="-228600">
              <a:lnSpc>
                <a:spcPct val="90000"/>
              </a:lnSpc>
              <a:spcBef>
                <a:spcPts val="35"/>
              </a:spcBef>
              <a:buFont typeface="Arial" panose="020B0604020202020204" pitchFamily="34" charset="0"/>
              <a:buChar char="•"/>
            </a:pPr>
            <a:endParaRPr lang="en-US" sz="2000" b="1" dirty="0"/>
          </a:p>
          <a:p>
            <a:pPr marL="429260" indent="-228600">
              <a:lnSpc>
                <a:spcPct val="90000"/>
              </a:lnSpc>
              <a:buFont typeface="Arial" panose="020B0604020202020204" pitchFamily="34" charset="0"/>
              <a:buChar char="•"/>
              <a:tabLst>
                <a:tab pos="772795" algn="l"/>
                <a:tab pos="773430" algn="l"/>
              </a:tabLst>
            </a:pPr>
            <a:r>
              <a:rPr lang="en-US" sz="2000" b="1" dirty="0"/>
              <a:t>3. </a:t>
            </a:r>
            <a:r>
              <a:rPr lang="en-US" sz="2000" b="1" dirty="0" err="1"/>
              <a:t>Π</a:t>
            </a:r>
            <a:r>
              <a:rPr lang="en-US" sz="2000" b="1" dirty="0"/>
              <a:t>α</a:t>
            </a:r>
            <a:r>
              <a:rPr lang="en-US" sz="2000" b="1" dirty="0" err="1"/>
              <a:t>ροχή</a:t>
            </a:r>
            <a:r>
              <a:rPr lang="en-US" sz="2000" b="1" dirty="0"/>
              <a:t> </a:t>
            </a:r>
            <a:r>
              <a:rPr lang="en-US" sz="2000" b="1" dirty="0" err="1"/>
              <a:t>υ</a:t>
            </a:r>
            <a:r>
              <a:rPr lang="en-US" sz="2000" b="1" dirty="0"/>
              <a:t>π</a:t>
            </a:r>
            <a:r>
              <a:rPr lang="en-US" sz="2000" b="1" dirty="0" err="1"/>
              <a:t>οστήριξης</a:t>
            </a:r>
            <a:r>
              <a:rPr lang="en-US" sz="2000" b="1" dirty="0"/>
              <a:t> </a:t>
            </a:r>
            <a:r>
              <a:rPr lang="en-US" sz="2000" b="1" dirty="0" err="1"/>
              <a:t>στους</a:t>
            </a:r>
            <a:r>
              <a:rPr lang="en-US" sz="2000" b="1" dirty="0"/>
              <a:t> </a:t>
            </a:r>
            <a:r>
              <a:rPr lang="en-US" sz="2000" b="1" dirty="0" err="1"/>
              <a:t>συμμετέχοντες</a:t>
            </a:r>
            <a:r>
              <a:rPr lang="en-US" sz="2000" b="1" dirty="0"/>
              <a:t> </a:t>
            </a:r>
            <a:r>
              <a:rPr lang="en-US" sz="2000" b="1" dirty="0" err="1"/>
              <a:t>κ</a:t>
            </a:r>
            <a:r>
              <a:rPr lang="en-US" sz="2000" b="1" dirty="0"/>
              <a:t>α</a:t>
            </a:r>
            <a:r>
              <a:rPr lang="en-US" sz="2000" b="1" dirty="0" err="1"/>
              <a:t>ι</a:t>
            </a:r>
            <a:r>
              <a:rPr lang="en-US" sz="2000" b="1" dirty="0"/>
              <a:t> </a:t>
            </a:r>
            <a:r>
              <a:rPr lang="en-US" sz="2000" b="1" dirty="0" err="1"/>
              <a:t>δι</a:t>
            </a:r>
            <a:r>
              <a:rPr lang="en-US" sz="2000" b="1" dirty="0"/>
              <a:t>α</a:t>
            </a:r>
            <a:r>
              <a:rPr lang="en-US" sz="2000" b="1" dirty="0" err="1"/>
              <a:t>σφάλιση</a:t>
            </a:r>
            <a:r>
              <a:rPr lang="en-US" sz="2000" b="1" dirty="0"/>
              <a:t> </a:t>
            </a:r>
            <a:r>
              <a:rPr lang="en-US" sz="2000" b="1" dirty="0" err="1"/>
              <a:t>της</a:t>
            </a:r>
            <a:r>
              <a:rPr lang="en-US" sz="2000" b="1" dirty="0"/>
              <a:t> π</a:t>
            </a:r>
            <a:r>
              <a:rPr lang="en-US" sz="2000" b="1" dirty="0" err="1"/>
              <a:t>οιότητ</a:t>
            </a:r>
            <a:r>
              <a:rPr lang="en-US" sz="2000" b="1" dirty="0"/>
              <a:t>α</a:t>
            </a:r>
            <a:r>
              <a:rPr lang="en-US" sz="2000" b="1" dirty="0" err="1"/>
              <a:t>ς</a:t>
            </a:r>
            <a:endParaRPr lang="en-US" sz="2000" b="1" dirty="0"/>
          </a:p>
          <a:p>
            <a:pPr marL="457200" indent="-228600">
              <a:lnSpc>
                <a:spcPct val="90000"/>
              </a:lnSpc>
              <a:spcBef>
                <a:spcPts val="35"/>
              </a:spcBef>
              <a:buFont typeface="Arial" panose="020B0604020202020204" pitchFamily="34" charset="0"/>
              <a:buChar char="•"/>
            </a:pPr>
            <a:endParaRPr lang="en-US" sz="2000" b="1" dirty="0"/>
          </a:p>
          <a:p>
            <a:pPr marL="429895" indent="-228600">
              <a:lnSpc>
                <a:spcPct val="90000"/>
              </a:lnSpc>
              <a:buFont typeface="Arial" panose="020B0604020202020204" pitchFamily="34" charset="0"/>
              <a:buChar char="•"/>
              <a:tabLst>
                <a:tab pos="772795" algn="l"/>
              </a:tabLst>
            </a:pPr>
            <a:r>
              <a:rPr lang="en-US" sz="2000" b="1" dirty="0"/>
              <a:t>4. </a:t>
            </a:r>
            <a:r>
              <a:rPr lang="en-US" sz="2000" b="1" dirty="0" err="1"/>
              <a:t>Διάδοση</a:t>
            </a:r>
            <a:r>
              <a:rPr lang="en-US" sz="2000" b="1" dirty="0"/>
              <a:t> απ</a:t>
            </a:r>
            <a:r>
              <a:rPr lang="en-US" sz="2000" b="1" dirty="0" err="1"/>
              <a:t>οτελεσμάτων</a:t>
            </a:r>
            <a:r>
              <a:rPr lang="en-US" sz="2000" b="1" dirty="0"/>
              <a:t> </a:t>
            </a:r>
            <a:r>
              <a:rPr lang="en-US" sz="2000" b="1" dirty="0" err="1"/>
              <a:t>κ</a:t>
            </a:r>
            <a:r>
              <a:rPr lang="en-US" sz="2000" b="1" dirty="0"/>
              <a:t>α</a:t>
            </a:r>
            <a:r>
              <a:rPr lang="en-US" sz="2000" b="1" dirty="0" err="1"/>
              <a:t>ι</a:t>
            </a:r>
            <a:r>
              <a:rPr lang="en-US" sz="2000" b="1" dirty="0"/>
              <a:t> </a:t>
            </a:r>
            <a:r>
              <a:rPr lang="en-US" sz="2000" b="1" dirty="0" err="1"/>
              <a:t>γνώσεων</a:t>
            </a:r>
            <a:r>
              <a:rPr lang="en-US" sz="2000" b="1" dirty="0"/>
              <a:t> </a:t>
            </a:r>
            <a:r>
              <a:rPr lang="en-US" sz="2000" b="1" dirty="0" err="1"/>
              <a:t>σχετικά</a:t>
            </a:r>
            <a:r>
              <a:rPr lang="en-US" sz="2000" b="1" dirty="0"/>
              <a:t> </a:t>
            </a:r>
            <a:r>
              <a:rPr lang="en-US" sz="2000" b="1" dirty="0" err="1"/>
              <a:t>με</a:t>
            </a:r>
            <a:r>
              <a:rPr lang="en-US" sz="2000" b="1" dirty="0"/>
              <a:t> </a:t>
            </a:r>
            <a:r>
              <a:rPr lang="en-US" sz="2000" b="1" dirty="0" err="1"/>
              <a:t>το</a:t>
            </a:r>
            <a:r>
              <a:rPr lang="en-US" sz="2000" b="1" dirty="0"/>
              <a:t> </a:t>
            </a:r>
            <a:r>
              <a:rPr lang="en-US" sz="2000" b="1" dirty="0" err="1"/>
              <a:t>Πρόγρ</a:t>
            </a:r>
            <a:r>
              <a:rPr lang="en-US" sz="2000" b="1" dirty="0"/>
              <a:t>α</a:t>
            </a:r>
            <a:r>
              <a:rPr lang="en-US" sz="2000" b="1" dirty="0" err="1"/>
              <a:t>μμ</a:t>
            </a:r>
            <a:r>
              <a:rPr lang="en-US" sz="2000" b="1" dirty="0"/>
              <a:t>α</a:t>
            </a:r>
          </a:p>
          <a:p>
            <a:pPr indent="-228600">
              <a:lnSpc>
                <a:spcPct val="90000"/>
              </a:lnSpc>
              <a:buFont typeface="Arial" panose="020B0604020202020204" pitchFamily="34" charset="0"/>
              <a:buChar char="•"/>
            </a:pPr>
            <a:endParaRPr lang="en-US" sz="2000" dirty="0"/>
          </a:p>
          <a:p>
            <a:pPr marL="285750" marR="62230" indent="-228600">
              <a:lnSpc>
                <a:spcPct val="90000"/>
              </a:lnSpc>
              <a:spcBef>
                <a:spcPts val="500"/>
              </a:spcBef>
              <a:buFont typeface="Arial" panose="020B0604020202020204" pitchFamily="34" charset="0"/>
              <a:buChar char="•"/>
            </a:pPr>
            <a:endParaRPr lang="en-US" sz="2000" dirty="0"/>
          </a:p>
          <a:p>
            <a:pPr marL="285750" marR="62230" indent="-228600">
              <a:lnSpc>
                <a:spcPct val="90000"/>
              </a:lnSpc>
              <a:spcBef>
                <a:spcPts val="500"/>
              </a:spcBef>
              <a:buFont typeface="Arial" panose="020B0604020202020204" pitchFamily="34" charset="0"/>
              <a:buChar char="•"/>
            </a:pPr>
            <a:endParaRPr lang="en-US" sz="2000" dirty="0"/>
          </a:p>
          <a:p>
            <a:pPr marL="285750" lvl="1" indent="-228600">
              <a:lnSpc>
                <a:spcPct val="90000"/>
              </a:lnSpc>
              <a:spcBef>
                <a:spcPct val="0"/>
              </a:spcBef>
              <a:spcAft>
                <a:spcPct val="150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28246640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CE40DC-5723-449B-A365-A61D8C262E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3454A0FF-68DD-30D6-10EE-A49CB2EFCC90}"/>
              </a:ext>
            </a:extLst>
          </p:cNvPr>
          <p:cNvPicPr>
            <a:picLocks noChangeAspect="1"/>
          </p:cNvPicPr>
          <p:nvPr/>
        </p:nvPicPr>
        <p:blipFill rotWithShape="1">
          <a:blip r:embed="rId3"/>
          <a:srcRect r="25"/>
          <a:stretch/>
        </p:blipFill>
        <p:spPr>
          <a:xfrm>
            <a:off x="1524" y="10"/>
            <a:ext cx="12188952" cy="6857990"/>
          </a:xfrm>
          <a:prstGeom prst="rect">
            <a:avLst/>
          </a:prstGeom>
        </p:spPr>
      </p:pic>
      <p:sp>
        <p:nvSpPr>
          <p:cNvPr id="11" name="Freeform: Shape 10">
            <a:extLst>
              <a:ext uri="{FF2B5EF4-FFF2-40B4-BE49-F238E27FC236}">
                <a16:creationId xmlns:a16="http://schemas.microsoft.com/office/drawing/2014/main" id="{9854DBCA-D3C3-4C19-9B2E-DFA0BE6472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7853" y="0"/>
            <a:ext cx="10256294"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1383CB6-8BE5-4911-970B-A4151A07E7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16525" y="0"/>
            <a:ext cx="9958950"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42D14D1-56B7-40CD-8694-A9A48170C0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8673"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950A315C-978A-4A52-966E-55B2698F2A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75235"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extBox 1">
            <a:extLst>
              <a:ext uri="{FF2B5EF4-FFF2-40B4-BE49-F238E27FC236}">
                <a16:creationId xmlns:a16="http://schemas.microsoft.com/office/drawing/2014/main" id="{CC6F8AAC-2DAA-0346-B3D2-B832D159BF4C}"/>
              </a:ext>
            </a:extLst>
          </p:cNvPr>
          <p:cNvSpPr txBox="1"/>
          <p:nvPr/>
        </p:nvSpPr>
        <p:spPr>
          <a:xfrm>
            <a:off x="2245932" y="-243364"/>
            <a:ext cx="7340048" cy="1324651"/>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b="1" dirty="0" err="1">
                <a:latin typeface="+mj-lt"/>
                <a:ea typeface="+mj-ea"/>
                <a:cs typeface="+mj-cs"/>
              </a:rPr>
              <a:t>Έντυ</a:t>
            </a:r>
            <a:r>
              <a:rPr lang="en-US" sz="3600" b="1" dirty="0">
                <a:latin typeface="+mj-lt"/>
                <a:ea typeface="+mj-ea"/>
                <a:cs typeface="+mj-cs"/>
              </a:rPr>
              <a:t>πα α</a:t>
            </a:r>
            <a:r>
              <a:rPr lang="en-US" sz="3600" b="1" dirty="0" err="1">
                <a:latin typeface="+mj-lt"/>
                <a:ea typeface="+mj-ea"/>
                <a:cs typeface="+mj-cs"/>
              </a:rPr>
              <a:t>ιτήσεων</a:t>
            </a:r>
            <a:r>
              <a:rPr lang="en-US" sz="3600" b="1" dirty="0">
                <a:latin typeface="+mj-lt"/>
                <a:ea typeface="+mj-ea"/>
                <a:cs typeface="+mj-cs"/>
              </a:rPr>
              <a:t> </a:t>
            </a:r>
          </a:p>
        </p:txBody>
      </p:sp>
      <p:sp>
        <p:nvSpPr>
          <p:cNvPr id="3" name="Rectangle 2"/>
          <p:cNvSpPr/>
          <p:nvPr/>
        </p:nvSpPr>
        <p:spPr>
          <a:xfrm>
            <a:off x="1560850" y="1072172"/>
            <a:ext cx="8927637" cy="5525180"/>
          </a:xfrm>
          <a:prstGeom prst="rect">
            <a:avLst/>
          </a:prstGeom>
        </p:spPr>
        <p:txBody>
          <a:bodyPr vert="horz" lIns="91440" tIns="45720" rIns="91440" bIns="45720" rtlCol="0">
            <a:noAutofit/>
          </a:bodyPr>
          <a:lstStyle/>
          <a:p>
            <a:pPr marL="285750" indent="-228600">
              <a:lnSpc>
                <a:spcPct val="90000"/>
              </a:lnSpc>
              <a:buFont typeface="Arial" panose="020B0604020202020204" pitchFamily="34" charset="0"/>
              <a:buChar char="•"/>
            </a:pPr>
            <a:r>
              <a:rPr lang="en-US" sz="2800" dirty="0" err="1"/>
              <a:t>Τ</a:t>
            </a:r>
            <a:r>
              <a:rPr lang="en-US" sz="2800" dirty="0"/>
              <a:t>α </a:t>
            </a:r>
            <a:r>
              <a:rPr lang="en-US" sz="2800" dirty="0" err="1"/>
              <a:t>έντυ</a:t>
            </a:r>
            <a:r>
              <a:rPr lang="en-US" sz="2800" dirty="0"/>
              <a:t>πα </a:t>
            </a:r>
            <a:r>
              <a:rPr lang="en-US" sz="2800" dirty="0" err="1"/>
              <a:t>γι</a:t>
            </a:r>
            <a:r>
              <a:rPr lang="en-US" sz="2800" dirty="0"/>
              <a:t>α </a:t>
            </a:r>
            <a:r>
              <a:rPr lang="en-US" sz="2800" dirty="0" err="1"/>
              <a:t>κάθε</a:t>
            </a:r>
            <a:r>
              <a:rPr lang="en-US" sz="2800" dirty="0"/>
              <a:t> </a:t>
            </a:r>
            <a:r>
              <a:rPr lang="en-US" sz="2800" dirty="0" err="1"/>
              <a:t>τομέ</a:t>
            </a:r>
            <a:r>
              <a:rPr lang="en-US" sz="2800" dirty="0"/>
              <a:t>α </a:t>
            </a:r>
            <a:r>
              <a:rPr lang="en-US" sz="2800" dirty="0" err="1"/>
              <a:t>είν</a:t>
            </a:r>
            <a:r>
              <a:rPr lang="en-US" sz="2800" dirty="0"/>
              <a:t>α</a:t>
            </a:r>
            <a:r>
              <a:rPr lang="en-US" sz="2800" dirty="0" err="1"/>
              <a:t>ι</a:t>
            </a:r>
            <a:r>
              <a:rPr lang="en-US" sz="2800" dirty="0"/>
              <a:t> </a:t>
            </a:r>
            <a:r>
              <a:rPr lang="en-US" sz="2800" dirty="0" err="1"/>
              <a:t>δι</a:t>
            </a:r>
            <a:r>
              <a:rPr lang="en-US" sz="2800" dirty="0"/>
              <a:t>α</a:t>
            </a:r>
            <a:r>
              <a:rPr lang="en-US" sz="2800" dirty="0" err="1"/>
              <a:t>θέσιμ</a:t>
            </a:r>
            <a:r>
              <a:rPr lang="en-US" sz="2800" dirty="0"/>
              <a:t>α </a:t>
            </a:r>
            <a:r>
              <a:rPr lang="en-US" sz="2800" dirty="0" err="1"/>
              <a:t>στον</a:t>
            </a:r>
            <a:r>
              <a:rPr lang="en-US" sz="2800" dirty="0"/>
              <a:t> </a:t>
            </a:r>
            <a:r>
              <a:rPr lang="en-US" sz="2800" dirty="0" err="1"/>
              <a:t>σύνδεσμο</a:t>
            </a:r>
            <a:r>
              <a:rPr lang="en-US" sz="2800" dirty="0"/>
              <a:t>: </a:t>
            </a:r>
            <a:r>
              <a:rPr lang="en-US" sz="2800" spc="-5" dirty="0">
                <a:hlinkClick r:id="rId4">
                  <a:extLst>
                    <a:ext uri="{A12FA001-AC4F-418D-AE19-62706E023703}">
                      <ahyp:hlinkClr xmlns:ahyp="http://schemas.microsoft.com/office/drawing/2018/hyperlinkcolor" xmlns="" val="tx"/>
                    </a:ext>
                  </a:extLst>
                </a:hlinkClick>
              </a:rPr>
              <a:t>https://webgate.ec.europa.eu/erasmus-applications/screen/home</a:t>
            </a:r>
            <a:r>
              <a:rPr lang="el-GR" sz="2800" spc="-5" dirty="0"/>
              <a:t> </a:t>
            </a:r>
            <a:r>
              <a:rPr lang="en-US" sz="2800" spc="-5" dirty="0"/>
              <a:t> </a:t>
            </a:r>
          </a:p>
          <a:p>
            <a:pPr marL="285750" indent="-228600">
              <a:lnSpc>
                <a:spcPct val="90000"/>
              </a:lnSpc>
              <a:buFont typeface="Arial" panose="020B0604020202020204" pitchFamily="34" charset="0"/>
              <a:buChar char="•"/>
            </a:pPr>
            <a:endParaRPr lang="en-US" sz="2800" dirty="0"/>
          </a:p>
          <a:p>
            <a:pPr marL="285750" indent="-228600">
              <a:lnSpc>
                <a:spcPct val="90000"/>
              </a:lnSpc>
              <a:buFont typeface="Arial" panose="020B0604020202020204" pitchFamily="34" charset="0"/>
              <a:buChar char="•"/>
            </a:pPr>
            <a:r>
              <a:rPr lang="en-US" sz="2800" dirty="0" err="1"/>
              <a:t>Oι</a:t>
            </a:r>
            <a:r>
              <a:rPr lang="en-US" sz="2800" dirty="0"/>
              <a:t> α</a:t>
            </a:r>
            <a:r>
              <a:rPr lang="en-US" sz="2800" dirty="0" err="1"/>
              <a:t>ιτήσεις</a:t>
            </a:r>
            <a:r>
              <a:rPr lang="en-US" sz="2800" dirty="0"/>
              <a:t> </a:t>
            </a:r>
            <a:r>
              <a:rPr lang="en-US" sz="2800" dirty="0" err="1"/>
              <a:t>υ</a:t>
            </a:r>
            <a:r>
              <a:rPr lang="en-US" sz="2800" dirty="0"/>
              <a:t>π</a:t>
            </a:r>
            <a:r>
              <a:rPr lang="en-US" sz="2800" dirty="0" err="1"/>
              <a:t>ο</a:t>
            </a:r>
            <a:r>
              <a:rPr lang="en-US" sz="2800" dirty="0"/>
              <a:t>β</a:t>
            </a:r>
            <a:r>
              <a:rPr lang="en-US" sz="2800" dirty="0" err="1"/>
              <a:t>άλλοντ</a:t>
            </a:r>
            <a:r>
              <a:rPr lang="en-US" sz="2800" dirty="0"/>
              <a:t>α</a:t>
            </a:r>
            <a:r>
              <a:rPr lang="en-US" sz="2800" dirty="0" err="1"/>
              <a:t>ι</a:t>
            </a:r>
            <a:r>
              <a:rPr lang="en-US" sz="2800" dirty="0"/>
              <a:t> </a:t>
            </a:r>
            <a:r>
              <a:rPr lang="en-US" sz="2800" dirty="0" err="1"/>
              <a:t>στην</a:t>
            </a:r>
            <a:r>
              <a:rPr lang="en-US" sz="2800" dirty="0"/>
              <a:t> </a:t>
            </a:r>
            <a:r>
              <a:rPr lang="en-US" sz="2800" dirty="0" err="1"/>
              <a:t>Εθνική</a:t>
            </a:r>
            <a:r>
              <a:rPr lang="en-US" sz="2800" dirty="0"/>
              <a:t> </a:t>
            </a:r>
            <a:r>
              <a:rPr lang="en-US" sz="2800" dirty="0" err="1"/>
              <a:t>Υ</a:t>
            </a:r>
            <a:r>
              <a:rPr lang="en-US" sz="2800" dirty="0"/>
              <a:t>π</a:t>
            </a:r>
            <a:r>
              <a:rPr lang="en-US" sz="2800" dirty="0" err="1"/>
              <a:t>ηρεσί</a:t>
            </a:r>
            <a:r>
              <a:rPr lang="en-US" sz="2800" dirty="0"/>
              <a:t>α </a:t>
            </a:r>
            <a:r>
              <a:rPr lang="en-US" sz="2800" dirty="0" err="1"/>
              <a:t>της</a:t>
            </a:r>
            <a:r>
              <a:rPr lang="en-US" sz="2800" dirty="0"/>
              <a:t> </a:t>
            </a:r>
            <a:r>
              <a:rPr lang="en-US" sz="2800" dirty="0" err="1"/>
              <a:t>Ελλάδ</a:t>
            </a:r>
            <a:r>
              <a:rPr lang="en-US" sz="2800" dirty="0"/>
              <a:t>α</a:t>
            </a:r>
            <a:r>
              <a:rPr lang="en-US" sz="2800" dirty="0" err="1"/>
              <a:t>ς</a:t>
            </a:r>
            <a:r>
              <a:rPr lang="en-US" sz="2800" dirty="0"/>
              <a:t> ΙΚΥ</a:t>
            </a:r>
            <a:r>
              <a:rPr lang="el-GR" sz="2800" dirty="0"/>
              <a:t> ή ΙΝΕΔΙΒΙΜ</a:t>
            </a:r>
            <a:endParaRPr lang="en-US" sz="2800" dirty="0"/>
          </a:p>
          <a:p>
            <a:pPr marL="285750" indent="-228600">
              <a:lnSpc>
                <a:spcPct val="90000"/>
              </a:lnSpc>
              <a:buFont typeface="Arial" panose="020B0604020202020204" pitchFamily="34" charset="0"/>
              <a:buChar char="•"/>
            </a:pPr>
            <a:endParaRPr lang="en-US" sz="2800" dirty="0"/>
          </a:p>
          <a:p>
            <a:pPr marL="285750" indent="-228600">
              <a:lnSpc>
                <a:spcPct val="90000"/>
              </a:lnSpc>
              <a:buFont typeface="Arial" panose="020B0604020202020204" pitchFamily="34" charset="0"/>
              <a:buChar char="•"/>
            </a:pPr>
            <a:r>
              <a:rPr lang="en-US" sz="2800" dirty="0" err="1"/>
              <a:t>Οι</a:t>
            </a:r>
            <a:r>
              <a:rPr lang="en-US" sz="2800" dirty="0"/>
              <a:t> α</a:t>
            </a:r>
            <a:r>
              <a:rPr lang="en-US" sz="2800" dirty="0" err="1"/>
              <a:t>ιτούντες</a:t>
            </a:r>
            <a:r>
              <a:rPr lang="en-US" sz="2800" dirty="0"/>
              <a:t> </a:t>
            </a:r>
            <a:r>
              <a:rPr lang="en-US" sz="2800" dirty="0" err="1"/>
              <a:t>οργ</a:t>
            </a:r>
            <a:r>
              <a:rPr lang="en-US" sz="2800" dirty="0"/>
              <a:t>α</a:t>
            </a:r>
            <a:r>
              <a:rPr lang="en-US" sz="2800" dirty="0" err="1"/>
              <a:t>νισμοί</a:t>
            </a:r>
            <a:r>
              <a:rPr lang="en-US" sz="2800" dirty="0"/>
              <a:t> π</a:t>
            </a:r>
            <a:r>
              <a:rPr lang="en-US" sz="2800" dirty="0" err="1"/>
              <a:t>ρέ</a:t>
            </a:r>
            <a:r>
              <a:rPr lang="en-US" sz="2800" dirty="0"/>
              <a:t>π</a:t>
            </a:r>
            <a:r>
              <a:rPr lang="en-US" sz="2800" dirty="0" err="1"/>
              <a:t>ει</a:t>
            </a:r>
            <a:r>
              <a:rPr lang="en-US" sz="2800" dirty="0"/>
              <a:t> </a:t>
            </a:r>
            <a:r>
              <a:rPr lang="en-US" sz="2800" dirty="0" err="1"/>
              <a:t>ν</a:t>
            </a:r>
            <a:r>
              <a:rPr lang="en-US" sz="2800" dirty="0"/>
              <a:t>α </a:t>
            </a:r>
            <a:r>
              <a:rPr lang="en-US" sz="2800" dirty="0" err="1"/>
              <a:t>δι</a:t>
            </a:r>
            <a:r>
              <a:rPr lang="en-US" sz="2800" dirty="0"/>
              <a:t>α</a:t>
            </a:r>
            <a:r>
              <a:rPr lang="en-US" sz="2800" dirty="0" err="1"/>
              <a:t>θέτουν</a:t>
            </a:r>
            <a:r>
              <a:rPr lang="en-US" sz="2800" dirty="0"/>
              <a:t> </a:t>
            </a:r>
            <a:r>
              <a:rPr lang="en-US" sz="2800" dirty="0" err="1"/>
              <a:t>κωδικό</a:t>
            </a:r>
            <a:r>
              <a:rPr lang="en-US" sz="2800" dirty="0"/>
              <a:t> </a:t>
            </a:r>
            <a:r>
              <a:rPr lang="en-US" sz="2800" dirty="0" err="1"/>
              <a:t>τ</a:t>
            </a:r>
            <a:r>
              <a:rPr lang="en-US" sz="2800" dirty="0"/>
              <a:t>α</a:t>
            </a:r>
            <a:r>
              <a:rPr lang="en-US" sz="2800" dirty="0" err="1"/>
              <a:t>υτο</a:t>
            </a:r>
            <a:r>
              <a:rPr lang="en-US" sz="2800" dirty="0"/>
              <a:t>π</a:t>
            </a:r>
            <a:r>
              <a:rPr lang="en-US" sz="2800" dirty="0" err="1"/>
              <a:t>οίησης</a:t>
            </a:r>
            <a:r>
              <a:rPr lang="en-US" sz="2800" dirty="0"/>
              <a:t> </a:t>
            </a:r>
            <a:r>
              <a:rPr lang="en-US" sz="2800" dirty="0" err="1"/>
              <a:t>οργ</a:t>
            </a:r>
            <a:r>
              <a:rPr lang="en-US" sz="2800" dirty="0"/>
              <a:t>α</a:t>
            </a:r>
            <a:r>
              <a:rPr lang="en-US" sz="2800" dirty="0" err="1"/>
              <a:t>νισμού</a:t>
            </a:r>
            <a:r>
              <a:rPr lang="en-US" sz="2800" dirty="0"/>
              <a:t> (OID). </a:t>
            </a:r>
            <a:r>
              <a:rPr lang="en-US" sz="2800" dirty="0" err="1"/>
              <a:t>Α</a:t>
            </a:r>
            <a:r>
              <a:rPr lang="en-US" sz="2800" dirty="0"/>
              <a:t>π</a:t>
            </a:r>
            <a:r>
              <a:rPr lang="en-US" sz="2800" dirty="0" err="1"/>
              <a:t>όκτηση</a:t>
            </a:r>
            <a:r>
              <a:rPr lang="en-US" sz="2800" dirty="0"/>
              <a:t> ΟID </a:t>
            </a:r>
            <a:r>
              <a:rPr lang="en-US" sz="2800" dirty="0" err="1"/>
              <a:t>μέσω</a:t>
            </a:r>
            <a:r>
              <a:rPr lang="en-US" sz="2800" dirty="0"/>
              <a:t> </a:t>
            </a:r>
            <a:r>
              <a:rPr lang="en-US" sz="2800" dirty="0" err="1"/>
              <a:t>του</a:t>
            </a:r>
            <a:r>
              <a:rPr lang="en-US" sz="2800" dirty="0"/>
              <a:t> </a:t>
            </a:r>
            <a:r>
              <a:rPr lang="en-US" sz="2800" dirty="0" err="1"/>
              <a:t>συνδέσμου</a:t>
            </a:r>
            <a:r>
              <a:rPr lang="en-US" sz="2800" dirty="0"/>
              <a:t>: </a:t>
            </a:r>
            <a:r>
              <a:rPr lang="en-US" sz="2800" spc="-5" dirty="0">
                <a:hlinkClick r:id="rId5">
                  <a:extLst>
                    <a:ext uri="{A12FA001-AC4F-418D-AE19-62706E023703}">
                      <ahyp:hlinkClr xmlns:ahyp="http://schemas.microsoft.com/office/drawing/2018/hyperlinkcolor" xmlns="" val="tx"/>
                    </a:ext>
                  </a:extLst>
                </a:hlinkClick>
              </a:rPr>
              <a:t>https://webgate.ec.europa.eu/erasmus-esc/organisation- </a:t>
            </a:r>
            <a:r>
              <a:rPr lang="en-US" sz="2800" spc="-5" dirty="0"/>
              <a:t> </a:t>
            </a:r>
            <a:r>
              <a:rPr lang="en-US" sz="2800" spc="-5" dirty="0">
                <a:hlinkClick r:id="rId5">
                  <a:extLst>
                    <a:ext uri="{A12FA001-AC4F-418D-AE19-62706E023703}">
                      <ahyp:hlinkClr xmlns:ahyp="http://schemas.microsoft.com/office/drawing/2018/hyperlinkcolor" xmlns="" val="tx"/>
                    </a:ext>
                  </a:extLst>
                </a:hlinkClick>
              </a:rPr>
              <a:t>registration/screen/home</a:t>
            </a:r>
            <a:endParaRPr lang="en-US" sz="2800" spc="-5" dirty="0"/>
          </a:p>
          <a:p>
            <a:pPr indent="-228600">
              <a:lnSpc>
                <a:spcPct val="90000"/>
              </a:lnSpc>
              <a:buFont typeface="Arial" panose="020B0604020202020204" pitchFamily="34" charset="0"/>
              <a:buChar char="•"/>
            </a:pPr>
            <a:endParaRPr lang="en-US" sz="2800" spc="-5" dirty="0"/>
          </a:p>
          <a:p>
            <a:pPr marL="285750" indent="-228600">
              <a:lnSpc>
                <a:spcPct val="90000"/>
              </a:lnSpc>
              <a:buFont typeface="Arial" panose="020B0604020202020204" pitchFamily="34" charset="0"/>
              <a:buChar char="•"/>
            </a:pPr>
            <a:r>
              <a:rPr lang="en-US" sz="2800" dirty="0" err="1"/>
              <a:t>Οι</a:t>
            </a:r>
            <a:r>
              <a:rPr lang="en-US" sz="2800" dirty="0"/>
              <a:t> α</a:t>
            </a:r>
            <a:r>
              <a:rPr lang="en-US" sz="2800" dirty="0" err="1"/>
              <a:t>ιτήσεις</a:t>
            </a:r>
            <a:r>
              <a:rPr lang="en-US" sz="2800" dirty="0"/>
              <a:t> </a:t>
            </a:r>
            <a:r>
              <a:rPr lang="en-US" sz="2800" dirty="0" err="1"/>
              <a:t>μ</a:t>
            </a:r>
            <a:r>
              <a:rPr lang="en-US" sz="2800" dirty="0"/>
              <a:t>π</a:t>
            </a:r>
            <a:r>
              <a:rPr lang="en-US" sz="2800" dirty="0" err="1"/>
              <a:t>ορούν</a:t>
            </a:r>
            <a:r>
              <a:rPr lang="en-US" sz="2800" dirty="0"/>
              <a:t> </a:t>
            </a:r>
            <a:r>
              <a:rPr lang="en-US" sz="2800" dirty="0" err="1"/>
              <a:t>ν</a:t>
            </a:r>
            <a:r>
              <a:rPr lang="en-US" sz="2800" dirty="0"/>
              <a:t>α </a:t>
            </a:r>
            <a:r>
              <a:rPr lang="en-US" sz="2800" dirty="0" err="1"/>
              <a:t>υ</a:t>
            </a:r>
            <a:r>
              <a:rPr lang="en-US" sz="2800" dirty="0"/>
              <a:t>π</a:t>
            </a:r>
            <a:r>
              <a:rPr lang="en-US" sz="2800" dirty="0" err="1"/>
              <a:t>ο</a:t>
            </a:r>
            <a:r>
              <a:rPr lang="en-US" sz="2800" dirty="0"/>
              <a:t>β</a:t>
            </a:r>
            <a:r>
              <a:rPr lang="en-US" sz="2800" dirty="0" err="1"/>
              <a:t>ληθούν</a:t>
            </a:r>
            <a:r>
              <a:rPr lang="en-US" sz="2800" dirty="0"/>
              <a:t> </a:t>
            </a:r>
            <a:r>
              <a:rPr lang="en-US" sz="2800" dirty="0" err="1"/>
              <a:t>στην</a:t>
            </a:r>
            <a:r>
              <a:rPr lang="en-US" sz="2800" dirty="0"/>
              <a:t> </a:t>
            </a:r>
            <a:r>
              <a:rPr lang="en-US" sz="2800" dirty="0" err="1"/>
              <a:t>Ελληνική</a:t>
            </a:r>
            <a:r>
              <a:rPr lang="en-US" sz="2800" dirty="0"/>
              <a:t> </a:t>
            </a:r>
            <a:r>
              <a:rPr lang="en-US" sz="2800" dirty="0" err="1"/>
              <a:t>ή</a:t>
            </a:r>
            <a:r>
              <a:rPr lang="en-US" sz="2800" dirty="0"/>
              <a:t> </a:t>
            </a:r>
            <a:r>
              <a:rPr lang="en-US" sz="2800" dirty="0" err="1"/>
              <a:t>στην</a:t>
            </a:r>
            <a:r>
              <a:rPr lang="en-US" sz="2800" dirty="0"/>
              <a:t> </a:t>
            </a:r>
            <a:r>
              <a:rPr lang="en-US" sz="2800" dirty="0" err="1"/>
              <a:t>Αγγλική</a:t>
            </a:r>
            <a:r>
              <a:rPr lang="en-US" sz="2800" dirty="0"/>
              <a:t>  </a:t>
            </a:r>
            <a:r>
              <a:rPr lang="en-US" sz="2800" dirty="0" err="1"/>
              <a:t>γλώσσ</a:t>
            </a:r>
            <a:r>
              <a:rPr lang="en-US" sz="2800" dirty="0"/>
              <a:t>α</a:t>
            </a:r>
          </a:p>
          <a:p>
            <a:pPr indent="-228600">
              <a:lnSpc>
                <a:spcPct val="90000"/>
              </a:lnSpc>
              <a:buFont typeface="Arial" panose="020B0604020202020204" pitchFamily="34" charset="0"/>
              <a:buChar char="•"/>
            </a:pPr>
            <a:endParaRPr lang="en-US" sz="2800" dirty="0"/>
          </a:p>
          <a:p>
            <a:pPr marL="285750" marR="62230" indent="-228600">
              <a:lnSpc>
                <a:spcPct val="90000"/>
              </a:lnSpc>
              <a:spcBef>
                <a:spcPts val="500"/>
              </a:spcBef>
              <a:buFont typeface="Arial" panose="020B0604020202020204" pitchFamily="34" charset="0"/>
              <a:buChar char="•"/>
            </a:pPr>
            <a:endParaRPr lang="en-US" sz="2800" dirty="0"/>
          </a:p>
          <a:p>
            <a:pPr marL="285750" marR="62230" indent="-228600">
              <a:lnSpc>
                <a:spcPct val="90000"/>
              </a:lnSpc>
              <a:spcBef>
                <a:spcPts val="500"/>
              </a:spcBef>
              <a:buFont typeface="Arial" panose="020B0604020202020204" pitchFamily="34" charset="0"/>
              <a:buChar char="•"/>
            </a:pPr>
            <a:endParaRPr lang="en-US" sz="2800" dirty="0"/>
          </a:p>
          <a:p>
            <a:pPr marL="285750" lvl="1" indent="-228600">
              <a:lnSpc>
                <a:spcPct val="90000"/>
              </a:lnSpc>
              <a:spcBef>
                <a:spcPct val="0"/>
              </a:spcBef>
              <a:spcAft>
                <a:spcPct val="15000"/>
              </a:spcAft>
              <a:buFont typeface="Arial" panose="020B0604020202020204" pitchFamily="34" charset="0"/>
              <a:buChar char="•"/>
            </a:pPr>
            <a:endParaRPr lang="en-US" sz="2800" dirty="0"/>
          </a:p>
        </p:txBody>
      </p:sp>
    </p:spTree>
    <p:extLst>
      <p:ext uri="{BB962C8B-B14F-4D97-AF65-F5344CB8AC3E}">
        <p14:creationId xmlns:p14="http://schemas.microsoft.com/office/powerpoint/2010/main" val="11065476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1285240" y="1050595"/>
            <a:ext cx="8074815" cy="161848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000" kern="1200">
                <a:solidFill>
                  <a:schemeClr val="tx1"/>
                </a:solidFill>
                <a:latin typeface="+mj-lt"/>
                <a:ea typeface="+mj-ea"/>
                <a:cs typeface="+mj-cs"/>
              </a:rPr>
              <a:t>Υποβολή αίτησης εκτός προθεσμίας</a:t>
            </a:r>
            <a:endParaRPr lang="en-US" sz="5000" b="1" kern="1200">
              <a:solidFill>
                <a:schemeClr val="tx1"/>
              </a:solidFill>
              <a:latin typeface="+mj-lt"/>
              <a:ea typeface="+mj-ea"/>
              <a:cs typeface="+mj-cs"/>
            </a:endParaRPr>
          </a:p>
        </p:txBody>
      </p:sp>
      <p:sp>
        <p:nvSpPr>
          <p:cNvPr id="3" name="Rectangle 2"/>
          <p:cNvSpPr/>
          <p:nvPr/>
        </p:nvSpPr>
        <p:spPr>
          <a:xfrm>
            <a:off x="1285240" y="2969469"/>
            <a:ext cx="8074815" cy="2800395"/>
          </a:xfrm>
          <a:prstGeom prst="rect">
            <a:avLst/>
          </a:prstGeom>
        </p:spPr>
        <p:txBody>
          <a:bodyPr vert="horz" lIns="91440" tIns="45720" rIns="91440" bIns="45720" rtlCol="0" anchor="t">
            <a:normAutofit/>
          </a:bodyPr>
          <a:lstStyle/>
          <a:p>
            <a:pPr indent="-228600">
              <a:lnSpc>
                <a:spcPct val="90000"/>
              </a:lnSpc>
              <a:buFont typeface="Arial" panose="020B0604020202020204" pitchFamily="34" charset="0"/>
              <a:buChar char="•"/>
            </a:pPr>
            <a:r>
              <a:rPr lang="en-US" sz="1300" b="1" dirty="0" err="1"/>
              <a:t>Κ</a:t>
            </a:r>
            <a:r>
              <a:rPr lang="en-US" sz="1300" b="1" dirty="0"/>
              <a:t>α</a:t>
            </a:r>
            <a:r>
              <a:rPr lang="en-US" sz="1300" b="1" dirty="0" err="1"/>
              <a:t>τ</a:t>
            </a:r>
            <a:r>
              <a:rPr lang="en-US" sz="1300" b="1" dirty="0"/>
              <a:t>α</a:t>
            </a:r>
            <a:r>
              <a:rPr lang="en-US" sz="1300" b="1" dirty="0" err="1"/>
              <a:t>ληκτική</a:t>
            </a:r>
            <a:r>
              <a:rPr lang="en-US" sz="1300" b="1" dirty="0"/>
              <a:t> π</a:t>
            </a:r>
            <a:r>
              <a:rPr lang="en-US" sz="1300" b="1" dirty="0" err="1"/>
              <a:t>ροθεσμί</a:t>
            </a:r>
            <a:r>
              <a:rPr lang="en-US" sz="1300" b="1" dirty="0"/>
              <a:t>α </a:t>
            </a:r>
            <a:r>
              <a:rPr lang="en-US" sz="1300" b="1" dirty="0" err="1"/>
              <a:t>υ</a:t>
            </a:r>
            <a:r>
              <a:rPr lang="en-US" sz="1300" b="1" dirty="0"/>
              <a:t>π</a:t>
            </a:r>
            <a:r>
              <a:rPr lang="en-US" sz="1300" b="1" dirty="0" err="1"/>
              <a:t>ο</a:t>
            </a:r>
            <a:r>
              <a:rPr lang="en-US" sz="1300" b="1" dirty="0"/>
              <a:t>β</a:t>
            </a:r>
            <a:r>
              <a:rPr lang="en-US" sz="1300" b="1" dirty="0" err="1"/>
              <a:t>ολής</a:t>
            </a:r>
            <a:r>
              <a:rPr lang="en-US" sz="1300" b="1" dirty="0"/>
              <a:t> α</a:t>
            </a:r>
            <a:r>
              <a:rPr lang="en-US" sz="1300" b="1" dirty="0" err="1"/>
              <a:t>ιτήσεων</a:t>
            </a:r>
            <a:r>
              <a:rPr lang="en-US" sz="1300" b="1" dirty="0"/>
              <a:t>:</a:t>
            </a:r>
          </a:p>
          <a:p>
            <a:pPr indent="-228600">
              <a:lnSpc>
                <a:spcPct val="90000"/>
              </a:lnSpc>
              <a:buFont typeface="Arial" panose="020B0604020202020204" pitchFamily="34" charset="0"/>
              <a:buChar char="•"/>
            </a:pPr>
            <a:r>
              <a:rPr lang="en-US" sz="1300" b="1" dirty="0"/>
              <a:t>….. </a:t>
            </a:r>
            <a:r>
              <a:rPr lang="en-US" sz="1300" b="1" dirty="0" err="1"/>
              <a:t>Οκτω</a:t>
            </a:r>
            <a:r>
              <a:rPr lang="en-US" sz="1300" b="1" dirty="0"/>
              <a:t>β</a:t>
            </a:r>
            <a:r>
              <a:rPr lang="en-US" sz="1300" b="1" dirty="0" err="1"/>
              <a:t>ρίου</a:t>
            </a:r>
            <a:r>
              <a:rPr lang="en-US" sz="1300" b="1" dirty="0"/>
              <a:t> 2023, 12:00 </a:t>
            </a:r>
            <a:r>
              <a:rPr lang="en-US" sz="1300" b="1" dirty="0" err="1"/>
              <a:t>ώρ</a:t>
            </a:r>
            <a:r>
              <a:rPr lang="en-US" sz="1300" b="1" dirty="0"/>
              <a:t>α </a:t>
            </a:r>
            <a:r>
              <a:rPr lang="en-US" sz="1300" b="1" dirty="0" err="1"/>
              <a:t>Βρυξελλών</a:t>
            </a:r>
            <a:endParaRPr lang="en-US" sz="1300" b="1" dirty="0"/>
          </a:p>
          <a:p>
            <a:pPr indent="-228600">
              <a:lnSpc>
                <a:spcPct val="90000"/>
              </a:lnSpc>
              <a:buFont typeface="Arial" panose="020B0604020202020204" pitchFamily="34" charset="0"/>
              <a:buChar char="•"/>
            </a:pPr>
            <a:endParaRPr lang="en-US" sz="1300" dirty="0"/>
          </a:p>
          <a:p>
            <a:pPr indent="-228600">
              <a:lnSpc>
                <a:spcPct val="90000"/>
              </a:lnSpc>
              <a:buFont typeface="Arial" panose="020B0604020202020204" pitchFamily="34" charset="0"/>
              <a:buChar char="•"/>
            </a:pPr>
            <a:r>
              <a:rPr lang="en-US" sz="1300" dirty="0" err="1"/>
              <a:t>Εξ</a:t>
            </a:r>
            <a:r>
              <a:rPr lang="en-US" sz="1300" dirty="0"/>
              <a:t>α</a:t>
            </a:r>
            <a:r>
              <a:rPr lang="en-US" sz="1300" dirty="0" err="1"/>
              <a:t>ίρεση</a:t>
            </a:r>
            <a:r>
              <a:rPr lang="en-US" sz="1300" b="1" dirty="0"/>
              <a:t> ΜΟΝΟ</a:t>
            </a:r>
            <a:r>
              <a:rPr lang="en-US" sz="1300" dirty="0"/>
              <a:t> α</a:t>
            </a:r>
            <a:r>
              <a:rPr lang="en-US" sz="1300" dirty="0" err="1"/>
              <a:t>ν</a:t>
            </a:r>
            <a:r>
              <a:rPr lang="en-US" sz="1300" dirty="0"/>
              <a:t> </a:t>
            </a:r>
            <a:r>
              <a:rPr lang="en-US" sz="1300" dirty="0" err="1"/>
              <a:t>μ</a:t>
            </a:r>
            <a:r>
              <a:rPr lang="en-US" sz="1300" dirty="0"/>
              <a:t>π</a:t>
            </a:r>
            <a:r>
              <a:rPr lang="en-US" sz="1300" dirty="0" err="1"/>
              <a:t>ορεί</a:t>
            </a:r>
            <a:r>
              <a:rPr lang="en-US" sz="1300" dirty="0"/>
              <a:t> </a:t>
            </a:r>
            <a:r>
              <a:rPr lang="en-US" sz="1300" dirty="0" err="1"/>
              <a:t>ν</a:t>
            </a:r>
            <a:r>
              <a:rPr lang="en-US" sz="1300" dirty="0"/>
              <a:t>α απ</a:t>
            </a:r>
            <a:r>
              <a:rPr lang="en-US" sz="1300" dirty="0" err="1"/>
              <a:t>οδειχθεί</a:t>
            </a:r>
            <a:r>
              <a:rPr lang="en-US" sz="1300" dirty="0"/>
              <a:t> </a:t>
            </a:r>
            <a:r>
              <a:rPr lang="en-US" sz="1300" dirty="0" err="1"/>
              <a:t>ότι</a:t>
            </a:r>
            <a:r>
              <a:rPr lang="en-US" sz="1300" dirty="0"/>
              <a:t> π</a:t>
            </a:r>
            <a:r>
              <a:rPr lang="en-US" sz="1300" dirty="0" err="1"/>
              <a:t>ροσ</a:t>
            </a:r>
            <a:r>
              <a:rPr lang="en-US" sz="1300" dirty="0"/>
              <a:t>πα</a:t>
            </a:r>
            <a:r>
              <a:rPr lang="en-US" sz="1300" dirty="0" err="1"/>
              <a:t>θήσ</a:t>
            </a:r>
            <a:r>
              <a:rPr lang="en-US" sz="1300" dirty="0"/>
              <a:t>α</a:t>
            </a:r>
            <a:r>
              <a:rPr lang="en-US" sz="1300" dirty="0" err="1"/>
              <a:t>τε</a:t>
            </a:r>
            <a:r>
              <a:rPr lang="en-US" sz="1300" dirty="0"/>
              <a:t> </a:t>
            </a:r>
            <a:r>
              <a:rPr lang="en-US" sz="1300" dirty="0" err="1"/>
              <a:t>ν</a:t>
            </a:r>
            <a:r>
              <a:rPr lang="en-US" sz="1300" dirty="0"/>
              <a:t>α </a:t>
            </a:r>
            <a:r>
              <a:rPr lang="en-US" sz="1300" dirty="0" err="1"/>
              <a:t>υ</a:t>
            </a:r>
            <a:r>
              <a:rPr lang="en-US" sz="1300" dirty="0"/>
              <a:t>π</a:t>
            </a:r>
            <a:r>
              <a:rPr lang="en-US" sz="1300" dirty="0" err="1"/>
              <a:t>ο</a:t>
            </a:r>
            <a:r>
              <a:rPr lang="en-US" sz="1300" dirty="0"/>
              <a:t>β</a:t>
            </a:r>
            <a:r>
              <a:rPr lang="en-US" sz="1300" dirty="0" err="1"/>
              <a:t>άλετε</a:t>
            </a:r>
            <a:r>
              <a:rPr lang="en-US" sz="1300" dirty="0"/>
              <a:t> </a:t>
            </a:r>
            <a:r>
              <a:rPr lang="en-US" sz="1300" dirty="0" err="1"/>
              <a:t>την</a:t>
            </a:r>
            <a:r>
              <a:rPr lang="en-US" sz="1300" dirty="0"/>
              <a:t> α</a:t>
            </a:r>
            <a:r>
              <a:rPr lang="en-US" sz="1300" dirty="0" err="1"/>
              <a:t>ίτηση</a:t>
            </a:r>
            <a:r>
              <a:rPr lang="en-US" sz="1300" dirty="0"/>
              <a:t> π</a:t>
            </a:r>
            <a:r>
              <a:rPr lang="en-US" sz="1300" dirty="0" err="1"/>
              <a:t>ριν</a:t>
            </a:r>
            <a:r>
              <a:rPr lang="en-US" sz="1300" dirty="0"/>
              <a:t> </a:t>
            </a:r>
            <a:r>
              <a:rPr lang="en-US" sz="1300" dirty="0" err="1"/>
              <a:t>την</a:t>
            </a:r>
            <a:r>
              <a:rPr lang="en-US" sz="1300" dirty="0"/>
              <a:t> π</a:t>
            </a:r>
            <a:r>
              <a:rPr lang="en-US" sz="1300" dirty="0" err="1"/>
              <a:t>ροθεσμί</a:t>
            </a:r>
            <a:r>
              <a:rPr lang="en-US" sz="1300" dirty="0"/>
              <a:t>α </a:t>
            </a:r>
            <a:r>
              <a:rPr lang="en-US" sz="1300" dirty="0" err="1"/>
              <a:t>κ</a:t>
            </a:r>
            <a:r>
              <a:rPr lang="en-US" sz="1300" dirty="0"/>
              <a:t>α</a:t>
            </a:r>
            <a:r>
              <a:rPr lang="en-US" sz="1300" dirty="0" err="1"/>
              <a:t>ι</a:t>
            </a:r>
            <a:r>
              <a:rPr lang="en-US" sz="1300" dirty="0"/>
              <a:t> </a:t>
            </a:r>
            <a:r>
              <a:rPr lang="en-US" sz="1300" dirty="0" err="1"/>
              <a:t>δεν</a:t>
            </a:r>
            <a:r>
              <a:rPr lang="en-US" sz="1300" dirty="0"/>
              <a:t> </a:t>
            </a:r>
            <a:r>
              <a:rPr lang="en-US" sz="1300" dirty="0" err="1"/>
              <a:t>ήτ</a:t>
            </a:r>
            <a:r>
              <a:rPr lang="en-US" sz="1300" dirty="0"/>
              <a:t>α</a:t>
            </a:r>
            <a:r>
              <a:rPr lang="en-US" sz="1300" dirty="0" err="1"/>
              <a:t>ν</a:t>
            </a:r>
            <a:r>
              <a:rPr lang="en-US" sz="1300" dirty="0"/>
              <a:t> </a:t>
            </a:r>
            <a:r>
              <a:rPr lang="en-US" sz="1300" dirty="0" err="1"/>
              <a:t>εφικτό</a:t>
            </a:r>
            <a:r>
              <a:rPr lang="en-US" sz="1300" dirty="0"/>
              <a:t> </a:t>
            </a:r>
            <a:r>
              <a:rPr lang="en-US" sz="1300" dirty="0" err="1"/>
              <a:t>γι</a:t>
            </a:r>
            <a:r>
              <a:rPr lang="en-US" sz="1300" dirty="0"/>
              <a:t>α </a:t>
            </a:r>
            <a:r>
              <a:rPr lang="en-US" sz="1300" b="1" dirty="0" err="1"/>
              <a:t>τεχνικούς</a:t>
            </a:r>
            <a:r>
              <a:rPr lang="en-US" sz="1300" b="1" dirty="0"/>
              <a:t> </a:t>
            </a:r>
            <a:r>
              <a:rPr lang="en-US" sz="1300" b="1" dirty="0" err="1"/>
              <a:t>λόγους</a:t>
            </a:r>
            <a:r>
              <a:rPr lang="en-US" sz="1300" b="1" dirty="0"/>
              <a:t> </a:t>
            </a:r>
            <a:r>
              <a:rPr lang="en-US" sz="1300" b="1" dirty="0" err="1"/>
              <a:t>της</a:t>
            </a:r>
            <a:r>
              <a:rPr lang="en-US" sz="1300" b="1" dirty="0"/>
              <a:t> π</a:t>
            </a:r>
            <a:r>
              <a:rPr lang="en-US" sz="1300" b="1" dirty="0" err="1"/>
              <a:t>λ</a:t>
            </a:r>
            <a:r>
              <a:rPr lang="en-US" sz="1300" b="1" dirty="0"/>
              <a:t>α</a:t>
            </a:r>
            <a:r>
              <a:rPr lang="en-US" sz="1300" b="1" dirty="0" err="1"/>
              <a:t>τφόρμ</a:t>
            </a:r>
            <a:r>
              <a:rPr lang="en-US" sz="1300" b="1" dirty="0"/>
              <a:t>α</a:t>
            </a:r>
            <a:r>
              <a:rPr lang="en-US" sz="1300" b="1" dirty="0" err="1"/>
              <a:t>ς</a:t>
            </a:r>
            <a:r>
              <a:rPr lang="en-US" sz="1300" b="1" dirty="0"/>
              <a:t> </a:t>
            </a:r>
            <a:r>
              <a:rPr lang="en-US" sz="1300" dirty="0" err="1"/>
              <a:t>ενώ</a:t>
            </a:r>
            <a:r>
              <a:rPr lang="en-US" sz="1300" dirty="0"/>
              <a:t> π</a:t>
            </a:r>
            <a:r>
              <a:rPr lang="en-US" sz="1300" dirty="0" err="1"/>
              <a:t>ληρούντ</a:t>
            </a:r>
            <a:r>
              <a:rPr lang="en-US" sz="1300" dirty="0"/>
              <a:t>α</a:t>
            </a:r>
            <a:r>
              <a:rPr lang="en-US" sz="1300" dirty="0" err="1"/>
              <a:t>ι</a:t>
            </a:r>
            <a:r>
              <a:rPr lang="en-US" sz="1300" dirty="0"/>
              <a:t> </a:t>
            </a:r>
            <a:r>
              <a:rPr lang="en-US" sz="1300" dirty="0" err="1"/>
              <a:t>οι</a:t>
            </a:r>
            <a:r>
              <a:rPr lang="en-US" sz="1300" dirty="0"/>
              <a:t> π</a:t>
            </a:r>
            <a:r>
              <a:rPr lang="en-US" sz="1300" dirty="0" err="1"/>
              <a:t>ιο</a:t>
            </a:r>
            <a:r>
              <a:rPr lang="en-US" sz="1300" dirty="0"/>
              <a:t> </a:t>
            </a:r>
            <a:r>
              <a:rPr lang="en-US" sz="1300" dirty="0" err="1"/>
              <a:t>κάτω</a:t>
            </a:r>
            <a:r>
              <a:rPr lang="en-US" sz="1300" dirty="0"/>
              <a:t> π</a:t>
            </a:r>
            <a:r>
              <a:rPr lang="en-US" sz="1300" dirty="0" err="1"/>
              <a:t>ροϋ</a:t>
            </a:r>
            <a:r>
              <a:rPr lang="en-US" sz="1300" dirty="0"/>
              <a:t>π</a:t>
            </a:r>
            <a:r>
              <a:rPr lang="en-US" sz="1300" dirty="0" err="1"/>
              <a:t>οθέσεις</a:t>
            </a:r>
            <a:r>
              <a:rPr lang="en-US" sz="1300" dirty="0"/>
              <a:t>:</a:t>
            </a:r>
          </a:p>
          <a:p>
            <a:pPr indent="-228600">
              <a:lnSpc>
                <a:spcPct val="90000"/>
              </a:lnSpc>
              <a:buFont typeface="Arial" panose="020B0604020202020204" pitchFamily="34" charset="0"/>
              <a:buChar char="•"/>
            </a:pPr>
            <a:endParaRPr lang="en-US" sz="1300" dirty="0"/>
          </a:p>
          <a:p>
            <a:pPr marL="285750" lvl="0" indent="-228600">
              <a:lnSpc>
                <a:spcPct val="90000"/>
              </a:lnSpc>
              <a:buFont typeface="Arial" panose="020B0604020202020204" pitchFamily="34" charset="0"/>
              <a:buChar char="•"/>
            </a:pPr>
            <a:r>
              <a:rPr lang="en-US" sz="1300" dirty="0" err="1"/>
              <a:t>Η</a:t>
            </a:r>
            <a:r>
              <a:rPr lang="en-US" sz="1300" dirty="0"/>
              <a:t> </a:t>
            </a:r>
            <a:r>
              <a:rPr lang="en-US" sz="1300" dirty="0" err="1"/>
              <a:t>ημερομηνί</a:t>
            </a:r>
            <a:r>
              <a:rPr lang="en-US" sz="1300" dirty="0"/>
              <a:t>α </a:t>
            </a:r>
            <a:r>
              <a:rPr lang="en-US" sz="1300" dirty="0" err="1"/>
              <a:t>κ</a:t>
            </a:r>
            <a:r>
              <a:rPr lang="en-US" sz="1300" dirty="0"/>
              <a:t>α</a:t>
            </a:r>
            <a:r>
              <a:rPr lang="en-US" sz="1300" dirty="0" err="1"/>
              <a:t>ι</a:t>
            </a:r>
            <a:r>
              <a:rPr lang="en-US" sz="1300" dirty="0"/>
              <a:t> </a:t>
            </a:r>
            <a:r>
              <a:rPr lang="en-US" sz="1300" dirty="0" err="1"/>
              <a:t>ώρ</a:t>
            </a:r>
            <a:r>
              <a:rPr lang="en-US" sz="1300" dirty="0"/>
              <a:t>α </a:t>
            </a:r>
            <a:r>
              <a:rPr lang="en-US" sz="1300" dirty="0" err="1"/>
              <a:t>της</a:t>
            </a:r>
            <a:r>
              <a:rPr lang="en-US" sz="1300" dirty="0"/>
              <a:t> </a:t>
            </a:r>
            <a:r>
              <a:rPr lang="en-US" sz="1300" dirty="0" err="1"/>
              <a:t>τελευτ</a:t>
            </a:r>
            <a:r>
              <a:rPr lang="en-US" sz="1300" dirty="0"/>
              <a:t>α</a:t>
            </a:r>
            <a:r>
              <a:rPr lang="en-US" sz="1300" dirty="0" err="1"/>
              <a:t>ί</a:t>
            </a:r>
            <a:r>
              <a:rPr lang="en-US" sz="1300" dirty="0"/>
              <a:t>α</a:t>
            </a:r>
            <a:r>
              <a:rPr lang="en-US" sz="1300" dirty="0" err="1"/>
              <a:t>ς</a:t>
            </a:r>
            <a:r>
              <a:rPr lang="en-US" sz="1300" dirty="0"/>
              <a:t> απ</a:t>
            </a:r>
            <a:r>
              <a:rPr lang="en-US" sz="1300" dirty="0" err="1"/>
              <a:t>ό</a:t>
            </a:r>
            <a:r>
              <a:rPr lang="en-US" sz="1300" dirty="0"/>
              <a:t>π</a:t>
            </a:r>
            <a:r>
              <a:rPr lang="en-US" sz="1300" dirty="0" err="1"/>
              <a:t>ειρ</a:t>
            </a:r>
            <a:r>
              <a:rPr lang="en-US" sz="1300" dirty="0"/>
              <a:t>α</a:t>
            </a:r>
            <a:r>
              <a:rPr lang="en-US" sz="1300" dirty="0" err="1"/>
              <a:t>ς</a:t>
            </a:r>
            <a:r>
              <a:rPr lang="en-US" sz="1300" dirty="0"/>
              <a:t> </a:t>
            </a:r>
            <a:r>
              <a:rPr lang="en-US" sz="1300" dirty="0" err="1"/>
              <a:t>υ</a:t>
            </a:r>
            <a:r>
              <a:rPr lang="en-US" sz="1300" dirty="0"/>
              <a:t>π</a:t>
            </a:r>
            <a:r>
              <a:rPr lang="en-US" sz="1300" dirty="0" err="1"/>
              <a:t>ο</a:t>
            </a:r>
            <a:r>
              <a:rPr lang="en-US" sz="1300" dirty="0"/>
              <a:t>β</a:t>
            </a:r>
            <a:r>
              <a:rPr lang="en-US" sz="1300" dirty="0" err="1"/>
              <a:t>ολής</a:t>
            </a:r>
            <a:r>
              <a:rPr lang="en-US" sz="1300" dirty="0"/>
              <a:t> </a:t>
            </a:r>
            <a:r>
              <a:rPr lang="en-US" sz="1300" dirty="0" err="1"/>
              <a:t>ό</a:t>
            </a:r>
            <a:r>
              <a:rPr lang="en-US" sz="1300" dirty="0"/>
              <a:t>π</a:t>
            </a:r>
            <a:r>
              <a:rPr lang="en-US" sz="1300" dirty="0" err="1"/>
              <a:t>ως</a:t>
            </a:r>
            <a:r>
              <a:rPr lang="en-US" sz="1300" dirty="0"/>
              <a:t> α</a:t>
            </a:r>
            <a:r>
              <a:rPr lang="en-US" sz="1300" dirty="0" err="1"/>
              <a:t>υτή</a:t>
            </a:r>
            <a:r>
              <a:rPr lang="en-US" sz="1300" dirty="0"/>
              <a:t> </a:t>
            </a:r>
            <a:r>
              <a:rPr lang="en-US" sz="1300" dirty="0" err="1"/>
              <a:t>κ</a:t>
            </a:r>
            <a:r>
              <a:rPr lang="en-US" sz="1300" dirty="0"/>
              <a:t>α</a:t>
            </a:r>
            <a:r>
              <a:rPr lang="en-US" sz="1300" dirty="0" err="1"/>
              <a:t>τ</a:t>
            </a:r>
            <a:r>
              <a:rPr lang="en-US" sz="1300" dirty="0"/>
              <a:t>α</a:t>
            </a:r>
            <a:r>
              <a:rPr lang="en-US" sz="1300" dirty="0" err="1"/>
              <a:t>γράφετ</a:t>
            </a:r>
            <a:r>
              <a:rPr lang="en-US" sz="1300" dirty="0"/>
              <a:t>α</a:t>
            </a:r>
            <a:r>
              <a:rPr lang="en-US" sz="1300" dirty="0" err="1"/>
              <a:t>ι</a:t>
            </a:r>
            <a:r>
              <a:rPr lang="en-US" sz="1300" dirty="0"/>
              <a:t> π</a:t>
            </a:r>
            <a:r>
              <a:rPr lang="en-US" sz="1300" dirty="0" err="1"/>
              <a:t>άνω</a:t>
            </a:r>
            <a:r>
              <a:rPr lang="en-US" sz="1300" dirty="0"/>
              <a:t> </a:t>
            </a:r>
            <a:r>
              <a:rPr lang="en-US" sz="1300" dirty="0" err="1"/>
              <a:t>στην</a:t>
            </a:r>
            <a:r>
              <a:rPr lang="en-US" sz="1300" dirty="0"/>
              <a:t> </a:t>
            </a:r>
            <a:r>
              <a:rPr lang="en-US" sz="1300" dirty="0" err="1"/>
              <a:t>ίδι</a:t>
            </a:r>
            <a:r>
              <a:rPr lang="en-US" sz="1300" dirty="0"/>
              <a:t>α </a:t>
            </a:r>
            <a:r>
              <a:rPr lang="en-US" sz="1300" dirty="0" err="1"/>
              <a:t>την</a:t>
            </a:r>
            <a:r>
              <a:rPr lang="en-US" sz="1300" dirty="0"/>
              <a:t> α</a:t>
            </a:r>
            <a:r>
              <a:rPr lang="en-US" sz="1300" dirty="0" err="1"/>
              <a:t>ίτηση</a:t>
            </a:r>
            <a:r>
              <a:rPr lang="en-US" sz="1300" dirty="0"/>
              <a:t>, (</a:t>
            </a:r>
            <a:r>
              <a:rPr lang="en-US" sz="1300" b="1" dirty="0" err="1"/>
              <a:t>ιστορικό</a:t>
            </a:r>
            <a:r>
              <a:rPr lang="en-US" sz="1300" b="1" dirty="0"/>
              <a:t> </a:t>
            </a:r>
            <a:r>
              <a:rPr lang="en-US" sz="1300" b="1" dirty="0" err="1"/>
              <a:t>υ</a:t>
            </a:r>
            <a:r>
              <a:rPr lang="en-US" sz="1300" b="1" dirty="0"/>
              <a:t>π</a:t>
            </a:r>
            <a:r>
              <a:rPr lang="en-US" sz="1300" b="1" dirty="0" err="1"/>
              <a:t>ο</a:t>
            </a:r>
            <a:r>
              <a:rPr lang="en-US" sz="1300" b="1" dirty="0"/>
              <a:t>β</a:t>
            </a:r>
            <a:r>
              <a:rPr lang="en-US" sz="1300" b="1" dirty="0" err="1"/>
              <a:t>ολής</a:t>
            </a:r>
            <a:r>
              <a:rPr lang="en-US" sz="1300" dirty="0"/>
              <a:t>) </a:t>
            </a:r>
            <a:r>
              <a:rPr lang="en-US" sz="1300" dirty="0" err="1"/>
              <a:t>είν</a:t>
            </a:r>
            <a:r>
              <a:rPr lang="en-US" sz="1300" dirty="0"/>
              <a:t>α</a:t>
            </a:r>
            <a:r>
              <a:rPr lang="en-US" sz="1300" dirty="0" err="1"/>
              <a:t>ι</a:t>
            </a:r>
            <a:r>
              <a:rPr lang="en-US" sz="1300" dirty="0"/>
              <a:t> π</a:t>
            </a:r>
            <a:r>
              <a:rPr lang="en-US" sz="1300" dirty="0" err="1"/>
              <a:t>ριν</a:t>
            </a:r>
            <a:r>
              <a:rPr lang="en-US" sz="1300" dirty="0"/>
              <a:t> απ</a:t>
            </a:r>
            <a:r>
              <a:rPr lang="en-US" sz="1300" dirty="0" err="1"/>
              <a:t>ό</a:t>
            </a:r>
            <a:r>
              <a:rPr lang="en-US" sz="1300" dirty="0"/>
              <a:t> </a:t>
            </a:r>
            <a:r>
              <a:rPr lang="en-US" sz="1300" dirty="0" err="1"/>
              <a:t>την</a:t>
            </a:r>
            <a:r>
              <a:rPr lang="en-US" sz="1300" dirty="0"/>
              <a:t> </a:t>
            </a:r>
            <a:r>
              <a:rPr lang="en-US" sz="1300" dirty="0" err="1"/>
              <a:t>ισχύουσ</a:t>
            </a:r>
            <a:r>
              <a:rPr lang="en-US" sz="1300" dirty="0"/>
              <a:t>α π</a:t>
            </a:r>
            <a:r>
              <a:rPr lang="en-US" sz="1300" dirty="0" err="1"/>
              <a:t>ροθεσμί</a:t>
            </a:r>
            <a:r>
              <a:rPr lang="en-US" sz="1300" dirty="0"/>
              <a:t>α</a:t>
            </a:r>
          </a:p>
          <a:p>
            <a:pPr marL="285750" lvl="0" indent="-228600">
              <a:lnSpc>
                <a:spcPct val="90000"/>
              </a:lnSpc>
              <a:buFont typeface="Arial" panose="020B0604020202020204" pitchFamily="34" charset="0"/>
              <a:buChar char="•"/>
            </a:pPr>
            <a:endParaRPr lang="en-US" sz="1300" dirty="0"/>
          </a:p>
          <a:p>
            <a:pPr marL="285750" lvl="0" indent="-228600">
              <a:lnSpc>
                <a:spcPct val="90000"/>
              </a:lnSpc>
              <a:buFont typeface="Arial" panose="020B0604020202020204" pitchFamily="34" charset="0"/>
              <a:buChar char="•"/>
            </a:pPr>
            <a:r>
              <a:rPr lang="en-US" sz="1300" dirty="0" err="1"/>
              <a:t>Έχετε</a:t>
            </a:r>
            <a:r>
              <a:rPr lang="en-US" sz="1300" dirty="0"/>
              <a:t> </a:t>
            </a:r>
            <a:r>
              <a:rPr lang="en-US" sz="1300" dirty="0" err="1"/>
              <a:t>ενημερώσει</a:t>
            </a:r>
            <a:r>
              <a:rPr lang="en-US" sz="1300" dirty="0"/>
              <a:t> </a:t>
            </a:r>
            <a:r>
              <a:rPr lang="en-US" sz="1300" dirty="0" err="1"/>
              <a:t>το</a:t>
            </a:r>
            <a:r>
              <a:rPr lang="en-US" sz="1300" dirty="0"/>
              <a:t> ΝΑ </a:t>
            </a:r>
            <a:r>
              <a:rPr lang="en-US" sz="1300" b="1" dirty="0" err="1"/>
              <a:t>εντός</a:t>
            </a:r>
            <a:r>
              <a:rPr lang="en-US" sz="1300" b="1" dirty="0"/>
              <a:t> 2 </a:t>
            </a:r>
            <a:r>
              <a:rPr lang="en-US" sz="1300" b="1" dirty="0" err="1"/>
              <a:t>ωρών</a:t>
            </a:r>
            <a:r>
              <a:rPr lang="en-US" sz="1300" dirty="0"/>
              <a:t> </a:t>
            </a:r>
            <a:r>
              <a:rPr lang="en-US" sz="1300" dirty="0" err="1"/>
              <a:t>μετά</a:t>
            </a:r>
            <a:r>
              <a:rPr lang="en-US" sz="1300" dirty="0"/>
              <a:t> </a:t>
            </a:r>
            <a:r>
              <a:rPr lang="en-US" sz="1300" dirty="0" err="1"/>
              <a:t>την</a:t>
            </a:r>
            <a:r>
              <a:rPr lang="en-US" sz="1300" dirty="0"/>
              <a:t> π</a:t>
            </a:r>
            <a:r>
              <a:rPr lang="en-US" sz="1300" dirty="0" err="1"/>
              <a:t>ροθεσμί</a:t>
            </a:r>
            <a:r>
              <a:rPr lang="en-US" sz="1300" dirty="0"/>
              <a:t>α</a:t>
            </a:r>
          </a:p>
          <a:p>
            <a:pPr marL="285750" lvl="0" indent="-228600">
              <a:lnSpc>
                <a:spcPct val="90000"/>
              </a:lnSpc>
              <a:buFont typeface="Arial" panose="020B0604020202020204" pitchFamily="34" charset="0"/>
              <a:buChar char="•"/>
            </a:pPr>
            <a:endParaRPr lang="en-US" sz="1300" dirty="0"/>
          </a:p>
          <a:p>
            <a:pPr marL="285750" lvl="0" indent="-228600">
              <a:lnSpc>
                <a:spcPct val="90000"/>
              </a:lnSpc>
              <a:buFont typeface="Arial" panose="020B0604020202020204" pitchFamily="34" charset="0"/>
              <a:buChar char="•"/>
            </a:pPr>
            <a:r>
              <a:rPr lang="en-US" sz="1300" dirty="0" err="1"/>
              <a:t>Έχετε</a:t>
            </a:r>
            <a:r>
              <a:rPr lang="en-US" sz="1300" dirty="0"/>
              <a:t> απ</a:t>
            </a:r>
            <a:r>
              <a:rPr lang="en-US" sz="1300" dirty="0" err="1"/>
              <a:t>οστείλει</a:t>
            </a:r>
            <a:r>
              <a:rPr lang="en-US" sz="1300" dirty="0"/>
              <a:t> </a:t>
            </a:r>
            <a:r>
              <a:rPr lang="en-US" sz="1300" dirty="0" err="1"/>
              <a:t>στο</a:t>
            </a:r>
            <a:r>
              <a:rPr lang="en-US" sz="1300" dirty="0"/>
              <a:t> ΝΔ </a:t>
            </a:r>
            <a:r>
              <a:rPr lang="en-US" sz="1300" b="1" dirty="0" err="1"/>
              <a:t>εντός</a:t>
            </a:r>
            <a:r>
              <a:rPr lang="en-US" sz="1300" b="1" dirty="0"/>
              <a:t> 2 </a:t>
            </a:r>
            <a:r>
              <a:rPr lang="en-US" sz="1300" b="1" dirty="0" err="1"/>
              <a:t>ωρών</a:t>
            </a:r>
            <a:r>
              <a:rPr lang="en-US" sz="1300" b="1" dirty="0"/>
              <a:t> </a:t>
            </a:r>
            <a:r>
              <a:rPr lang="en-US" sz="1300" dirty="0" err="1"/>
              <a:t>μέσω</a:t>
            </a:r>
            <a:r>
              <a:rPr lang="en-US" sz="1300" dirty="0"/>
              <a:t> email </a:t>
            </a:r>
            <a:r>
              <a:rPr lang="en-US" sz="1300" dirty="0" err="1"/>
              <a:t>την</a:t>
            </a:r>
            <a:r>
              <a:rPr lang="en-US" sz="1300" dirty="0"/>
              <a:t> α</a:t>
            </a:r>
            <a:r>
              <a:rPr lang="en-US" sz="1300" dirty="0" err="1"/>
              <a:t>ίτησή</a:t>
            </a:r>
            <a:r>
              <a:rPr lang="en-US" sz="1300" dirty="0"/>
              <a:t> </a:t>
            </a:r>
            <a:r>
              <a:rPr lang="en-US" sz="1300" dirty="0" err="1"/>
              <a:t>χωρίς</a:t>
            </a:r>
            <a:r>
              <a:rPr lang="en-US" sz="1300" dirty="0"/>
              <a:t> </a:t>
            </a:r>
            <a:r>
              <a:rPr lang="en-US" sz="1300" dirty="0" err="1"/>
              <a:t>τρο</a:t>
            </a:r>
            <a:r>
              <a:rPr lang="en-US" sz="1300" dirty="0"/>
              <a:t>π</a:t>
            </a:r>
            <a:r>
              <a:rPr lang="en-US" sz="1300" dirty="0" err="1"/>
              <a:t>ο</a:t>
            </a:r>
            <a:r>
              <a:rPr lang="en-US" sz="1300" dirty="0"/>
              <a:t>π</a:t>
            </a:r>
            <a:r>
              <a:rPr lang="en-US" sz="1300" dirty="0" err="1"/>
              <a:t>οιήσεις</a:t>
            </a:r>
            <a:r>
              <a:rPr lang="en-US" sz="1300" dirty="0"/>
              <a:t> </a:t>
            </a:r>
            <a:r>
              <a:rPr lang="en-US" sz="1300" dirty="0" err="1"/>
              <a:t>μετά</a:t>
            </a:r>
            <a:r>
              <a:rPr lang="en-US" sz="1300" dirty="0"/>
              <a:t> </a:t>
            </a:r>
            <a:r>
              <a:rPr lang="en-US" sz="1300" dirty="0" err="1"/>
              <a:t>την</a:t>
            </a:r>
            <a:r>
              <a:rPr lang="en-US" sz="1300" dirty="0"/>
              <a:t> απ</a:t>
            </a:r>
            <a:r>
              <a:rPr lang="en-US" sz="1300" dirty="0" err="1"/>
              <a:t>ό</a:t>
            </a:r>
            <a:r>
              <a:rPr lang="en-US" sz="1300" dirty="0"/>
              <a:t>π</a:t>
            </a:r>
            <a:r>
              <a:rPr lang="en-US" sz="1300" dirty="0" err="1"/>
              <a:t>ειρ</a:t>
            </a:r>
            <a:r>
              <a:rPr lang="en-US" sz="1300" dirty="0"/>
              <a:t>α </a:t>
            </a:r>
            <a:r>
              <a:rPr lang="en-US" sz="1300" dirty="0" err="1"/>
              <a:t>υ</a:t>
            </a:r>
            <a:r>
              <a:rPr lang="en-US" sz="1300" dirty="0"/>
              <a:t>π</a:t>
            </a:r>
            <a:r>
              <a:rPr lang="en-US" sz="1300" dirty="0" err="1"/>
              <a:t>ο</a:t>
            </a:r>
            <a:r>
              <a:rPr lang="en-US" sz="1300" dirty="0"/>
              <a:t>β</a:t>
            </a:r>
            <a:r>
              <a:rPr lang="en-US" sz="1300" dirty="0" err="1"/>
              <a:t>ολής</a:t>
            </a:r>
            <a:r>
              <a:rPr lang="en-US" sz="1300" dirty="0"/>
              <a:t> (</a:t>
            </a:r>
            <a:r>
              <a:rPr lang="en-US" sz="1300" dirty="0" err="1"/>
              <a:t>σε</a:t>
            </a:r>
            <a:r>
              <a:rPr lang="en-US" sz="1300" dirty="0"/>
              <a:t> pdf)</a:t>
            </a:r>
          </a:p>
          <a:p>
            <a:pPr marL="285750" lvl="1" indent="-228600">
              <a:lnSpc>
                <a:spcPct val="90000"/>
              </a:lnSpc>
              <a:spcBef>
                <a:spcPct val="0"/>
              </a:spcBef>
              <a:spcAft>
                <a:spcPct val="15000"/>
              </a:spcAft>
              <a:buFont typeface="Arial" panose="020B0604020202020204" pitchFamily="34" charset="0"/>
              <a:buChar char="•"/>
            </a:pPr>
            <a:endParaRPr lang="en-US" sz="1300" dirty="0"/>
          </a:p>
        </p:txBody>
      </p:sp>
    </p:spTree>
    <p:extLst>
      <p:ext uri="{BB962C8B-B14F-4D97-AF65-F5344CB8AC3E}">
        <p14:creationId xmlns:p14="http://schemas.microsoft.com/office/powerpoint/2010/main" val="28041703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5"/>
          <p:cNvSpPr txBox="1">
            <a:spLocks/>
          </p:cNvSpPr>
          <p:nvPr/>
        </p:nvSpPr>
        <p:spPr>
          <a:xfrm>
            <a:off x="643768" y="365308"/>
            <a:ext cx="3574031" cy="528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l-GR" sz="3200" b="1" dirty="0">
              <a:solidFill>
                <a:schemeClr val="accent5">
                  <a:lumMod val="50000"/>
                </a:schemeClr>
              </a:solidFill>
              <a:latin typeface="Century Gothic" panose="020B0502020202020204" pitchFamily="34" charset="0"/>
            </a:endParaRPr>
          </a:p>
          <a:p>
            <a:pPr algn="ctr"/>
            <a:endParaRPr lang="el-GR" sz="3200" b="1" dirty="0">
              <a:solidFill>
                <a:schemeClr val="accent5">
                  <a:lumMod val="50000"/>
                </a:schemeClr>
              </a:solidFill>
              <a:latin typeface="Century Gothic" panose="020B0502020202020204" pitchFamily="34" charset="0"/>
            </a:endParaRPr>
          </a:p>
          <a:p>
            <a:pPr marL="0" indent="0" algn="ctr">
              <a:buNone/>
            </a:pPr>
            <a:endParaRPr lang="el-GR" sz="3200" b="1" dirty="0">
              <a:solidFill>
                <a:schemeClr val="accent5">
                  <a:lumMod val="50000"/>
                </a:schemeClr>
              </a:solidFill>
              <a:latin typeface="Century Gothic" panose="020B0502020202020204" pitchFamily="34" charset="0"/>
            </a:endParaRPr>
          </a:p>
          <a:p>
            <a:pPr marL="0" indent="0" algn="ctr">
              <a:buNone/>
            </a:pPr>
            <a:r>
              <a:rPr lang="en-US" b="1" dirty="0">
                <a:solidFill>
                  <a:srgbClr val="7030A0"/>
                </a:solidFill>
                <a:latin typeface="Century Gothic" panose="020B0502020202020204" pitchFamily="34" charset="0"/>
              </a:rPr>
              <a:t>A</a:t>
            </a:r>
            <a:r>
              <a:rPr lang="el-GR" b="1" dirty="0" err="1">
                <a:solidFill>
                  <a:srgbClr val="7030A0"/>
                </a:solidFill>
                <a:latin typeface="Century Gothic" panose="020B0502020202020204" pitchFamily="34" charset="0"/>
              </a:rPr>
              <a:t>ξιολόγηση</a:t>
            </a:r>
            <a:r>
              <a:rPr lang="el-GR" b="1" dirty="0">
                <a:solidFill>
                  <a:srgbClr val="7030A0"/>
                </a:solidFill>
                <a:latin typeface="Century Gothic" panose="020B0502020202020204" pitchFamily="34" charset="0"/>
              </a:rPr>
              <a:t> της αίτησης</a:t>
            </a:r>
            <a:endParaRPr lang="en-GB" dirty="0">
              <a:solidFill>
                <a:srgbClr val="7030A0"/>
              </a:solidFill>
              <a:latin typeface="Century Gothic" panose="020B0502020202020204" pitchFamily="34" charset="0"/>
            </a:endParaRPr>
          </a:p>
        </p:txBody>
      </p:sp>
      <p:sp>
        <p:nvSpPr>
          <p:cNvPr id="5" name="Subtitle 4"/>
          <p:cNvSpPr txBox="1">
            <a:spLocks/>
          </p:cNvSpPr>
          <p:nvPr/>
        </p:nvSpPr>
        <p:spPr>
          <a:xfrm>
            <a:off x="5314389" y="1595466"/>
            <a:ext cx="5941745" cy="446449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Κριτήρια επιλεξιμότητας </a:t>
            </a:r>
          </a:p>
          <a:p>
            <a:pPr marL="342900" indent="-342900" algn="l">
              <a:buFont typeface="Arial" panose="020B0604020202020204" pitchFamily="34" charset="0"/>
              <a:buChar char="•"/>
            </a:pPr>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Κριτήρια Ποιοτικής Αξιολόγησης</a:t>
            </a:r>
            <a:endParaRPr lang="en-US" dirty="0">
              <a:solidFill>
                <a:schemeClr val="bg1"/>
              </a:solidFill>
              <a:latin typeface="Century Gothic" panose="020B0502020202020204" pitchFamily="34" charset="0"/>
            </a:endParaRPr>
          </a:p>
          <a:p>
            <a:pPr marL="342900" indent="-342900" algn="l">
              <a:buFont typeface="Arial" panose="020B0604020202020204" pitchFamily="34" charset="0"/>
              <a:buChar char="•"/>
            </a:pPr>
            <a:endParaRPr lang="en-US"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Διαδικασίες αξιολόγησης</a:t>
            </a:r>
          </a:p>
          <a:p>
            <a:pPr algn="l"/>
            <a:endParaRPr lang="el-GR" dirty="0">
              <a:solidFill>
                <a:schemeClr val="bg1"/>
              </a:solidFill>
              <a:latin typeface="Century Gothic" panose="020B0502020202020204" pitchFamily="34" charset="0"/>
            </a:endParaRPr>
          </a:p>
          <a:p>
            <a:pPr algn="l"/>
            <a:endParaRPr lang="el-GR" dirty="0">
              <a:solidFill>
                <a:schemeClr val="bg1"/>
              </a:solidFill>
              <a:latin typeface="Century Gothic" panose="020B0502020202020204" pitchFamily="34" charset="0"/>
            </a:endParaRPr>
          </a:p>
          <a:p>
            <a:pPr algn="l"/>
            <a:endParaRPr lang="el-GR" dirty="0">
              <a:solidFill>
                <a:schemeClr val="bg1"/>
              </a:solidFill>
              <a:latin typeface="Century Gothic" panose="020B0502020202020204" pitchFamily="34" charset="0"/>
            </a:endParaRPr>
          </a:p>
        </p:txBody>
      </p:sp>
      <p:cxnSp>
        <p:nvCxnSpPr>
          <p:cNvPr id="7" name="Straight Connector 6"/>
          <p:cNvCxnSpPr/>
          <p:nvPr/>
        </p:nvCxnSpPr>
        <p:spPr>
          <a:xfrm>
            <a:off x="4853354" y="1644162"/>
            <a:ext cx="8792" cy="3516923"/>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5848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572868" y="873803"/>
            <a:ext cx="10593363" cy="2649956"/>
          </a:xfrm>
          <a:prstGeom prst="rect">
            <a:avLst/>
          </a:prstGeom>
        </p:spPr>
        <p:txBody>
          <a:bodyPr wrap="square">
            <a:spAutoFit/>
          </a:bodyPr>
          <a:lstStyle/>
          <a:p>
            <a:pPr marL="342900" indent="-342900">
              <a:lnSpc>
                <a:spcPct val="150000"/>
              </a:lnSpc>
              <a:buFont typeface="Arial" panose="020B0604020202020204" pitchFamily="34" charset="0"/>
              <a:buChar char="•"/>
            </a:pPr>
            <a:endParaRPr lang="el-GR" sz="2000" dirty="0">
              <a:solidFill>
                <a:schemeClr val="tx1">
                  <a:lumMod val="75000"/>
                  <a:lumOff val="25000"/>
                </a:schemeClr>
              </a:solidFill>
              <a:latin typeface="Century Gothic" panose="020B0502020202020204" pitchFamily="34" charset="0"/>
            </a:endParaRPr>
          </a:p>
          <a:p>
            <a:pPr marL="342900" indent="-342900">
              <a:lnSpc>
                <a:spcPct val="150000"/>
              </a:lnSpc>
              <a:buFont typeface="Arial" panose="020B0604020202020204" pitchFamily="34" charset="0"/>
              <a:buChar char="•"/>
            </a:pPr>
            <a:endParaRPr lang="el-GR" sz="2000" dirty="0">
              <a:solidFill>
                <a:schemeClr val="tx1">
                  <a:lumMod val="75000"/>
                  <a:lumOff val="25000"/>
                </a:schemeClr>
              </a:solidFill>
              <a:latin typeface="Century Gothic" panose="020B0502020202020204" pitchFamily="34" charset="0"/>
            </a:endParaRPr>
          </a:p>
          <a:p>
            <a:pPr marL="342900" indent="-342900">
              <a:lnSpc>
                <a:spcPct val="150000"/>
              </a:lnSpc>
              <a:buFont typeface="Arial" panose="020B0604020202020204" pitchFamily="34" charset="0"/>
              <a:buChar char="•"/>
            </a:pPr>
            <a:endParaRPr lang="el-GR" sz="2000" dirty="0">
              <a:solidFill>
                <a:schemeClr val="tx1">
                  <a:lumMod val="75000"/>
                  <a:lumOff val="25000"/>
                </a:schemeClr>
              </a:solidFill>
              <a:latin typeface="Century Gothic" panose="020B0502020202020204" pitchFamily="34" charset="0"/>
            </a:endParaRPr>
          </a:p>
          <a:p>
            <a:pPr marL="342900" indent="-342900">
              <a:lnSpc>
                <a:spcPct val="150000"/>
              </a:lnSpc>
              <a:buFont typeface="Arial" panose="020B0604020202020204" pitchFamily="34" charset="0"/>
              <a:buChar char="•"/>
            </a:pPr>
            <a:endParaRPr lang="el-GR" sz="2000" dirty="0">
              <a:solidFill>
                <a:schemeClr val="tx1">
                  <a:lumMod val="75000"/>
                  <a:lumOff val="25000"/>
                </a:schemeClr>
              </a:solidFill>
              <a:latin typeface="Century Gothic" panose="020B0502020202020204" pitchFamily="34" charset="0"/>
            </a:endParaRPr>
          </a:p>
          <a:p>
            <a:pPr marL="342900" indent="-342900">
              <a:lnSpc>
                <a:spcPct val="150000"/>
              </a:lnSpc>
              <a:buFont typeface="Arial" panose="020B0604020202020204" pitchFamily="34" charset="0"/>
              <a:buChar char="•"/>
            </a:pPr>
            <a:endParaRPr lang="el-GR" sz="2000" dirty="0">
              <a:solidFill>
                <a:schemeClr val="tx1">
                  <a:lumMod val="75000"/>
                  <a:lumOff val="25000"/>
                </a:schemeClr>
              </a:solidFill>
              <a:latin typeface="Century Gothic" panose="020B0502020202020204" pitchFamily="34" charset="0"/>
            </a:endParaRPr>
          </a:p>
          <a:p>
            <a:pPr marL="285750" lvl="1" indent="-285750" defTabSz="1061355">
              <a:lnSpc>
                <a:spcPct val="90000"/>
              </a:lnSpc>
              <a:spcBef>
                <a:spcPct val="0"/>
              </a:spcBef>
              <a:spcAft>
                <a:spcPct val="15000"/>
              </a:spcAft>
              <a:buFont typeface="Arial" panose="020B0604020202020204" pitchFamily="34" charset="0"/>
              <a:buChar char="•"/>
            </a:pPr>
            <a:endParaRPr lang="en-US" dirty="0">
              <a:solidFill>
                <a:srgbClr val="1F497D">
                  <a:lumMod val="75000"/>
                </a:srgbClr>
              </a:solidFill>
              <a:cs typeface="Calibri" pitchFamily="34" charset="0"/>
            </a:endParaRPr>
          </a:p>
        </p:txBody>
      </p:sp>
      <p:graphicFrame>
        <p:nvGraphicFramePr>
          <p:cNvPr id="5" name="Diagram 4"/>
          <p:cNvGraphicFramePr/>
          <p:nvPr>
            <p:extLst>
              <p:ext uri="{D42A27DB-BD31-4B8C-83A1-F6EECF244321}">
                <p14:modId xmlns:p14="http://schemas.microsoft.com/office/powerpoint/2010/main" val="2112737237"/>
              </p:ext>
            </p:extLst>
          </p:nvPr>
        </p:nvGraphicFramePr>
        <p:xfrm>
          <a:off x="1569438" y="565530"/>
          <a:ext cx="100838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940561" y="5384032"/>
            <a:ext cx="4712677" cy="1200329"/>
          </a:xfrm>
          <a:prstGeom prst="rect">
            <a:avLst/>
          </a:prstGeom>
          <a:solidFill>
            <a:schemeClr val="accent6">
              <a:lumMod val="75000"/>
            </a:schemeClr>
          </a:solidFill>
        </p:spPr>
        <p:txBody>
          <a:bodyPr wrap="square">
            <a:spAutoFit/>
          </a:bodyPr>
          <a:lstStyle/>
          <a:p>
            <a:pPr algn="just"/>
            <a:r>
              <a:rPr lang="el-GR" altLang="en-US" i="1" dirty="0">
                <a:solidFill>
                  <a:schemeClr val="bg1"/>
                </a:solidFill>
                <a:latin typeface="Century Gothic" panose="020B0502020202020204" pitchFamily="34" charset="0"/>
              </a:rPr>
              <a:t>Ένα σχέδιο πρέπει να πάρει </a:t>
            </a:r>
            <a:r>
              <a:rPr lang="el-GR" altLang="en-US" b="1" i="1" dirty="0">
                <a:solidFill>
                  <a:schemeClr val="bg1"/>
                </a:solidFill>
                <a:latin typeface="Century Gothic" panose="020B0502020202020204" pitchFamily="34" charset="0"/>
              </a:rPr>
              <a:t>τουλάχιστον τους μισούς βαθμούς σε κάθε επί μέρους κριτήριο και </a:t>
            </a:r>
            <a:r>
              <a:rPr lang="en-US" altLang="en-US" b="1" i="1" dirty="0">
                <a:solidFill>
                  <a:schemeClr val="bg1"/>
                </a:solidFill>
                <a:latin typeface="Century Gothic" panose="020B0502020202020204" pitchFamily="34" charset="0"/>
              </a:rPr>
              <a:t>7</a:t>
            </a:r>
            <a:r>
              <a:rPr lang="el-GR" altLang="en-US" b="1" i="1" dirty="0">
                <a:solidFill>
                  <a:schemeClr val="bg1"/>
                </a:solidFill>
                <a:latin typeface="Century Gothic" panose="020B0502020202020204" pitchFamily="34" charset="0"/>
              </a:rPr>
              <a:t>0 βαθμούς στο σύνολο</a:t>
            </a:r>
          </a:p>
        </p:txBody>
      </p:sp>
    </p:spTree>
    <p:extLst>
      <p:ext uri="{BB962C8B-B14F-4D97-AF65-F5344CB8AC3E}">
        <p14:creationId xmlns:p14="http://schemas.microsoft.com/office/powerpoint/2010/main" val="25545760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838200" y="673770"/>
            <a:ext cx="3220329" cy="2027227"/>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600" kern="1200">
                <a:solidFill>
                  <a:srgbClr val="FFFFFF"/>
                </a:solidFill>
                <a:latin typeface="+mj-lt"/>
                <a:ea typeface="+mj-ea"/>
                <a:cs typeface="+mj-cs"/>
              </a:rPr>
              <a:t>Κριτήρια Ποιοτικής Αξιολόγησης</a:t>
            </a:r>
            <a:endParaRPr lang="en-US" sz="4600" b="1" kern="1200">
              <a:solidFill>
                <a:srgbClr val="FFFFFF"/>
              </a:solidFill>
              <a:latin typeface="+mj-lt"/>
              <a:ea typeface="+mj-ea"/>
              <a:cs typeface="+mj-cs"/>
            </a:endParaRPr>
          </a:p>
        </p:txBody>
      </p:sp>
      <p:graphicFrame>
        <p:nvGraphicFramePr>
          <p:cNvPr id="4" name="Diagram 3">
            <a:extLst>
              <a:ext uri="{FF2B5EF4-FFF2-40B4-BE49-F238E27FC236}">
                <a16:creationId xmlns:a16="http://schemas.microsoft.com/office/drawing/2014/main" id="{4E7D9E06-3F76-4694-9B96-68E3AD937BE6}"/>
              </a:ext>
            </a:extLst>
          </p:cNvPr>
          <p:cNvGraphicFramePr/>
          <p:nvPr>
            <p:extLst>
              <p:ext uri="{D42A27DB-BD31-4B8C-83A1-F6EECF244321}">
                <p14:modId xmlns:p14="http://schemas.microsoft.com/office/powerpoint/2010/main" val="3468370450"/>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13084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5CBC3C-2E5A-4839-8B9B-2E5A6ADF0F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B5B423A-57CC-4C58-AA26-8E2E862B03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838200" y="673770"/>
            <a:ext cx="3220329" cy="2027227"/>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200" kern="1200">
                <a:solidFill>
                  <a:srgbClr val="FFFFFF"/>
                </a:solidFill>
                <a:latin typeface="+mj-lt"/>
                <a:ea typeface="+mj-ea"/>
                <a:cs typeface="+mj-cs"/>
              </a:rPr>
              <a:t>Κριτήρια Ποιοτικής Αξιολόγησης</a:t>
            </a:r>
            <a:endParaRPr lang="en-US" sz="4200" b="1" kern="1200">
              <a:solidFill>
                <a:srgbClr val="FFFFFF"/>
              </a:solidFill>
              <a:latin typeface="+mj-lt"/>
              <a:ea typeface="+mj-ea"/>
              <a:cs typeface="+mj-cs"/>
            </a:endParaRPr>
          </a:p>
        </p:txBody>
      </p:sp>
      <p:graphicFrame>
        <p:nvGraphicFramePr>
          <p:cNvPr id="5" name="Diagram 4">
            <a:extLst>
              <a:ext uri="{FF2B5EF4-FFF2-40B4-BE49-F238E27FC236}">
                <a16:creationId xmlns:a16="http://schemas.microsoft.com/office/drawing/2014/main" id="{4E7D9E06-3F76-4694-9B96-68E3AD937BE6}"/>
              </a:ext>
            </a:extLst>
          </p:cNvPr>
          <p:cNvGraphicFramePr/>
          <p:nvPr>
            <p:extLst>
              <p:ext uri="{D42A27DB-BD31-4B8C-83A1-F6EECF244321}">
                <p14:modId xmlns:p14="http://schemas.microsoft.com/office/powerpoint/2010/main" val="1447218871"/>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82959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686834" y="1153572"/>
            <a:ext cx="3200400" cy="44611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rgbClr val="FFFFFF"/>
                </a:solidFill>
                <a:latin typeface="+mj-lt"/>
                <a:ea typeface="+mj-ea"/>
                <a:cs typeface="+mj-cs"/>
              </a:rPr>
              <a:t>Διαδικασίες Αξιολόγησης</a:t>
            </a:r>
            <a:endParaRPr lang="en-US" sz="4400" b="1" kern="120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2"/>
          <p:cNvSpPr/>
          <p:nvPr/>
        </p:nvSpPr>
        <p:spPr>
          <a:xfrm>
            <a:off x="4447308" y="591344"/>
            <a:ext cx="6906491" cy="5585619"/>
          </a:xfrm>
          <a:prstGeom prst="rect">
            <a:avLst/>
          </a:prstGeom>
        </p:spPr>
        <p:txBody>
          <a:bodyPr vert="horz" lIns="91440" tIns="45720" rIns="91440" bIns="45720" rtlCol="0" anchor="ctr">
            <a:normAutofit/>
          </a:bodyPr>
          <a:lstStyle/>
          <a:p>
            <a:pPr marL="285750" indent="-228600">
              <a:lnSpc>
                <a:spcPct val="90000"/>
              </a:lnSpc>
              <a:buFont typeface="Arial" panose="020B0604020202020204" pitchFamily="34" charset="0"/>
              <a:buChar char="•"/>
            </a:pPr>
            <a:r>
              <a:rPr lang="en-US" sz="2400" dirty="0" err="1"/>
              <a:t>Οι</a:t>
            </a:r>
            <a:r>
              <a:rPr lang="en-US" sz="2400" dirty="0"/>
              <a:t> α</a:t>
            </a:r>
            <a:r>
              <a:rPr lang="en-US" sz="2400" dirty="0" err="1"/>
              <a:t>ιτήσεις</a:t>
            </a:r>
            <a:r>
              <a:rPr lang="en-US" sz="2400" dirty="0"/>
              <a:t> </a:t>
            </a:r>
            <a:r>
              <a:rPr lang="en-US" sz="2400" dirty="0" err="1"/>
              <a:t>κάθε</a:t>
            </a:r>
            <a:r>
              <a:rPr lang="en-US" sz="2400" dirty="0"/>
              <a:t> </a:t>
            </a:r>
            <a:r>
              <a:rPr lang="en-US" sz="2400" dirty="0" err="1"/>
              <a:t>τομέ</a:t>
            </a:r>
            <a:r>
              <a:rPr lang="en-US" sz="2400" dirty="0"/>
              <a:t>α α</a:t>
            </a:r>
            <a:r>
              <a:rPr lang="en-US" sz="2400" dirty="0" err="1"/>
              <a:t>ξιολογούντ</a:t>
            </a:r>
            <a:r>
              <a:rPr lang="en-US" sz="2400" dirty="0"/>
              <a:t>α</a:t>
            </a:r>
            <a:r>
              <a:rPr lang="en-US" sz="2400" dirty="0" err="1"/>
              <a:t>ι</a:t>
            </a:r>
            <a:r>
              <a:rPr lang="en-US" sz="2400" dirty="0"/>
              <a:t> </a:t>
            </a:r>
            <a:r>
              <a:rPr lang="en-US" sz="2400" dirty="0" err="1"/>
              <a:t>ξεχωριστά</a:t>
            </a:r>
            <a:endParaRPr lang="en-US" sz="2400" dirty="0"/>
          </a:p>
          <a:p>
            <a:pPr marL="171450" indent="-228600">
              <a:lnSpc>
                <a:spcPct val="90000"/>
              </a:lnSpc>
              <a:buFont typeface="Arial" panose="020B0604020202020204" pitchFamily="34" charset="0"/>
              <a:buChar char="•"/>
            </a:pPr>
            <a:endParaRPr lang="en-US" sz="2400" dirty="0"/>
          </a:p>
          <a:p>
            <a:pPr marL="285750" indent="-228600">
              <a:lnSpc>
                <a:spcPct val="90000"/>
              </a:lnSpc>
              <a:buFont typeface="Arial" panose="020B0604020202020204" pitchFamily="34" charset="0"/>
              <a:buChar char="•"/>
            </a:pPr>
            <a:r>
              <a:rPr lang="en-US" sz="2400" dirty="0" err="1"/>
              <a:t>Κάθε</a:t>
            </a:r>
            <a:r>
              <a:rPr lang="en-US" sz="2400" dirty="0"/>
              <a:t> α</a:t>
            </a:r>
            <a:r>
              <a:rPr lang="en-US" sz="2400" dirty="0" err="1"/>
              <a:t>ίτηση</a:t>
            </a:r>
            <a:r>
              <a:rPr lang="en-US" sz="2400" dirty="0"/>
              <a:t> </a:t>
            </a:r>
            <a:r>
              <a:rPr lang="en-US" sz="2400" dirty="0" err="1"/>
              <a:t>θ</a:t>
            </a:r>
            <a:r>
              <a:rPr lang="en-US" sz="2400" dirty="0"/>
              <a:t>α α</a:t>
            </a:r>
            <a:r>
              <a:rPr lang="en-US" sz="2400" dirty="0" err="1"/>
              <a:t>ξιολογηθεί</a:t>
            </a:r>
            <a:r>
              <a:rPr lang="en-US" sz="2400" dirty="0"/>
              <a:t> απ</a:t>
            </a:r>
            <a:r>
              <a:rPr lang="en-US" sz="2400" dirty="0" err="1"/>
              <a:t>ό</a:t>
            </a:r>
            <a:r>
              <a:rPr lang="en-US" sz="2400" dirty="0"/>
              <a:t> 2 α</a:t>
            </a:r>
            <a:r>
              <a:rPr lang="en-US" sz="2400" dirty="0" err="1"/>
              <a:t>ξιολογητές</a:t>
            </a:r>
            <a:r>
              <a:rPr lang="en-US" sz="2400" dirty="0"/>
              <a:t> </a:t>
            </a:r>
          </a:p>
          <a:p>
            <a:pPr indent="-228600">
              <a:lnSpc>
                <a:spcPct val="90000"/>
              </a:lnSpc>
              <a:buFont typeface="Arial" panose="020B0604020202020204" pitchFamily="34" charset="0"/>
              <a:buChar char="•"/>
            </a:pPr>
            <a:endParaRPr lang="en-US" sz="2400" dirty="0"/>
          </a:p>
          <a:p>
            <a:pPr marL="285750" indent="-228600">
              <a:lnSpc>
                <a:spcPct val="90000"/>
              </a:lnSpc>
              <a:buFont typeface="Arial" panose="020B0604020202020204" pitchFamily="34" charset="0"/>
              <a:buChar char="•"/>
            </a:pPr>
            <a:r>
              <a:rPr lang="en-US" sz="2400" dirty="0" err="1"/>
              <a:t>Θ</a:t>
            </a:r>
            <a:r>
              <a:rPr lang="en-US" sz="2400" dirty="0"/>
              <a:t>α </a:t>
            </a:r>
            <a:r>
              <a:rPr lang="en-US" sz="2400" dirty="0" err="1"/>
              <a:t>εγκριθούν</a:t>
            </a:r>
            <a:r>
              <a:rPr lang="en-US" sz="2400" dirty="0"/>
              <a:t> </a:t>
            </a:r>
            <a:r>
              <a:rPr lang="en-US" sz="2400" dirty="0" err="1"/>
              <a:t>οι</a:t>
            </a:r>
            <a:r>
              <a:rPr lang="en-US" sz="2400" dirty="0"/>
              <a:t> α</a:t>
            </a:r>
            <a:r>
              <a:rPr lang="en-US" sz="2400" dirty="0" err="1"/>
              <a:t>ιτήσεις</a:t>
            </a:r>
            <a:r>
              <a:rPr lang="en-US" sz="2400" dirty="0"/>
              <a:t> π</a:t>
            </a:r>
            <a:r>
              <a:rPr lang="en-US" sz="2400" dirty="0" err="1"/>
              <a:t>ου</a:t>
            </a:r>
            <a:r>
              <a:rPr lang="en-US" sz="2400" dirty="0"/>
              <a:t> π</a:t>
            </a:r>
            <a:r>
              <a:rPr lang="en-US" sz="2400" dirty="0" err="1"/>
              <a:t>ληρούν</a:t>
            </a:r>
            <a:r>
              <a:rPr lang="en-US" sz="2400" dirty="0"/>
              <a:t> </a:t>
            </a:r>
            <a:r>
              <a:rPr lang="en-US" sz="2400" dirty="0" err="1"/>
              <a:t>τ</a:t>
            </a:r>
            <a:r>
              <a:rPr lang="en-US" sz="2400" dirty="0"/>
              <a:t>α </a:t>
            </a:r>
            <a:r>
              <a:rPr lang="en-US" sz="2400" dirty="0" err="1"/>
              <a:t>ελάχιστ</a:t>
            </a:r>
            <a:r>
              <a:rPr lang="en-US" sz="2400" dirty="0"/>
              <a:t>α </a:t>
            </a:r>
            <a:r>
              <a:rPr lang="en-US" sz="2400" dirty="0" err="1"/>
              <a:t>κριτήρι</a:t>
            </a:r>
            <a:r>
              <a:rPr lang="en-US" sz="2400" dirty="0"/>
              <a:t>α  π</a:t>
            </a:r>
            <a:r>
              <a:rPr lang="en-US" sz="2400" dirty="0" err="1"/>
              <a:t>ου</a:t>
            </a:r>
            <a:r>
              <a:rPr lang="en-US" sz="2400" dirty="0"/>
              <a:t> </a:t>
            </a:r>
            <a:r>
              <a:rPr lang="en-US" sz="2400" dirty="0" err="1"/>
              <a:t>κ</a:t>
            </a:r>
            <a:r>
              <a:rPr lang="en-US" sz="2400" dirty="0"/>
              <a:t>α</a:t>
            </a:r>
            <a:r>
              <a:rPr lang="en-US" sz="2400" dirty="0" err="1"/>
              <a:t>θορίζοντ</a:t>
            </a:r>
            <a:r>
              <a:rPr lang="en-US" sz="2400" dirty="0"/>
              <a:t>α</a:t>
            </a:r>
            <a:r>
              <a:rPr lang="en-US" sz="2400" dirty="0" err="1"/>
              <a:t>ι</a:t>
            </a:r>
            <a:r>
              <a:rPr lang="en-US" sz="2400" dirty="0"/>
              <a:t> </a:t>
            </a:r>
            <a:r>
              <a:rPr lang="en-US" sz="2400" dirty="0" err="1"/>
              <a:t>στην</a:t>
            </a:r>
            <a:r>
              <a:rPr lang="en-US" sz="2400" dirty="0"/>
              <a:t> </a:t>
            </a:r>
            <a:r>
              <a:rPr lang="en-US" sz="2400" dirty="0" err="1"/>
              <a:t>Πρόσκληση</a:t>
            </a:r>
            <a:endParaRPr lang="en-US" sz="2400" dirty="0"/>
          </a:p>
          <a:p>
            <a:pPr indent="-228600">
              <a:lnSpc>
                <a:spcPct val="90000"/>
              </a:lnSpc>
              <a:buFont typeface="Arial" panose="020B0604020202020204" pitchFamily="34" charset="0"/>
              <a:buChar char="•"/>
            </a:pPr>
            <a:endParaRPr lang="en-US" sz="2400" dirty="0"/>
          </a:p>
          <a:p>
            <a:pPr marL="285750" indent="-228600">
              <a:lnSpc>
                <a:spcPct val="90000"/>
              </a:lnSpc>
              <a:buFont typeface="Arial" panose="020B0604020202020204" pitchFamily="34" charset="0"/>
              <a:buChar char="•"/>
            </a:pPr>
            <a:r>
              <a:rPr lang="en-US" sz="2400" dirty="0" err="1"/>
              <a:t>Οι</a:t>
            </a:r>
            <a:r>
              <a:rPr lang="en-US" sz="2400" dirty="0"/>
              <a:t> α</a:t>
            </a:r>
            <a:r>
              <a:rPr lang="en-US" sz="2400" dirty="0" err="1"/>
              <a:t>ξιολογητές</a:t>
            </a:r>
            <a:r>
              <a:rPr lang="en-US" sz="2400" dirty="0"/>
              <a:t> </a:t>
            </a:r>
            <a:r>
              <a:rPr lang="en-US" sz="2400" dirty="0" err="1"/>
              <a:t>ενδέχετ</a:t>
            </a:r>
            <a:r>
              <a:rPr lang="en-US" sz="2400" dirty="0"/>
              <a:t>α</a:t>
            </a:r>
            <a:r>
              <a:rPr lang="en-US" sz="2400" dirty="0" err="1"/>
              <a:t>ι</a:t>
            </a:r>
            <a:r>
              <a:rPr lang="en-US" sz="2400" dirty="0"/>
              <a:t> </a:t>
            </a:r>
            <a:r>
              <a:rPr lang="en-US" sz="2400" dirty="0" err="1"/>
              <a:t>ν</a:t>
            </a:r>
            <a:r>
              <a:rPr lang="en-US" sz="2400" dirty="0"/>
              <a:t>α π</a:t>
            </a:r>
            <a:r>
              <a:rPr lang="en-US" sz="2400" dirty="0" err="1"/>
              <a:t>ροτείνουν</a:t>
            </a:r>
            <a:r>
              <a:rPr lang="en-US" sz="2400" dirty="0"/>
              <a:t> </a:t>
            </a:r>
            <a:r>
              <a:rPr lang="en-US" sz="2400" dirty="0" err="1"/>
              <a:t>μείωση</a:t>
            </a:r>
            <a:r>
              <a:rPr lang="en-US" sz="2400" dirty="0"/>
              <a:t> </a:t>
            </a:r>
            <a:r>
              <a:rPr lang="en-US" sz="2400" dirty="0" err="1"/>
              <a:t>των</a:t>
            </a:r>
            <a:r>
              <a:rPr lang="en-US" sz="2400" dirty="0"/>
              <a:t> </a:t>
            </a:r>
            <a:r>
              <a:rPr lang="en-US" sz="2400" dirty="0" err="1"/>
              <a:t>συμμετεχόντων</a:t>
            </a:r>
            <a:r>
              <a:rPr lang="en-US" sz="2400" dirty="0"/>
              <a:t> </a:t>
            </a:r>
            <a:r>
              <a:rPr lang="en-US" sz="2400" dirty="0" err="1"/>
              <a:t>σε</a:t>
            </a:r>
            <a:r>
              <a:rPr lang="en-US" sz="2400" dirty="0"/>
              <a:t> </a:t>
            </a:r>
            <a:r>
              <a:rPr lang="en-US" sz="2400" dirty="0" err="1"/>
              <a:t>συγκεκριμένες</a:t>
            </a:r>
            <a:r>
              <a:rPr lang="en-US" sz="2400" dirty="0"/>
              <a:t> </a:t>
            </a:r>
            <a:r>
              <a:rPr lang="en-US" sz="2400" dirty="0" err="1"/>
              <a:t>κ</a:t>
            </a:r>
            <a:r>
              <a:rPr lang="en-US" sz="2400" dirty="0"/>
              <a:t>α</a:t>
            </a:r>
            <a:r>
              <a:rPr lang="en-US" sz="2400" dirty="0" err="1"/>
              <a:t>τηγορίες</a:t>
            </a:r>
            <a:r>
              <a:rPr lang="en-US" sz="2400" dirty="0"/>
              <a:t> </a:t>
            </a:r>
            <a:r>
              <a:rPr lang="en-US" sz="2400" dirty="0" err="1"/>
              <a:t>δρ</a:t>
            </a:r>
            <a:r>
              <a:rPr lang="en-US" sz="2400" dirty="0"/>
              <a:t>α</a:t>
            </a:r>
            <a:r>
              <a:rPr lang="en-US" sz="2400" dirty="0" err="1"/>
              <a:t>στηριοτήτων</a:t>
            </a:r>
            <a:r>
              <a:rPr lang="en-US" sz="2400" dirty="0"/>
              <a:t>/ </a:t>
            </a:r>
            <a:r>
              <a:rPr lang="en-US" sz="2400" dirty="0" err="1"/>
              <a:t>χρονιές</a:t>
            </a:r>
            <a:r>
              <a:rPr lang="en-US" sz="2400" dirty="0"/>
              <a:t> </a:t>
            </a:r>
            <a:r>
              <a:rPr lang="en-US" sz="2400" dirty="0" err="1"/>
              <a:t>ή</a:t>
            </a:r>
            <a:r>
              <a:rPr lang="en-US" sz="2400" dirty="0"/>
              <a:t> α</a:t>
            </a:r>
            <a:r>
              <a:rPr lang="en-US" sz="2400" dirty="0" err="1"/>
              <a:t>κόμ</a:t>
            </a:r>
            <a:r>
              <a:rPr lang="en-US" sz="2400" dirty="0"/>
              <a:t>α </a:t>
            </a:r>
            <a:r>
              <a:rPr lang="en-US" sz="2400" dirty="0" err="1"/>
              <a:t>κ</a:t>
            </a:r>
            <a:r>
              <a:rPr lang="en-US" sz="2400" dirty="0"/>
              <a:t>α</a:t>
            </a:r>
            <a:r>
              <a:rPr lang="en-US" sz="2400" dirty="0" err="1"/>
              <a:t>ι</a:t>
            </a:r>
            <a:r>
              <a:rPr lang="en-US" sz="2400" dirty="0"/>
              <a:t> α</a:t>
            </a:r>
            <a:r>
              <a:rPr lang="en-US" sz="2400" dirty="0" err="1"/>
              <a:t>φ</a:t>
            </a:r>
            <a:r>
              <a:rPr lang="en-US" sz="2400" dirty="0"/>
              <a:t>α</a:t>
            </a:r>
            <a:r>
              <a:rPr lang="en-US" sz="2400" dirty="0" err="1"/>
              <a:t>ίρεση</a:t>
            </a:r>
            <a:r>
              <a:rPr lang="en-US" sz="2400" dirty="0"/>
              <a:t> </a:t>
            </a:r>
            <a:r>
              <a:rPr lang="en-US" sz="2400" dirty="0" err="1"/>
              <a:t>δρ</a:t>
            </a:r>
            <a:r>
              <a:rPr lang="en-US" sz="2400" dirty="0"/>
              <a:t>α</a:t>
            </a:r>
            <a:r>
              <a:rPr lang="en-US" sz="2400" dirty="0" err="1"/>
              <a:t>στηριοτήτων</a:t>
            </a:r>
            <a:r>
              <a:rPr lang="en-US" sz="2400" dirty="0"/>
              <a:t> </a:t>
            </a:r>
          </a:p>
          <a:p>
            <a:pPr marL="285750" indent="-228600">
              <a:lnSpc>
                <a:spcPct val="90000"/>
              </a:lnSpc>
              <a:buFont typeface="Arial" panose="020B0604020202020204" pitchFamily="34" charset="0"/>
              <a:buChar char="•"/>
            </a:pPr>
            <a:endParaRPr lang="en-US" sz="2400" dirty="0"/>
          </a:p>
          <a:p>
            <a:pPr marL="285750" indent="-228600">
              <a:lnSpc>
                <a:spcPct val="90000"/>
              </a:lnSpc>
              <a:buFont typeface="Arial" panose="020B0604020202020204" pitchFamily="34" charset="0"/>
              <a:buChar char="•"/>
            </a:pPr>
            <a:r>
              <a:rPr lang="en-US" sz="2400" dirty="0" err="1"/>
              <a:t>Γι</a:t>
            </a:r>
            <a:r>
              <a:rPr lang="en-US" sz="2400" dirty="0"/>
              <a:t>α </a:t>
            </a:r>
            <a:r>
              <a:rPr lang="en-US" sz="2400" dirty="0" err="1"/>
              <a:t>σκο</a:t>
            </a:r>
            <a:r>
              <a:rPr lang="en-US" sz="2400" dirty="0"/>
              <a:t>π</a:t>
            </a:r>
            <a:r>
              <a:rPr lang="en-US" sz="2400" dirty="0" err="1"/>
              <a:t>ούς</a:t>
            </a:r>
            <a:r>
              <a:rPr lang="en-US" sz="2400" dirty="0"/>
              <a:t> </a:t>
            </a:r>
            <a:r>
              <a:rPr lang="en-US" sz="2400" dirty="0" err="1"/>
              <a:t>δι</a:t>
            </a:r>
            <a:r>
              <a:rPr lang="en-US" sz="2400" dirty="0"/>
              <a:t>α</a:t>
            </a:r>
            <a:r>
              <a:rPr lang="en-US" sz="2400" dirty="0" err="1"/>
              <a:t>φάνει</a:t>
            </a:r>
            <a:r>
              <a:rPr lang="en-US" sz="2400" dirty="0"/>
              <a:t>α</a:t>
            </a:r>
            <a:r>
              <a:rPr lang="en-US" sz="2400" dirty="0" err="1"/>
              <a:t>ς</a:t>
            </a:r>
            <a:r>
              <a:rPr lang="en-US" sz="2400" dirty="0"/>
              <a:t>, </a:t>
            </a:r>
            <a:r>
              <a:rPr lang="en-US" sz="2400" dirty="0" err="1"/>
              <a:t>ο</a:t>
            </a:r>
            <a:r>
              <a:rPr lang="en-US" sz="2400" dirty="0"/>
              <a:t> </a:t>
            </a:r>
            <a:r>
              <a:rPr lang="en-US" sz="2400" dirty="0" err="1"/>
              <a:t>οδηγός</a:t>
            </a:r>
            <a:r>
              <a:rPr lang="en-US" sz="2400" dirty="0"/>
              <a:t> α</a:t>
            </a:r>
            <a:r>
              <a:rPr lang="en-US" sz="2400" dirty="0" err="1"/>
              <a:t>ξιολογητών</a:t>
            </a:r>
            <a:r>
              <a:rPr lang="en-US" sz="2400" dirty="0"/>
              <a:t> </a:t>
            </a:r>
            <a:r>
              <a:rPr lang="en-US" sz="2400" dirty="0" err="1"/>
              <a:t>είν</a:t>
            </a:r>
            <a:r>
              <a:rPr lang="en-US" sz="2400" dirty="0"/>
              <a:t>α</a:t>
            </a:r>
            <a:r>
              <a:rPr lang="en-US" sz="2400" dirty="0" err="1"/>
              <a:t>ι</a:t>
            </a:r>
            <a:r>
              <a:rPr lang="en-US" sz="2400" dirty="0"/>
              <a:t> α</a:t>
            </a:r>
            <a:r>
              <a:rPr lang="en-US" sz="2400" dirty="0" err="1"/>
              <a:t>ν</a:t>
            </a:r>
            <a:r>
              <a:rPr lang="en-US" sz="2400" dirty="0"/>
              <a:t>α</a:t>
            </a:r>
            <a:r>
              <a:rPr lang="en-US" sz="2400" dirty="0" err="1"/>
              <a:t>ρτημένος</a:t>
            </a:r>
            <a:r>
              <a:rPr lang="en-US" sz="2400" dirty="0"/>
              <a:t> </a:t>
            </a:r>
            <a:r>
              <a:rPr lang="en-US" sz="2400" dirty="0" err="1"/>
              <a:t>στην</a:t>
            </a:r>
            <a:r>
              <a:rPr lang="en-US" sz="2400" dirty="0"/>
              <a:t> </a:t>
            </a:r>
            <a:r>
              <a:rPr lang="en-US" sz="2400" dirty="0" err="1"/>
              <a:t>ιστοσελίδ</a:t>
            </a:r>
            <a:r>
              <a:rPr lang="en-US" sz="2400" dirty="0"/>
              <a:t>α </a:t>
            </a:r>
            <a:r>
              <a:rPr lang="en-US" sz="2400" dirty="0" err="1"/>
              <a:t>του</a:t>
            </a:r>
            <a:r>
              <a:rPr lang="en-US" sz="2400" dirty="0"/>
              <a:t> ΙΚΥ ΙΔΕΠ </a:t>
            </a:r>
            <a:r>
              <a:rPr lang="en-US" sz="2400" dirty="0" err="1"/>
              <a:t>στο</a:t>
            </a:r>
            <a:r>
              <a:rPr lang="en-US" sz="2400" dirty="0"/>
              <a:t> </a:t>
            </a:r>
            <a:r>
              <a:rPr lang="en-US" sz="2400" dirty="0" err="1"/>
              <a:t>σημείο</a:t>
            </a:r>
            <a:r>
              <a:rPr lang="en-US" sz="2400" dirty="0"/>
              <a:t> π</a:t>
            </a:r>
            <a:r>
              <a:rPr lang="en-US" sz="2400" dirty="0" err="1"/>
              <a:t>ου</a:t>
            </a:r>
            <a:r>
              <a:rPr lang="en-US" sz="2400" dirty="0"/>
              <a:t> α</a:t>
            </a:r>
            <a:r>
              <a:rPr lang="en-US" sz="2400" dirty="0" err="1"/>
              <a:t>φορά</a:t>
            </a:r>
            <a:r>
              <a:rPr lang="en-US" sz="2400" dirty="0"/>
              <a:t> </a:t>
            </a:r>
            <a:r>
              <a:rPr lang="en-US" sz="2400" dirty="0" err="1"/>
              <a:t>την</a:t>
            </a:r>
            <a:r>
              <a:rPr lang="en-US" sz="2400" dirty="0"/>
              <a:t> </a:t>
            </a:r>
            <a:r>
              <a:rPr lang="en-US" sz="2400" dirty="0" err="1"/>
              <a:t>ενημέρωση</a:t>
            </a:r>
            <a:r>
              <a:rPr lang="en-US" sz="2400" dirty="0"/>
              <a:t> </a:t>
            </a:r>
            <a:r>
              <a:rPr lang="en-US" sz="2400" dirty="0" err="1"/>
              <a:t>γι</a:t>
            </a:r>
            <a:r>
              <a:rPr lang="en-US" sz="2400" dirty="0"/>
              <a:t>α </a:t>
            </a:r>
            <a:r>
              <a:rPr lang="en-US" sz="2400" dirty="0" err="1"/>
              <a:t>υ</a:t>
            </a:r>
            <a:r>
              <a:rPr lang="en-US" sz="2400" dirty="0"/>
              <a:t>π</a:t>
            </a:r>
            <a:r>
              <a:rPr lang="en-US" sz="2400" dirty="0" err="1"/>
              <a:t>ο</a:t>
            </a:r>
            <a:r>
              <a:rPr lang="en-US" sz="2400" dirty="0"/>
              <a:t>β</a:t>
            </a:r>
            <a:r>
              <a:rPr lang="en-US" sz="2400" dirty="0" err="1"/>
              <a:t>ολή</a:t>
            </a:r>
            <a:r>
              <a:rPr lang="en-US" sz="2400" dirty="0"/>
              <a:t> α</a:t>
            </a:r>
            <a:r>
              <a:rPr lang="en-US" sz="2400" dirty="0" err="1"/>
              <a:t>ιτήσεων</a:t>
            </a:r>
            <a:endParaRPr lang="en-US" sz="2400" dirty="0"/>
          </a:p>
          <a:p>
            <a:pPr marL="285750" lvl="1" indent="-228600">
              <a:lnSpc>
                <a:spcPct val="90000"/>
              </a:lnSpc>
              <a:spcBef>
                <a:spcPct val="0"/>
              </a:spcBef>
              <a:spcAft>
                <a:spcPct val="150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2054138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5"/>
          <p:cNvSpPr txBox="1">
            <a:spLocks/>
          </p:cNvSpPr>
          <p:nvPr/>
        </p:nvSpPr>
        <p:spPr>
          <a:xfrm>
            <a:off x="550646" y="660263"/>
            <a:ext cx="3574031" cy="528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l-GR" sz="3200" b="1" dirty="0">
              <a:solidFill>
                <a:schemeClr val="accent5">
                  <a:lumMod val="50000"/>
                </a:schemeClr>
              </a:solidFill>
              <a:latin typeface="Century Gothic" panose="020B0502020202020204" pitchFamily="34" charset="0"/>
            </a:endParaRPr>
          </a:p>
          <a:p>
            <a:pPr algn="ctr"/>
            <a:endParaRPr lang="el-GR" sz="3200" b="1" dirty="0">
              <a:solidFill>
                <a:schemeClr val="accent5">
                  <a:lumMod val="50000"/>
                </a:schemeClr>
              </a:solidFill>
              <a:latin typeface="Century Gothic" panose="020B0502020202020204" pitchFamily="34" charset="0"/>
            </a:endParaRPr>
          </a:p>
          <a:p>
            <a:pPr marL="0" indent="0" algn="ctr">
              <a:buNone/>
            </a:pPr>
            <a:endParaRPr lang="el-GR" sz="3200" b="1" dirty="0">
              <a:solidFill>
                <a:schemeClr val="accent5">
                  <a:lumMod val="50000"/>
                </a:schemeClr>
              </a:solidFill>
              <a:latin typeface="Century Gothic" panose="020B0502020202020204" pitchFamily="34" charset="0"/>
            </a:endParaRPr>
          </a:p>
          <a:p>
            <a:pPr marL="0" indent="0" algn="ctr">
              <a:buNone/>
            </a:pPr>
            <a:r>
              <a:rPr lang="el-GR" b="1" dirty="0">
                <a:solidFill>
                  <a:srgbClr val="7030A0"/>
                </a:solidFill>
                <a:latin typeface="Century Gothic" panose="020B0502020202020204" pitchFamily="34" charset="0"/>
              </a:rPr>
              <a:t>Εγκεκριμένες Διαπιστεύσεις</a:t>
            </a:r>
            <a:r>
              <a:rPr lang="en-US" b="1" dirty="0">
                <a:solidFill>
                  <a:srgbClr val="7030A0"/>
                </a:solidFill>
                <a:latin typeface="Century Gothic" panose="020B0502020202020204" pitchFamily="34" charset="0"/>
              </a:rPr>
              <a:t> </a:t>
            </a:r>
            <a:endParaRPr lang="en-GB" dirty="0">
              <a:solidFill>
                <a:srgbClr val="7030A0"/>
              </a:solidFill>
              <a:latin typeface="Century Gothic" panose="020B0502020202020204" pitchFamily="34" charset="0"/>
            </a:endParaRPr>
          </a:p>
        </p:txBody>
      </p:sp>
      <p:sp>
        <p:nvSpPr>
          <p:cNvPr id="5" name="Subtitle 4"/>
          <p:cNvSpPr txBox="1">
            <a:spLocks/>
          </p:cNvSpPr>
          <p:nvPr/>
        </p:nvSpPr>
        <p:spPr>
          <a:xfrm>
            <a:off x="5314390" y="1303586"/>
            <a:ext cx="5148064" cy="446449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Γενικές πληροφορίες</a:t>
            </a:r>
          </a:p>
          <a:p>
            <a:pPr marL="342900" indent="-342900" algn="l">
              <a:buFont typeface="Arial" panose="020B0604020202020204" pitchFamily="34" charset="0"/>
              <a:buChar char="•"/>
            </a:pPr>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Αναγνώριση Αριστείας</a:t>
            </a:r>
          </a:p>
          <a:p>
            <a:pPr marL="342900" indent="-342900" algn="l">
              <a:buFont typeface="Arial" panose="020B0604020202020204" pitchFamily="34" charset="0"/>
              <a:buChar char="•"/>
            </a:pPr>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Παρακολούθηση και έλεγχοι</a:t>
            </a:r>
          </a:p>
          <a:p>
            <a:pPr algn="l"/>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l-GR" dirty="0">
                <a:solidFill>
                  <a:schemeClr val="bg1"/>
                </a:solidFill>
                <a:latin typeface="Century Gothic" panose="020B0502020202020204" pitchFamily="34" charset="0"/>
              </a:rPr>
              <a:t>Διορθωτικά Μέτρα</a:t>
            </a:r>
          </a:p>
        </p:txBody>
      </p:sp>
      <p:cxnSp>
        <p:nvCxnSpPr>
          <p:cNvPr id="7" name="Straight Connector 6"/>
          <p:cNvCxnSpPr/>
          <p:nvPr/>
        </p:nvCxnSpPr>
        <p:spPr>
          <a:xfrm>
            <a:off x="4919854" y="1644162"/>
            <a:ext cx="8792" cy="3516923"/>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088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a:off x="7040824" y="-12980"/>
            <a:ext cx="5630996" cy="561663"/>
          </a:xfrm>
          <a:prstGeom prst="rect">
            <a:avLst/>
          </a:prstGeom>
        </p:spPr>
        <p:txBody>
          <a:bodyPr vert="horz" lIns="91440" tIns="45720" rIns="91440" bIns="45720" rtlCol="0" anchor="t">
            <a:noAutofit/>
          </a:bodyPr>
          <a:lstStyle/>
          <a:p>
            <a:pPr>
              <a:lnSpc>
                <a:spcPct val="90000"/>
              </a:lnSpc>
              <a:spcBef>
                <a:spcPct val="0"/>
              </a:spcBef>
              <a:spcAft>
                <a:spcPts val="600"/>
              </a:spcAft>
            </a:pPr>
            <a:r>
              <a:rPr lang="en-US" sz="4400" b="1" dirty="0" err="1">
                <a:latin typeface="+mj-lt"/>
                <a:ea typeface="+mj-ea"/>
                <a:cs typeface="+mj-cs"/>
              </a:rPr>
              <a:t>Γενικές</a:t>
            </a:r>
            <a:r>
              <a:rPr lang="en-US" sz="4400" b="1" dirty="0">
                <a:latin typeface="+mj-lt"/>
                <a:ea typeface="+mj-ea"/>
                <a:cs typeface="+mj-cs"/>
              </a:rPr>
              <a:t> </a:t>
            </a:r>
            <a:r>
              <a:rPr lang="en-US" sz="4400" b="1" dirty="0" err="1">
                <a:latin typeface="+mj-lt"/>
                <a:ea typeface="+mj-ea"/>
                <a:cs typeface="+mj-cs"/>
              </a:rPr>
              <a:t>Πληροφορίες</a:t>
            </a:r>
            <a:endParaRPr lang="en-US" sz="4400" b="1" dirty="0">
              <a:latin typeface="+mj-lt"/>
              <a:ea typeface="+mj-ea"/>
              <a:cs typeface="+mj-cs"/>
            </a:endParaRPr>
          </a:p>
        </p:txBody>
      </p:sp>
      <p:pic>
        <p:nvPicPr>
          <p:cNvPr id="5" name="Picture 4">
            <a:extLst>
              <a:ext uri="{FF2B5EF4-FFF2-40B4-BE49-F238E27FC236}">
                <a16:creationId xmlns:a16="http://schemas.microsoft.com/office/drawing/2014/main" id="{CB1122BD-42A1-8F79-274F-ABED11A2375B}"/>
              </a:ext>
            </a:extLst>
          </p:cNvPr>
          <p:cNvPicPr>
            <a:picLocks noChangeAspect="1"/>
          </p:cNvPicPr>
          <p:nvPr/>
        </p:nvPicPr>
        <p:blipFill rotWithShape="1">
          <a:blip r:embed="rId3"/>
          <a:srcRect l="32853" r="26212" b="1"/>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27348" y="1268760"/>
            <a:ext cx="11737304" cy="5040557"/>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sz="2400" dirty="0" err="1"/>
              <a:t>Η</a:t>
            </a:r>
            <a:r>
              <a:rPr lang="en-US" sz="2400" dirty="0"/>
              <a:t> </a:t>
            </a:r>
            <a:r>
              <a:rPr lang="en-US" sz="2400" dirty="0" err="1"/>
              <a:t>χορήγηση</a:t>
            </a:r>
            <a:r>
              <a:rPr lang="en-US" sz="2400" dirty="0"/>
              <a:t> </a:t>
            </a:r>
            <a:r>
              <a:rPr lang="en-US" sz="2400" dirty="0" err="1"/>
              <a:t>της</a:t>
            </a:r>
            <a:r>
              <a:rPr lang="en-US" sz="2400" dirty="0"/>
              <a:t> </a:t>
            </a:r>
            <a:r>
              <a:rPr lang="en-US" sz="2400" dirty="0" err="1"/>
              <a:t>Δι</a:t>
            </a:r>
            <a:r>
              <a:rPr lang="en-US" sz="2400" dirty="0"/>
              <a:t>απ</a:t>
            </a:r>
            <a:r>
              <a:rPr lang="en-US" sz="2400" dirty="0" err="1"/>
              <a:t>ίστευσης</a:t>
            </a:r>
            <a:r>
              <a:rPr lang="en-US" sz="2400" dirty="0"/>
              <a:t> </a:t>
            </a:r>
            <a:r>
              <a:rPr lang="en-US" sz="2400" dirty="0" err="1"/>
              <a:t>γίνετ</a:t>
            </a:r>
            <a:r>
              <a:rPr lang="en-US" sz="2400" dirty="0"/>
              <a:t>α</a:t>
            </a:r>
            <a:r>
              <a:rPr lang="en-US" sz="2400" dirty="0" err="1"/>
              <a:t>ι</a:t>
            </a:r>
            <a:r>
              <a:rPr lang="en-US" sz="2400" dirty="0"/>
              <a:t> </a:t>
            </a:r>
            <a:r>
              <a:rPr lang="en-US" sz="2400" dirty="0" err="1"/>
              <a:t>υ</a:t>
            </a:r>
            <a:r>
              <a:rPr lang="en-US" sz="2400" dirty="0"/>
              <a:t>π</a:t>
            </a:r>
            <a:r>
              <a:rPr lang="en-US" sz="2400" dirty="0" err="1"/>
              <a:t>ό</a:t>
            </a:r>
            <a:r>
              <a:rPr lang="en-US" sz="2400" dirty="0"/>
              <a:t> </a:t>
            </a:r>
            <a:r>
              <a:rPr lang="en-US" sz="2400" dirty="0" err="1"/>
              <a:t>την</a:t>
            </a:r>
            <a:r>
              <a:rPr lang="en-US" sz="2400" dirty="0"/>
              <a:t> </a:t>
            </a:r>
            <a:r>
              <a:rPr lang="en-US" sz="2400" dirty="0" err="1"/>
              <a:t>μορφή</a:t>
            </a:r>
            <a:r>
              <a:rPr lang="en-US" sz="2400" dirty="0"/>
              <a:t> π</a:t>
            </a:r>
            <a:r>
              <a:rPr lang="en-US" sz="2400" dirty="0" err="1"/>
              <a:t>ιστο</a:t>
            </a:r>
            <a:r>
              <a:rPr lang="en-US" sz="2400" dirty="0"/>
              <a:t>π</a:t>
            </a:r>
            <a:r>
              <a:rPr lang="en-US" sz="2400" dirty="0" err="1"/>
              <a:t>οιητικού</a:t>
            </a:r>
            <a:r>
              <a:rPr lang="en-US" sz="2400" dirty="0"/>
              <a:t> π</a:t>
            </a:r>
            <a:r>
              <a:rPr lang="en-US" sz="2400" dirty="0" err="1"/>
              <a:t>ου</a:t>
            </a:r>
            <a:r>
              <a:rPr lang="en-US" sz="2400" dirty="0"/>
              <a:t> </a:t>
            </a:r>
            <a:r>
              <a:rPr lang="en-US" sz="2400" dirty="0" err="1"/>
              <a:t>εκδίδετ</a:t>
            </a:r>
            <a:r>
              <a:rPr lang="en-US" sz="2400" dirty="0"/>
              <a:t>α</a:t>
            </a:r>
            <a:r>
              <a:rPr lang="en-US" sz="2400" dirty="0" err="1"/>
              <a:t>ι</a:t>
            </a:r>
            <a:r>
              <a:rPr lang="en-US" sz="2400" dirty="0"/>
              <a:t> </a:t>
            </a:r>
            <a:r>
              <a:rPr lang="en-US" sz="2400" dirty="0" err="1"/>
              <a:t>στο</a:t>
            </a:r>
            <a:r>
              <a:rPr lang="en-US" sz="2400" dirty="0"/>
              <a:t> </a:t>
            </a:r>
            <a:r>
              <a:rPr lang="en-US" sz="2400" dirty="0" err="1"/>
              <a:t>όνομ</a:t>
            </a:r>
            <a:r>
              <a:rPr lang="en-US" sz="2400" dirty="0"/>
              <a:t>α </a:t>
            </a:r>
            <a:r>
              <a:rPr lang="en-US" sz="2400" dirty="0" err="1"/>
              <a:t>του</a:t>
            </a:r>
            <a:r>
              <a:rPr lang="en-US" sz="2400" dirty="0"/>
              <a:t> </a:t>
            </a:r>
            <a:r>
              <a:rPr lang="en-US" sz="2400" dirty="0" err="1"/>
              <a:t>οργ</a:t>
            </a:r>
            <a:r>
              <a:rPr lang="en-US" sz="2400" dirty="0"/>
              <a:t>α</a:t>
            </a:r>
            <a:r>
              <a:rPr lang="en-US" sz="2400" dirty="0" err="1"/>
              <a:t>νισμού</a:t>
            </a:r>
            <a:r>
              <a:rPr lang="en-US" sz="2400" dirty="0"/>
              <a:t> </a:t>
            </a:r>
            <a:r>
              <a:rPr lang="en-US" sz="2400" dirty="0" err="1"/>
              <a:t>κ</a:t>
            </a:r>
            <a:r>
              <a:rPr lang="en-US" sz="2400" dirty="0"/>
              <a:t>α</a:t>
            </a:r>
            <a:r>
              <a:rPr lang="en-US" sz="2400" dirty="0" err="1"/>
              <a:t>ι</a:t>
            </a:r>
            <a:r>
              <a:rPr lang="en-US" sz="2400" dirty="0"/>
              <a:t> </a:t>
            </a:r>
            <a:r>
              <a:rPr lang="en-US" sz="2400" dirty="0" err="1"/>
              <a:t>φέρει</a:t>
            </a:r>
            <a:r>
              <a:rPr lang="en-US" sz="2400" dirty="0"/>
              <a:t> </a:t>
            </a:r>
            <a:r>
              <a:rPr lang="en-US" sz="2400" dirty="0" err="1"/>
              <a:t>τ</a:t>
            </a:r>
            <a:r>
              <a:rPr lang="en-US" sz="2400" dirty="0"/>
              <a:t>α </a:t>
            </a:r>
            <a:r>
              <a:rPr lang="en-US" sz="2400" dirty="0" err="1"/>
              <a:t>λογότυ</a:t>
            </a:r>
            <a:r>
              <a:rPr lang="en-US" sz="2400" dirty="0"/>
              <a:t>πα  </a:t>
            </a:r>
            <a:r>
              <a:rPr lang="en-US" sz="2400" dirty="0" err="1"/>
              <a:t>του</a:t>
            </a:r>
            <a:r>
              <a:rPr lang="en-US" sz="2400" dirty="0"/>
              <a:t> </a:t>
            </a:r>
            <a:r>
              <a:rPr lang="en-US" sz="2400" dirty="0" err="1"/>
              <a:t>Προγράμμ</a:t>
            </a:r>
            <a:r>
              <a:rPr lang="en-US" sz="2400" dirty="0"/>
              <a:t>α</a:t>
            </a:r>
            <a:r>
              <a:rPr lang="en-US" sz="2400" dirty="0" err="1"/>
              <a:t>τος</a:t>
            </a:r>
            <a:r>
              <a:rPr lang="en-US" sz="2400" dirty="0"/>
              <a:t> </a:t>
            </a:r>
            <a:r>
              <a:rPr lang="en-US" sz="2400" dirty="0" err="1"/>
              <a:t>κ</a:t>
            </a:r>
            <a:r>
              <a:rPr lang="en-US" sz="2400" dirty="0"/>
              <a:t>α</a:t>
            </a:r>
            <a:r>
              <a:rPr lang="en-US" sz="2400" dirty="0" err="1"/>
              <a:t>ι</a:t>
            </a:r>
            <a:r>
              <a:rPr lang="en-US" sz="2400" dirty="0"/>
              <a:t> </a:t>
            </a:r>
            <a:r>
              <a:rPr lang="en-US" sz="2400" dirty="0" err="1"/>
              <a:t>της</a:t>
            </a:r>
            <a:r>
              <a:rPr lang="en-US" sz="2400" dirty="0"/>
              <a:t> </a:t>
            </a:r>
            <a:r>
              <a:rPr lang="en-US" sz="2400" dirty="0" err="1"/>
              <a:t>Ευρω</a:t>
            </a:r>
            <a:r>
              <a:rPr lang="en-US" sz="2400" dirty="0"/>
              <a:t>πα</a:t>
            </a:r>
            <a:r>
              <a:rPr lang="en-US" sz="2400" dirty="0" err="1"/>
              <a:t>ϊκής</a:t>
            </a:r>
            <a:r>
              <a:rPr lang="en-US" sz="2400" dirty="0"/>
              <a:t> </a:t>
            </a:r>
            <a:r>
              <a:rPr lang="en-US" sz="2400" dirty="0" err="1"/>
              <a:t>Ένωσης</a:t>
            </a:r>
            <a:endParaRPr lang="en-US" sz="2400" dirty="0"/>
          </a:p>
          <a:p>
            <a:pPr marL="285750" indent="-228600">
              <a:lnSpc>
                <a:spcPct val="90000"/>
              </a:lnSpc>
              <a:spcAft>
                <a:spcPts val="600"/>
              </a:spcAft>
              <a:buFont typeface="Arial" panose="020B0604020202020204" pitchFamily="34" charset="0"/>
              <a:buChar char="•"/>
            </a:pPr>
            <a:r>
              <a:rPr lang="en-US" sz="2400" dirty="0" err="1"/>
              <a:t>Η</a:t>
            </a:r>
            <a:r>
              <a:rPr lang="en-US" sz="2400" dirty="0"/>
              <a:t> </a:t>
            </a:r>
            <a:r>
              <a:rPr lang="en-US" sz="2400" dirty="0" err="1"/>
              <a:t>Δι</a:t>
            </a:r>
            <a:r>
              <a:rPr lang="en-US" sz="2400" dirty="0"/>
              <a:t>απ</a:t>
            </a:r>
            <a:r>
              <a:rPr lang="en-US" sz="2400" dirty="0" err="1"/>
              <a:t>ίστευση</a:t>
            </a:r>
            <a:r>
              <a:rPr lang="en-US" sz="2400" dirty="0"/>
              <a:t> </a:t>
            </a:r>
            <a:r>
              <a:rPr lang="en-US" sz="2400" dirty="0" err="1"/>
              <a:t>μ</a:t>
            </a:r>
            <a:r>
              <a:rPr lang="en-US" sz="2400" dirty="0"/>
              <a:t>π</a:t>
            </a:r>
            <a:r>
              <a:rPr lang="en-US" sz="2400" dirty="0" err="1"/>
              <a:t>ορεί</a:t>
            </a:r>
            <a:r>
              <a:rPr lang="en-US" sz="2400" dirty="0"/>
              <a:t> </a:t>
            </a:r>
            <a:r>
              <a:rPr lang="en-US" sz="2400" dirty="0" err="1"/>
              <a:t>ν</a:t>
            </a:r>
            <a:r>
              <a:rPr lang="en-US" sz="2400" dirty="0"/>
              <a:t>α </a:t>
            </a:r>
            <a:r>
              <a:rPr lang="en-US" sz="2400" dirty="0" err="1"/>
              <a:t>τερμ</a:t>
            </a:r>
            <a:r>
              <a:rPr lang="en-US" sz="2400" dirty="0"/>
              <a:t>α</a:t>
            </a:r>
            <a:r>
              <a:rPr lang="en-US" sz="2400" dirty="0" err="1"/>
              <a:t>τιστεί</a:t>
            </a:r>
            <a:r>
              <a:rPr lang="en-US" sz="2400" dirty="0"/>
              <a:t> α</a:t>
            </a:r>
            <a:r>
              <a:rPr lang="en-US" sz="2400" dirty="0" err="1"/>
              <a:t>νά</a:t>
            </a:r>
            <a:r>
              <a:rPr lang="en-US" sz="2400" dirty="0"/>
              <a:t> π</a:t>
            </a:r>
            <a:r>
              <a:rPr lang="en-US" sz="2400" dirty="0" err="1"/>
              <a:t>άσ</a:t>
            </a:r>
            <a:r>
              <a:rPr lang="en-US" sz="2400" dirty="0"/>
              <a:t>α </a:t>
            </a:r>
            <a:r>
              <a:rPr lang="en-US" sz="2400" dirty="0" err="1"/>
              <a:t>στιγμή</a:t>
            </a:r>
            <a:r>
              <a:rPr lang="en-US" sz="2400" dirty="0"/>
              <a:t> </a:t>
            </a:r>
            <a:r>
              <a:rPr lang="en-US" sz="2400" dirty="0" err="1"/>
              <a:t>σε</a:t>
            </a:r>
            <a:r>
              <a:rPr lang="en-US" sz="2400" dirty="0"/>
              <a:t> π</a:t>
            </a:r>
            <a:r>
              <a:rPr lang="en-US" sz="2400" dirty="0" err="1"/>
              <a:t>ερί</a:t>
            </a:r>
            <a:r>
              <a:rPr lang="en-US" sz="2400" dirty="0"/>
              <a:t>π</a:t>
            </a:r>
            <a:r>
              <a:rPr lang="en-US" sz="2400" dirty="0" err="1"/>
              <a:t>τωση</a:t>
            </a:r>
            <a:r>
              <a:rPr lang="en-US" sz="2400" dirty="0"/>
              <a:t> π</a:t>
            </a:r>
            <a:r>
              <a:rPr lang="en-US" sz="2400" dirty="0" err="1"/>
              <a:t>ου</a:t>
            </a:r>
            <a:r>
              <a:rPr lang="en-US" sz="2400" dirty="0"/>
              <a:t> </a:t>
            </a:r>
            <a:r>
              <a:rPr lang="en-US" sz="2400" dirty="0" err="1"/>
              <a:t>ο</a:t>
            </a:r>
            <a:r>
              <a:rPr lang="en-US" sz="2400" dirty="0"/>
              <a:t> </a:t>
            </a:r>
            <a:r>
              <a:rPr lang="en-US" sz="2400" dirty="0" err="1"/>
              <a:t>οργ</a:t>
            </a:r>
            <a:r>
              <a:rPr lang="en-US" sz="2400" dirty="0"/>
              <a:t>α</a:t>
            </a:r>
            <a:r>
              <a:rPr lang="en-US" sz="2400" dirty="0" err="1"/>
              <a:t>νισμός</a:t>
            </a:r>
            <a:r>
              <a:rPr lang="en-US" sz="2400" dirty="0"/>
              <a:t>  πα</a:t>
            </a:r>
            <a:r>
              <a:rPr lang="en-US" sz="2400" dirty="0" err="1"/>
              <a:t>ύσει</a:t>
            </a:r>
            <a:r>
              <a:rPr lang="en-US" sz="2400" dirty="0"/>
              <a:t> </a:t>
            </a:r>
            <a:r>
              <a:rPr lang="en-US" sz="2400" dirty="0" err="1"/>
              <a:t>ν</a:t>
            </a:r>
            <a:r>
              <a:rPr lang="en-US" sz="2400" dirty="0"/>
              <a:t>α </a:t>
            </a:r>
            <a:r>
              <a:rPr lang="en-US" sz="2400" dirty="0" err="1"/>
              <a:t>υφίστ</a:t>
            </a:r>
            <a:r>
              <a:rPr lang="en-US" sz="2400" dirty="0"/>
              <a:t>α</a:t>
            </a:r>
            <a:r>
              <a:rPr lang="en-US" sz="2400" dirty="0" err="1"/>
              <a:t>τ</a:t>
            </a:r>
            <a:r>
              <a:rPr lang="en-US" sz="2400" dirty="0"/>
              <a:t>α</a:t>
            </a:r>
            <a:r>
              <a:rPr lang="en-US" sz="2400" dirty="0" err="1"/>
              <a:t>ι</a:t>
            </a:r>
            <a:r>
              <a:rPr lang="en-US" sz="2400" dirty="0"/>
              <a:t> </a:t>
            </a:r>
            <a:r>
              <a:rPr lang="en-US" sz="2400" dirty="0" err="1"/>
              <a:t>ή</a:t>
            </a:r>
            <a:r>
              <a:rPr lang="en-US" sz="2400" dirty="0"/>
              <a:t> </a:t>
            </a:r>
            <a:r>
              <a:rPr lang="en-US" sz="2400" dirty="0" err="1"/>
              <a:t>σε</a:t>
            </a:r>
            <a:r>
              <a:rPr lang="en-US" sz="2400" dirty="0"/>
              <a:t> π</a:t>
            </a:r>
            <a:r>
              <a:rPr lang="en-US" sz="2400" dirty="0" err="1"/>
              <a:t>ερί</a:t>
            </a:r>
            <a:r>
              <a:rPr lang="en-US" sz="2400" dirty="0"/>
              <a:t>π</a:t>
            </a:r>
            <a:r>
              <a:rPr lang="en-US" sz="2400" dirty="0" err="1"/>
              <a:t>τωση</a:t>
            </a:r>
            <a:r>
              <a:rPr lang="en-US" sz="2400" dirty="0"/>
              <a:t> π</a:t>
            </a:r>
            <a:r>
              <a:rPr lang="en-US" sz="2400" dirty="0" err="1"/>
              <a:t>ου</a:t>
            </a:r>
            <a:r>
              <a:rPr lang="en-US" sz="2400" dirty="0"/>
              <a:t> </a:t>
            </a:r>
            <a:r>
              <a:rPr lang="en-US" sz="2400" dirty="0" err="1"/>
              <a:t>η</a:t>
            </a:r>
            <a:r>
              <a:rPr lang="en-US" sz="2400" dirty="0"/>
              <a:t> </a:t>
            </a:r>
            <a:r>
              <a:rPr lang="en-US" sz="2400" dirty="0" err="1"/>
              <a:t>Εθνική</a:t>
            </a:r>
            <a:r>
              <a:rPr lang="en-US" sz="2400" dirty="0"/>
              <a:t> </a:t>
            </a:r>
            <a:r>
              <a:rPr lang="en-US" sz="2400" dirty="0" err="1"/>
              <a:t>Υ</a:t>
            </a:r>
            <a:r>
              <a:rPr lang="en-US" sz="2400" dirty="0"/>
              <a:t>π</a:t>
            </a:r>
            <a:r>
              <a:rPr lang="en-US" sz="2400" dirty="0" err="1"/>
              <a:t>ηρεσί</a:t>
            </a:r>
            <a:r>
              <a:rPr lang="en-US" sz="2400" dirty="0"/>
              <a:t>α απ</a:t>
            </a:r>
            <a:r>
              <a:rPr lang="en-US" sz="2400" dirty="0" err="1"/>
              <a:t>οφ</a:t>
            </a:r>
            <a:r>
              <a:rPr lang="en-US" sz="2400" dirty="0"/>
              <a:t>α</a:t>
            </a:r>
            <a:r>
              <a:rPr lang="en-US" sz="2400" dirty="0" err="1"/>
              <a:t>σίσει</a:t>
            </a:r>
            <a:r>
              <a:rPr lang="en-US" sz="2400" dirty="0"/>
              <a:t> </a:t>
            </a:r>
            <a:r>
              <a:rPr lang="en-US" sz="2400" dirty="0" err="1"/>
              <a:t>τον</a:t>
            </a:r>
            <a:r>
              <a:rPr lang="en-US" sz="2400" dirty="0"/>
              <a:t> </a:t>
            </a:r>
            <a:r>
              <a:rPr lang="en-US" sz="2400" dirty="0" err="1"/>
              <a:t>τερμ</a:t>
            </a:r>
            <a:r>
              <a:rPr lang="en-US" sz="2400" dirty="0"/>
              <a:t>α</a:t>
            </a:r>
            <a:r>
              <a:rPr lang="en-US" sz="2400" dirty="0" err="1"/>
              <a:t>τισμό</a:t>
            </a:r>
            <a:r>
              <a:rPr lang="en-US" sz="2400" dirty="0"/>
              <a:t> </a:t>
            </a:r>
            <a:r>
              <a:rPr lang="en-US" sz="2400" dirty="0" err="1"/>
              <a:t>της</a:t>
            </a:r>
            <a:r>
              <a:rPr lang="en-US" sz="2400" dirty="0"/>
              <a:t> </a:t>
            </a:r>
            <a:r>
              <a:rPr lang="en-US" sz="2400" dirty="0" err="1"/>
              <a:t>Δι</a:t>
            </a:r>
            <a:r>
              <a:rPr lang="en-US" sz="2400" dirty="0"/>
              <a:t>απ</a:t>
            </a:r>
            <a:r>
              <a:rPr lang="en-US" sz="2400" dirty="0" err="1"/>
              <a:t>ίστευσης</a:t>
            </a:r>
            <a:r>
              <a:rPr lang="en-US" sz="2400" dirty="0"/>
              <a:t> </a:t>
            </a:r>
          </a:p>
          <a:p>
            <a:pPr marL="285750" indent="-228600">
              <a:lnSpc>
                <a:spcPct val="90000"/>
              </a:lnSpc>
              <a:spcAft>
                <a:spcPts val="600"/>
              </a:spcAft>
              <a:buFont typeface="Arial" panose="020B0604020202020204" pitchFamily="34" charset="0"/>
              <a:buChar char="•"/>
            </a:pPr>
            <a:r>
              <a:rPr lang="en-US" sz="2400" dirty="0" err="1"/>
              <a:t>Οι</a:t>
            </a:r>
            <a:r>
              <a:rPr lang="en-US" sz="2400" dirty="0"/>
              <a:t> </a:t>
            </a:r>
            <a:r>
              <a:rPr lang="en-US" sz="2400" dirty="0" err="1"/>
              <a:t>ετήσιες</a:t>
            </a:r>
            <a:r>
              <a:rPr lang="en-US" sz="2400" dirty="0"/>
              <a:t> </a:t>
            </a:r>
            <a:r>
              <a:rPr lang="en-US" sz="2400" dirty="0" err="1"/>
              <a:t>ε</a:t>
            </a:r>
            <a:r>
              <a:rPr lang="en-US" sz="2400" dirty="0"/>
              <a:t>π</a:t>
            </a:r>
            <a:r>
              <a:rPr lang="en-US" sz="2400" dirty="0" err="1"/>
              <a:t>ιχορηγήσεις</a:t>
            </a:r>
            <a:r>
              <a:rPr lang="en-US" sz="2400" dirty="0"/>
              <a:t> </a:t>
            </a:r>
            <a:r>
              <a:rPr lang="en-US" sz="2400" dirty="0" err="1"/>
              <a:t>γι</a:t>
            </a:r>
            <a:r>
              <a:rPr lang="en-US" sz="2400" dirty="0"/>
              <a:t>α </a:t>
            </a:r>
            <a:r>
              <a:rPr lang="en-US" sz="2400" dirty="0" err="1"/>
              <a:t>τους</a:t>
            </a:r>
            <a:r>
              <a:rPr lang="en-US" sz="2400" dirty="0"/>
              <a:t> </a:t>
            </a:r>
            <a:r>
              <a:rPr lang="en-US" sz="2400" dirty="0" err="1"/>
              <a:t>δι</a:t>
            </a:r>
            <a:r>
              <a:rPr lang="en-US" sz="2400" dirty="0"/>
              <a:t>απ</a:t>
            </a:r>
            <a:r>
              <a:rPr lang="en-US" sz="2400" dirty="0" err="1"/>
              <a:t>ιστευμένους</a:t>
            </a:r>
            <a:r>
              <a:rPr lang="en-US" sz="2400" dirty="0"/>
              <a:t> </a:t>
            </a:r>
            <a:r>
              <a:rPr lang="en-US" sz="2400" dirty="0" err="1"/>
              <a:t>οργ</a:t>
            </a:r>
            <a:r>
              <a:rPr lang="en-US" sz="2400" dirty="0"/>
              <a:t>α</a:t>
            </a:r>
            <a:r>
              <a:rPr lang="en-US" sz="2400" dirty="0" err="1"/>
              <a:t>νισμούς</a:t>
            </a:r>
            <a:r>
              <a:rPr lang="en-US" sz="2400" dirty="0"/>
              <a:t> </a:t>
            </a:r>
            <a:r>
              <a:rPr lang="en-US" sz="2400" dirty="0" err="1"/>
              <a:t>θ</a:t>
            </a:r>
            <a:r>
              <a:rPr lang="en-US" sz="2400" dirty="0"/>
              <a:t>α βα</a:t>
            </a:r>
            <a:r>
              <a:rPr lang="en-US" sz="2400" dirty="0" err="1"/>
              <a:t>σίζοντ</a:t>
            </a:r>
            <a:r>
              <a:rPr lang="en-US" sz="2400" dirty="0"/>
              <a:t>α</a:t>
            </a:r>
            <a:r>
              <a:rPr lang="en-US" sz="2400" dirty="0" err="1"/>
              <a:t>ι</a:t>
            </a:r>
            <a:r>
              <a:rPr lang="en-US" sz="2400" dirty="0"/>
              <a:t> </a:t>
            </a:r>
            <a:r>
              <a:rPr lang="en-US" sz="2400" dirty="0" err="1"/>
              <a:t>σε</a:t>
            </a:r>
            <a:r>
              <a:rPr lang="en-US" sz="2400" dirty="0"/>
              <a:t> </a:t>
            </a:r>
            <a:r>
              <a:rPr lang="en-US" sz="2400" dirty="0" err="1"/>
              <a:t>διάφορ</a:t>
            </a:r>
            <a:r>
              <a:rPr lang="en-US" sz="2400" dirty="0"/>
              <a:t>α  </a:t>
            </a:r>
            <a:r>
              <a:rPr lang="en-US" sz="2400" dirty="0" err="1"/>
              <a:t>κριτήρι</a:t>
            </a:r>
            <a:r>
              <a:rPr lang="en-US" sz="2400" dirty="0"/>
              <a:t>α: </a:t>
            </a:r>
            <a:r>
              <a:rPr lang="en-US" sz="2400" dirty="0" err="1"/>
              <a:t>ε</a:t>
            </a:r>
            <a:r>
              <a:rPr lang="en-US" sz="2400" dirty="0"/>
              <a:t>π</a:t>
            </a:r>
            <a:r>
              <a:rPr lang="en-US" sz="2400" dirty="0" err="1"/>
              <a:t>ιδόσεις</a:t>
            </a:r>
            <a:r>
              <a:rPr lang="en-US" sz="2400" dirty="0"/>
              <a:t> β</a:t>
            </a:r>
            <a:r>
              <a:rPr lang="en-US" sz="2400" dirty="0" err="1"/>
              <a:t>άσει</a:t>
            </a:r>
            <a:r>
              <a:rPr lang="en-US" sz="2400" dirty="0"/>
              <a:t> </a:t>
            </a:r>
            <a:r>
              <a:rPr lang="en-US" sz="2400" dirty="0" err="1"/>
              <a:t>τελικών</a:t>
            </a:r>
            <a:r>
              <a:rPr lang="en-US" sz="2400" dirty="0"/>
              <a:t> </a:t>
            </a:r>
            <a:r>
              <a:rPr lang="en-US" sz="2400" dirty="0" err="1"/>
              <a:t>εκθέσεων</a:t>
            </a:r>
            <a:r>
              <a:rPr lang="en-US" sz="2400" dirty="0"/>
              <a:t>,  π</a:t>
            </a:r>
            <a:r>
              <a:rPr lang="en-US" sz="2400" dirty="0" err="1"/>
              <a:t>οιοτικής</a:t>
            </a:r>
            <a:r>
              <a:rPr lang="en-US" sz="2400" dirty="0"/>
              <a:t> α</a:t>
            </a:r>
            <a:r>
              <a:rPr lang="en-US" sz="2400" dirty="0" err="1"/>
              <a:t>ξιολόγησης</a:t>
            </a:r>
            <a:r>
              <a:rPr lang="en-US" sz="2400" dirty="0"/>
              <a:t> α</a:t>
            </a:r>
            <a:r>
              <a:rPr lang="en-US" sz="2400" dirty="0" err="1"/>
              <a:t>ίτησης</a:t>
            </a:r>
            <a:r>
              <a:rPr lang="en-US" sz="2400" dirty="0"/>
              <a:t> </a:t>
            </a:r>
            <a:r>
              <a:rPr lang="en-US" sz="2400" dirty="0" err="1"/>
              <a:t>γι</a:t>
            </a:r>
            <a:r>
              <a:rPr lang="en-US" sz="2400" dirty="0"/>
              <a:t>α </a:t>
            </a:r>
            <a:r>
              <a:rPr lang="en-US" sz="2400" dirty="0" err="1"/>
              <a:t>δι</a:t>
            </a:r>
            <a:r>
              <a:rPr lang="en-US" sz="2400" dirty="0"/>
              <a:t>απ</a:t>
            </a:r>
            <a:r>
              <a:rPr lang="en-US" sz="2400" dirty="0" err="1"/>
              <a:t>ίστευση</a:t>
            </a:r>
            <a:r>
              <a:rPr lang="en-US" sz="2400" dirty="0"/>
              <a:t> </a:t>
            </a:r>
            <a:r>
              <a:rPr lang="en-US" sz="2400" dirty="0" err="1"/>
              <a:t>σε</a:t>
            </a:r>
            <a:r>
              <a:rPr lang="en-US" sz="2400" dirty="0"/>
              <a:t> π</a:t>
            </a:r>
            <a:r>
              <a:rPr lang="en-US" sz="2400" dirty="0" err="1"/>
              <a:t>ερί</a:t>
            </a:r>
            <a:r>
              <a:rPr lang="en-US" sz="2400" dirty="0"/>
              <a:t>π</a:t>
            </a:r>
            <a:r>
              <a:rPr lang="en-US" sz="2400" dirty="0" err="1"/>
              <a:t>τωση</a:t>
            </a:r>
            <a:r>
              <a:rPr lang="en-US" sz="2400" dirty="0"/>
              <a:t> </a:t>
            </a:r>
            <a:r>
              <a:rPr lang="en-US" sz="2400" dirty="0" err="1"/>
              <a:t>νέο-εισερχόμενου</a:t>
            </a:r>
            <a:r>
              <a:rPr lang="en-US" sz="2400" dirty="0"/>
              <a:t> </a:t>
            </a:r>
            <a:r>
              <a:rPr lang="en-US" sz="2400" dirty="0" err="1"/>
              <a:t>οργ</a:t>
            </a:r>
            <a:r>
              <a:rPr lang="en-US" sz="2400" dirty="0"/>
              <a:t>α</a:t>
            </a:r>
            <a:r>
              <a:rPr lang="en-US" sz="2400" dirty="0" err="1"/>
              <a:t>νισμού</a:t>
            </a:r>
            <a:r>
              <a:rPr lang="en-US" sz="2400" dirty="0"/>
              <a:t>, </a:t>
            </a:r>
            <a:r>
              <a:rPr lang="en-US" sz="2400" dirty="0" err="1"/>
              <a:t>δρ</a:t>
            </a:r>
            <a:r>
              <a:rPr lang="en-US" sz="2400" dirty="0"/>
              <a:t>α</a:t>
            </a:r>
            <a:r>
              <a:rPr lang="en-US" sz="2400" dirty="0" err="1"/>
              <a:t>στηριότητες</a:t>
            </a:r>
            <a:r>
              <a:rPr lang="en-US" sz="2400" dirty="0"/>
              <a:t> π</a:t>
            </a:r>
            <a:r>
              <a:rPr lang="en-US" sz="2400" dirty="0" err="1"/>
              <a:t>ου</a:t>
            </a:r>
            <a:r>
              <a:rPr lang="en-US" sz="2400" dirty="0"/>
              <a:t> </a:t>
            </a:r>
            <a:r>
              <a:rPr lang="en-US" sz="2400" dirty="0" err="1"/>
              <a:t>ζητούντ</a:t>
            </a:r>
            <a:r>
              <a:rPr lang="en-US" sz="2400" dirty="0"/>
              <a:t>α</a:t>
            </a:r>
            <a:r>
              <a:rPr lang="en-US" sz="2400" dirty="0" err="1"/>
              <a:t>ι</a:t>
            </a:r>
            <a:r>
              <a:rPr lang="en-US" sz="2400" dirty="0"/>
              <a:t> απ</a:t>
            </a:r>
            <a:r>
              <a:rPr lang="en-US" sz="2400" dirty="0" err="1"/>
              <a:t>ό</a:t>
            </a:r>
            <a:r>
              <a:rPr lang="en-US" sz="2400" dirty="0"/>
              <a:t> </a:t>
            </a:r>
            <a:r>
              <a:rPr lang="en-US" sz="2400" dirty="0" err="1"/>
              <a:t>τον</a:t>
            </a:r>
            <a:r>
              <a:rPr lang="en-US" sz="2400" dirty="0"/>
              <a:t>  α</a:t>
            </a:r>
            <a:r>
              <a:rPr lang="en-US" sz="2400" dirty="0" err="1"/>
              <a:t>ιτούντ</a:t>
            </a:r>
            <a:r>
              <a:rPr lang="en-US" sz="2400" dirty="0"/>
              <a:t>α, π</a:t>
            </a:r>
            <a:r>
              <a:rPr lang="en-US" sz="2400" dirty="0" err="1"/>
              <a:t>ροτερ</a:t>
            </a:r>
            <a:r>
              <a:rPr lang="en-US" sz="2400" dirty="0"/>
              <a:t>α</a:t>
            </a:r>
            <a:r>
              <a:rPr lang="en-US" sz="2400" dirty="0" err="1"/>
              <a:t>ιότητες</a:t>
            </a:r>
            <a:r>
              <a:rPr lang="en-US" sz="2400" dirty="0"/>
              <a:t> π</a:t>
            </a:r>
            <a:r>
              <a:rPr lang="en-US" sz="2400" dirty="0" err="1"/>
              <a:t>ου</a:t>
            </a:r>
            <a:r>
              <a:rPr lang="en-US" sz="2400" dirty="0"/>
              <a:t> </a:t>
            </a:r>
            <a:r>
              <a:rPr lang="en-US" sz="2400" dirty="0" err="1"/>
              <a:t>κ</a:t>
            </a:r>
            <a:r>
              <a:rPr lang="en-US" sz="2400" dirty="0"/>
              <a:t>α</a:t>
            </a:r>
            <a:r>
              <a:rPr lang="en-US" sz="2400" dirty="0" err="1"/>
              <a:t>θορίζοντ</a:t>
            </a:r>
            <a:r>
              <a:rPr lang="en-US" sz="2400" dirty="0"/>
              <a:t>α</a:t>
            </a:r>
            <a:r>
              <a:rPr lang="en-US" sz="2400" dirty="0" err="1"/>
              <a:t>ι</a:t>
            </a:r>
            <a:r>
              <a:rPr lang="en-US" sz="2400" dirty="0"/>
              <a:t> </a:t>
            </a:r>
            <a:r>
              <a:rPr lang="en-US" sz="2400" dirty="0" err="1"/>
              <a:t>σε</a:t>
            </a:r>
            <a:r>
              <a:rPr lang="en-US" sz="2400" dirty="0"/>
              <a:t> </a:t>
            </a:r>
            <a:r>
              <a:rPr lang="en-US" sz="2400" dirty="0" err="1"/>
              <a:t>ετήσι</a:t>
            </a:r>
            <a:r>
              <a:rPr lang="en-US" sz="2400" dirty="0"/>
              <a:t>α β</a:t>
            </a:r>
            <a:r>
              <a:rPr lang="en-US" sz="2400" dirty="0" err="1"/>
              <a:t>άση</a:t>
            </a:r>
            <a:r>
              <a:rPr lang="en-US" sz="2400" dirty="0"/>
              <a:t>, </a:t>
            </a:r>
            <a:r>
              <a:rPr lang="en-US" sz="2400" dirty="0" err="1"/>
              <a:t>δι</a:t>
            </a:r>
            <a:r>
              <a:rPr lang="en-US" sz="2400" dirty="0"/>
              <a:t>α</a:t>
            </a:r>
            <a:r>
              <a:rPr lang="en-US" sz="2400" dirty="0" err="1"/>
              <a:t>θέσιμος</a:t>
            </a:r>
            <a:r>
              <a:rPr lang="en-US" sz="2400" dirty="0"/>
              <a:t>  π</a:t>
            </a:r>
            <a:r>
              <a:rPr lang="en-US" sz="2400" dirty="0" err="1"/>
              <a:t>ροϋ</a:t>
            </a:r>
            <a:r>
              <a:rPr lang="en-US" sz="2400" dirty="0"/>
              <a:t>π</a:t>
            </a:r>
            <a:r>
              <a:rPr lang="en-US" sz="2400" dirty="0" err="1"/>
              <a:t>ολογισμός</a:t>
            </a:r>
            <a:r>
              <a:rPr lang="en-US" sz="2400" dirty="0"/>
              <a:t> </a:t>
            </a:r>
            <a:r>
              <a:rPr lang="en-US" sz="2400" dirty="0" err="1"/>
              <a:t>κ.ά</a:t>
            </a:r>
            <a:r>
              <a:rPr lang="en-US" sz="2400" dirty="0"/>
              <a:t>. </a:t>
            </a:r>
          </a:p>
          <a:p>
            <a:pPr marL="171450"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r>
              <a:rPr lang="en-US" sz="2400" dirty="0" err="1"/>
              <a:t>Διάρκει</a:t>
            </a:r>
            <a:r>
              <a:rPr lang="en-US" sz="2400" dirty="0"/>
              <a:t>α </a:t>
            </a:r>
            <a:r>
              <a:rPr lang="en-US" sz="2400" dirty="0" err="1"/>
              <a:t>ισχύος</a:t>
            </a:r>
            <a:r>
              <a:rPr lang="en-US" sz="2400" dirty="0"/>
              <a:t> </a:t>
            </a:r>
            <a:r>
              <a:rPr lang="en-US" sz="2400" dirty="0" err="1"/>
              <a:t>της</a:t>
            </a:r>
            <a:r>
              <a:rPr lang="en-US" sz="2400" dirty="0"/>
              <a:t> </a:t>
            </a:r>
            <a:r>
              <a:rPr lang="en-US" sz="2400" dirty="0" err="1"/>
              <a:t>Δι</a:t>
            </a:r>
            <a:r>
              <a:rPr lang="en-US" sz="2400" dirty="0"/>
              <a:t>απ</a:t>
            </a:r>
            <a:r>
              <a:rPr lang="en-US" sz="2400" dirty="0" err="1"/>
              <a:t>ίστευσης</a:t>
            </a:r>
            <a:r>
              <a:rPr lang="en-US" sz="2400" dirty="0"/>
              <a:t>: 2021-2027</a:t>
            </a:r>
          </a:p>
          <a:p>
            <a:pPr marL="285750" indent="-228600">
              <a:lnSpc>
                <a:spcPct val="90000"/>
              </a:lnSpc>
              <a:spcAft>
                <a:spcPts val="600"/>
              </a:spcAft>
              <a:buFont typeface="Arial" panose="020B0604020202020204" pitchFamily="34" charset="0"/>
              <a:buChar char="•"/>
            </a:pPr>
            <a:r>
              <a:rPr lang="en-US" sz="2400" dirty="0" err="1"/>
              <a:t>Διάρκει</a:t>
            </a:r>
            <a:r>
              <a:rPr lang="en-US" sz="2400" dirty="0"/>
              <a:t>α </a:t>
            </a:r>
            <a:r>
              <a:rPr lang="en-US" sz="2400" dirty="0" err="1"/>
              <a:t>ισχύος</a:t>
            </a:r>
            <a:r>
              <a:rPr lang="en-US" sz="2400" dirty="0"/>
              <a:t> </a:t>
            </a:r>
            <a:r>
              <a:rPr lang="en-US" sz="2400" dirty="0" err="1"/>
              <a:t>του</a:t>
            </a:r>
            <a:r>
              <a:rPr lang="en-US" sz="2400" dirty="0"/>
              <a:t> Erasmus Plan: 2 – 5 </a:t>
            </a:r>
            <a:r>
              <a:rPr lang="en-US" sz="2400" dirty="0" err="1"/>
              <a:t>έτη</a:t>
            </a:r>
            <a:endParaRPr lang="en-US" sz="2400" dirty="0"/>
          </a:p>
          <a:p>
            <a:pPr indent="-228600">
              <a:lnSpc>
                <a:spcPct val="90000"/>
              </a:lnSpc>
              <a:spcAft>
                <a:spcPts val="6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32910188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78E9BB-599F-528B-F2EF-D41606F0D0C0}"/>
              </a:ext>
            </a:extLst>
          </p:cNvPr>
          <p:cNvPicPr>
            <a:picLocks noChangeAspect="1"/>
          </p:cNvPicPr>
          <p:nvPr/>
        </p:nvPicPr>
        <p:blipFill rotWithShape="1">
          <a:blip r:embed="rId3"/>
          <a:srcRect t="19077" b="1136"/>
          <a:stretch/>
        </p:blipFill>
        <p:spPr>
          <a:xfrm>
            <a:off x="21" y="23156"/>
            <a:ext cx="12191979" cy="6857990"/>
          </a:xfrm>
          <a:prstGeom prst="rect">
            <a:avLst/>
          </a:prstGeom>
        </p:spPr>
      </p:pic>
      <p:sp useBgFill="1">
        <p:nvSpPr>
          <p:cNvPr id="9" name="Rectangle 8">
            <a:extLst>
              <a:ext uri="{FF2B5EF4-FFF2-40B4-BE49-F238E27FC236}">
                <a16:creationId xmlns:a16="http://schemas.microsoft.com/office/drawing/2014/main" id="{8EB2B82E-9519-13BE-F662-21976E2C7A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9043" y="1170650"/>
            <a:ext cx="9873914" cy="45283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1286331" y="2076173"/>
            <a:ext cx="3703486" cy="2751955"/>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200" dirty="0" err="1">
                <a:latin typeface="+mj-lt"/>
                <a:ea typeface="+mj-ea"/>
                <a:cs typeface="+mj-cs"/>
              </a:rPr>
              <a:t>Αν</a:t>
            </a:r>
            <a:r>
              <a:rPr lang="en-US" sz="3200" dirty="0">
                <a:latin typeface="+mj-lt"/>
                <a:ea typeface="+mj-ea"/>
                <a:cs typeface="+mj-cs"/>
              </a:rPr>
              <a:t>α</a:t>
            </a:r>
            <a:r>
              <a:rPr lang="en-US" sz="3200" dirty="0" err="1">
                <a:latin typeface="+mj-lt"/>
                <a:ea typeface="+mj-ea"/>
                <a:cs typeface="+mj-cs"/>
              </a:rPr>
              <a:t>γνώριση</a:t>
            </a:r>
            <a:r>
              <a:rPr lang="en-US" sz="3200" dirty="0">
                <a:latin typeface="+mj-lt"/>
                <a:ea typeface="+mj-ea"/>
                <a:cs typeface="+mj-cs"/>
              </a:rPr>
              <a:t> </a:t>
            </a:r>
            <a:r>
              <a:rPr lang="en-US" sz="3200" dirty="0" err="1">
                <a:latin typeface="+mj-lt"/>
                <a:ea typeface="+mj-ea"/>
                <a:cs typeface="+mj-cs"/>
              </a:rPr>
              <a:t>Αριστεί</a:t>
            </a:r>
            <a:r>
              <a:rPr lang="en-US" sz="3200" dirty="0">
                <a:latin typeface="+mj-lt"/>
                <a:ea typeface="+mj-ea"/>
                <a:cs typeface="+mj-cs"/>
              </a:rPr>
              <a:t>α</a:t>
            </a:r>
            <a:r>
              <a:rPr lang="en-US" sz="3200" dirty="0" err="1">
                <a:latin typeface="+mj-lt"/>
                <a:ea typeface="+mj-ea"/>
                <a:cs typeface="+mj-cs"/>
              </a:rPr>
              <a:t>ς</a:t>
            </a:r>
            <a:endParaRPr lang="en-US" sz="3200" dirty="0">
              <a:latin typeface="+mj-lt"/>
              <a:ea typeface="+mj-ea"/>
              <a:cs typeface="+mj-cs"/>
            </a:endParaRPr>
          </a:p>
        </p:txBody>
      </p:sp>
      <p:cxnSp>
        <p:nvCxnSpPr>
          <p:cNvPr id="11" name="Straight Connector 10">
            <a:extLst>
              <a:ext uri="{FF2B5EF4-FFF2-40B4-BE49-F238E27FC236}">
                <a16:creationId xmlns:a16="http://schemas.microsoft.com/office/drawing/2014/main" id="{58111A9F-5A83-81E0-CD78-A5959435DC2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47465" y="1762828"/>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575720" y="1133730"/>
            <a:ext cx="7246197" cy="4528302"/>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sz="2400" dirty="0" err="1"/>
              <a:t>Οι</a:t>
            </a:r>
            <a:r>
              <a:rPr lang="en-US" sz="2400" dirty="0"/>
              <a:t> </a:t>
            </a:r>
            <a:r>
              <a:rPr lang="en-US" sz="2400" dirty="0" err="1"/>
              <a:t>δι</a:t>
            </a:r>
            <a:r>
              <a:rPr lang="en-US" sz="2400" dirty="0"/>
              <a:t>απ</a:t>
            </a:r>
            <a:r>
              <a:rPr lang="en-US" sz="2400" dirty="0" err="1"/>
              <a:t>ιστευμένοι</a:t>
            </a:r>
            <a:r>
              <a:rPr lang="en-US" sz="2400" dirty="0"/>
              <a:t> </a:t>
            </a:r>
            <a:r>
              <a:rPr lang="en-US" sz="2400" dirty="0" err="1"/>
              <a:t>οργ</a:t>
            </a:r>
            <a:r>
              <a:rPr lang="en-US" sz="2400" dirty="0"/>
              <a:t>α</a:t>
            </a:r>
            <a:r>
              <a:rPr lang="en-US" sz="2400" dirty="0" err="1"/>
              <a:t>νισμοί</a:t>
            </a:r>
            <a:r>
              <a:rPr lang="en-US" sz="2400" dirty="0"/>
              <a:t> π</a:t>
            </a:r>
            <a:r>
              <a:rPr lang="en-US" sz="2400" dirty="0" err="1"/>
              <a:t>ου</a:t>
            </a:r>
            <a:r>
              <a:rPr lang="en-US" sz="2400" dirty="0"/>
              <a:t> </a:t>
            </a:r>
            <a:r>
              <a:rPr lang="en-US" sz="2400" dirty="0" err="1"/>
              <a:t>σημειώνουν</a:t>
            </a:r>
            <a:r>
              <a:rPr lang="en-US" sz="2400" dirty="0"/>
              <a:t> </a:t>
            </a:r>
            <a:r>
              <a:rPr lang="en-US" sz="2400" dirty="0" err="1"/>
              <a:t>τις</a:t>
            </a:r>
            <a:r>
              <a:rPr lang="en-US" sz="2400" dirty="0"/>
              <a:t> </a:t>
            </a:r>
            <a:r>
              <a:rPr lang="en-US" sz="2400" dirty="0" err="1"/>
              <a:t>κ</a:t>
            </a:r>
            <a:r>
              <a:rPr lang="en-US" sz="2400" dirty="0"/>
              <a:t>α</a:t>
            </a:r>
            <a:r>
              <a:rPr lang="en-US" sz="2400" dirty="0" err="1"/>
              <a:t>λύτερες</a:t>
            </a:r>
            <a:r>
              <a:rPr lang="en-US" sz="2400" dirty="0"/>
              <a:t> </a:t>
            </a:r>
            <a:r>
              <a:rPr lang="en-US" sz="2400" dirty="0" err="1"/>
              <a:t>ε</a:t>
            </a:r>
            <a:r>
              <a:rPr lang="en-US" sz="2400" dirty="0"/>
              <a:t>π</a:t>
            </a:r>
            <a:r>
              <a:rPr lang="en-US" sz="2400" dirty="0" err="1"/>
              <a:t>ιδόσεις</a:t>
            </a:r>
            <a:r>
              <a:rPr lang="en-US" sz="2400" dirty="0"/>
              <a:t> </a:t>
            </a:r>
            <a:r>
              <a:rPr lang="en-US" sz="2400" dirty="0" err="1"/>
              <a:t>κ</a:t>
            </a:r>
            <a:r>
              <a:rPr lang="en-US" sz="2400" dirty="0"/>
              <a:t>α</a:t>
            </a:r>
            <a:r>
              <a:rPr lang="en-US" sz="2400" dirty="0" err="1"/>
              <a:t>τά</a:t>
            </a:r>
            <a:r>
              <a:rPr lang="en-US" sz="2400" dirty="0"/>
              <a:t> </a:t>
            </a:r>
            <a:r>
              <a:rPr lang="en-US" sz="2400" dirty="0" err="1"/>
              <a:t>την</a:t>
            </a:r>
            <a:r>
              <a:rPr lang="en-US" sz="2400" dirty="0"/>
              <a:t> </a:t>
            </a:r>
            <a:r>
              <a:rPr lang="en-US" sz="2400" dirty="0" err="1"/>
              <a:t>υλο</a:t>
            </a:r>
            <a:r>
              <a:rPr lang="en-US" sz="2400" dirty="0"/>
              <a:t>π</a:t>
            </a:r>
            <a:r>
              <a:rPr lang="en-US" sz="2400" dirty="0" err="1"/>
              <a:t>οίηση</a:t>
            </a:r>
            <a:r>
              <a:rPr lang="en-US" sz="2400" dirty="0"/>
              <a:t> </a:t>
            </a:r>
            <a:r>
              <a:rPr lang="en-US" sz="2400" dirty="0" err="1"/>
              <a:t>των</a:t>
            </a:r>
            <a:r>
              <a:rPr lang="en-US" sz="2400" dirty="0"/>
              <a:t> </a:t>
            </a:r>
            <a:r>
              <a:rPr lang="en-US" sz="2400" dirty="0" err="1"/>
              <a:t>σχεδίων</a:t>
            </a:r>
            <a:r>
              <a:rPr lang="en-US" sz="2400" dirty="0"/>
              <a:t> </a:t>
            </a:r>
            <a:r>
              <a:rPr lang="en-US" sz="2400" dirty="0" err="1"/>
              <a:t>τους</a:t>
            </a:r>
            <a:r>
              <a:rPr lang="en-US" sz="2400" dirty="0"/>
              <a:t> </a:t>
            </a:r>
            <a:r>
              <a:rPr lang="en-US" sz="2400" dirty="0" err="1"/>
              <a:t>μετέ</a:t>
            </a:r>
            <a:r>
              <a:rPr lang="en-US" sz="2400" dirty="0"/>
              <a:t>π</a:t>
            </a:r>
            <a:r>
              <a:rPr lang="en-US" sz="2400" dirty="0" err="1"/>
              <a:t>ειτ</a:t>
            </a:r>
            <a:r>
              <a:rPr lang="en-US" sz="2400" dirty="0"/>
              <a:t>α, </a:t>
            </a:r>
            <a:r>
              <a:rPr lang="en-US" sz="2400" dirty="0" err="1"/>
              <a:t>θ</a:t>
            </a:r>
            <a:r>
              <a:rPr lang="en-US" sz="2400" dirty="0"/>
              <a:t>α </a:t>
            </a:r>
            <a:r>
              <a:rPr lang="en-US" sz="2400" dirty="0" err="1"/>
              <a:t>τυγχάνουν</a:t>
            </a:r>
            <a:r>
              <a:rPr lang="en-US" sz="2400" dirty="0"/>
              <a:t> α</a:t>
            </a:r>
            <a:r>
              <a:rPr lang="en-US" sz="2400" dirty="0" err="1"/>
              <a:t>ν</a:t>
            </a:r>
            <a:r>
              <a:rPr lang="en-US" sz="2400" dirty="0"/>
              <a:t>α</a:t>
            </a:r>
            <a:r>
              <a:rPr lang="en-US" sz="2400" dirty="0" err="1"/>
              <a:t>γνώρισης</a:t>
            </a:r>
            <a:r>
              <a:rPr lang="en-US" sz="2400" dirty="0"/>
              <a:t> </a:t>
            </a:r>
            <a:r>
              <a:rPr lang="en-US" sz="2400" dirty="0" err="1"/>
              <a:t>μέσω</a:t>
            </a:r>
            <a:r>
              <a:rPr lang="en-US" sz="2400" dirty="0"/>
              <a:t> απ</a:t>
            </a:r>
            <a:r>
              <a:rPr lang="en-US" sz="2400" dirty="0" err="1"/>
              <a:t>ονομής</a:t>
            </a:r>
            <a:r>
              <a:rPr lang="en-US" sz="2400" dirty="0"/>
              <a:t> </a:t>
            </a:r>
            <a:r>
              <a:rPr lang="en-US" sz="2400" dirty="0" err="1"/>
              <a:t>σημάτων</a:t>
            </a:r>
            <a:r>
              <a:rPr lang="en-US" sz="2400" dirty="0"/>
              <a:t> α</a:t>
            </a:r>
            <a:r>
              <a:rPr lang="en-US" sz="2400" dirty="0" err="1"/>
              <a:t>ριστεί</a:t>
            </a:r>
            <a:r>
              <a:rPr lang="en-US" sz="2400" dirty="0"/>
              <a:t>α</a:t>
            </a:r>
            <a:r>
              <a:rPr lang="en-US" sz="2400" dirty="0" err="1"/>
              <a:t>ς</a:t>
            </a:r>
            <a:r>
              <a:rPr lang="en-US" sz="2400" dirty="0"/>
              <a:t>.</a:t>
            </a:r>
          </a:p>
          <a:p>
            <a:pPr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r>
              <a:rPr lang="en-US" sz="2400" dirty="0" err="1"/>
              <a:t>Τ</a:t>
            </a:r>
            <a:r>
              <a:rPr lang="en-US" sz="2400" dirty="0"/>
              <a:t>α </a:t>
            </a:r>
            <a:r>
              <a:rPr lang="en-US" sz="2400" dirty="0" err="1"/>
              <a:t>σήμ</a:t>
            </a:r>
            <a:r>
              <a:rPr lang="en-US" sz="2400" dirty="0"/>
              <a:t>α</a:t>
            </a:r>
            <a:r>
              <a:rPr lang="en-US" sz="2400" dirty="0" err="1"/>
              <a:t>τ</a:t>
            </a:r>
            <a:r>
              <a:rPr lang="en-US" sz="2400" dirty="0"/>
              <a:t>α α</a:t>
            </a:r>
            <a:r>
              <a:rPr lang="en-US" sz="2400" dirty="0" err="1"/>
              <a:t>ριστεί</a:t>
            </a:r>
            <a:r>
              <a:rPr lang="en-US" sz="2400" dirty="0"/>
              <a:t>α</a:t>
            </a:r>
            <a:r>
              <a:rPr lang="en-US" sz="2400" dirty="0" err="1"/>
              <a:t>ς</a:t>
            </a:r>
            <a:r>
              <a:rPr lang="en-US" sz="2400" dirty="0"/>
              <a:t> π</a:t>
            </a:r>
            <a:r>
              <a:rPr lang="en-US" sz="2400" dirty="0" err="1"/>
              <a:t>ου</a:t>
            </a:r>
            <a:r>
              <a:rPr lang="en-US" sz="2400" dirty="0"/>
              <a:t> απ</a:t>
            </a:r>
            <a:r>
              <a:rPr lang="en-US" sz="2400" dirty="0" err="1"/>
              <a:t>ονέμοντ</a:t>
            </a:r>
            <a:r>
              <a:rPr lang="en-US" sz="2400" dirty="0"/>
              <a:t>α</a:t>
            </a:r>
            <a:r>
              <a:rPr lang="en-US" sz="2400" dirty="0" err="1"/>
              <a:t>ι</a:t>
            </a:r>
            <a:r>
              <a:rPr lang="en-US" sz="2400" dirty="0"/>
              <a:t> </a:t>
            </a:r>
            <a:r>
              <a:rPr lang="en-US" sz="2400" dirty="0" err="1"/>
              <a:t>θ</a:t>
            </a:r>
            <a:r>
              <a:rPr lang="en-US" sz="2400" dirty="0"/>
              <a:t>α </a:t>
            </a:r>
            <a:r>
              <a:rPr lang="en-US" sz="2400" dirty="0" err="1"/>
              <a:t>ισχύουν</a:t>
            </a:r>
            <a:r>
              <a:rPr lang="en-US" sz="2400" dirty="0"/>
              <a:t> </a:t>
            </a:r>
            <a:r>
              <a:rPr lang="en-US" sz="2400" dirty="0" err="1"/>
              <a:t>γι</a:t>
            </a:r>
            <a:r>
              <a:rPr lang="en-US" sz="2400" dirty="0"/>
              <a:t>α </a:t>
            </a:r>
            <a:r>
              <a:rPr lang="en-US" sz="2400" dirty="0" err="1"/>
              <a:t>τρί</a:t>
            </a:r>
            <a:r>
              <a:rPr lang="en-US" sz="2400" dirty="0"/>
              <a:t>α </a:t>
            </a:r>
            <a:r>
              <a:rPr lang="en-US" sz="2400" dirty="0" err="1"/>
              <a:t>έτη</a:t>
            </a:r>
            <a:r>
              <a:rPr lang="en-US" sz="2400" dirty="0"/>
              <a:t>.</a:t>
            </a:r>
          </a:p>
          <a:p>
            <a:pPr marL="285750"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r>
              <a:rPr lang="en-US" sz="2400" dirty="0" err="1"/>
              <a:t>Οι</a:t>
            </a:r>
            <a:r>
              <a:rPr lang="en-US" sz="2400" dirty="0"/>
              <a:t> π</a:t>
            </a:r>
            <a:r>
              <a:rPr lang="en-US" sz="2400" dirty="0" err="1"/>
              <a:t>ροϋ</a:t>
            </a:r>
            <a:r>
              <a:rPr lang="en-US" sz="2400" dirty="0"/>
              <a:t>π</a:t>
            </a:r>
            <a:r>
              <a:rPr lang="en-US" sz="2400" dirty="0" err="1"/>
              <a:t>οθέσεις</a:t>
            </a:r>
            <a:r>
              <a:rPr lang="en-US" sz="2400" dirty="0"/>
              <a:t> απ</a:t>
            </a:r>
            <a:r>
              <a:rPr lang="en-US" sz="2400" dirty="0" err="1"/>
              <a:t>ονομής</a:t>
            </a:r>
            <a:r>
              <a:rPr lang="en-US" sz="2400" dirty="0"/>
              <a:t> </a:t>
            </a:r>
            <a:r>
              <a:rPr lang="en-US" sz="2400" dirty="0" err="1"/>
              <a:t>σημάτων</a:t>
            </a:r>
            <a:r>
              <a:rPr lang="en-US" sz="2400" dirty="0"/>
              <a:t> α</a:t>
            </a:r>
            <a:r>
              <a:rPr lang="en-US" sz="2400" dirty="0" err="1"/>
              <a:t>ριστεί</a:t>
            </a:r>
            <a:r>
              <a:rPr lang="en-US" sz="2400" dirty="0"/>
              <a:t>α</a:t>
            </a:r>
            <a:r>
              <a:rPr lang="en-US" sz="2400" dirty="0" err="1"/>
              <a:t>ς</a:t>
            </a:r>
            <a:r>
              <a:rPr lang="en-US" sz="2400" dirty="0"/>
              <a:t> </a:t>
            </a:r>
            <a:r>
              <a:rPr lang="en-US" sz="2400" dirty="0" err="1"/>
              <a:t>σε</a:t>
            </a:r>
            <a:r>
              <a:rPr lang="en-US" sz="2400" dirty="0"/>
              <a:t> </a:t>
            </a:r>
            <a:r>
              <a:rPr lang="en-US" sz="2400" dirty="0" err="1"/>
              <a:t>νεοδι</a:t>
            </a:r>
            <a:r>
              <a:rPr lang="en-US" sz="2400" dirty="0"/>
              <a:t>απ</a:t>
            </a:r>
            <a:r>
              <a:rPr lang="en-US" sz="2400" dirty="0" err="1"/>
              <a:t>ιστευθέντες</a:t>
            </a:r>
            <a:r>
              <a:rPr lang="en-US" sz="2400" dirty="0"/>
              <a:t> </a:t>
            </a:r>
            <a:r>
              <a:rPr lang="en-US" sz="2400" dirty="0" err="1"/>
              <a:t>οργ</a:t>
            </a:r>
            <a:r>
              <a:rPr lang="en-US" sz="2400" dirty="0"/>
              <a:t>α</a:t>
            </a:r>
            <a:r>
              <a:rPr lang="en-US" sz="2400" dirty="0" err="1"/>
              <a:t>νισμούς</a:t>
            </a:r>
            <a:r>
              <a:rPr lang="en-US" sz="2400" dirty="0"/>
              <a:t> </a:t>
            </a:r>
            <a:r>
              <a:rPr lang="en-US" sz="2400" dirty="0" err="1"/>
              <a:t>κ</a:t>
            </a:r>
            <a:r>
              <a:rPr lang="en-US" sz="2400" dirty="0"/>
              <a:t>α</a:t>
            </a:r>
            <a:r>
              <a:rPr lang="en-US" sz="2400" dirty="0" err="1"/>
              <a:t>ι</a:t>
            </a:r>
            <a:r>
              <a:rPr lang="en-US" sz="2400" dirty="0"/>
              <a:t> </a:t>
            </a:r>
            <a:r>
              <a:rPr lang="en-US" sz="2400" dirty="0" err="1"/>
              <a:t>στους</a:t>
            </a:r>
            <a:r>
              <a:rPr lang="en-US" sz="2400" dirty="0"/>
              <a:t> </a:t>
            </a:r>
            <a:r>
              <a:rPr lang="en-US" sz="2400" dirty="0" err="1"/>
              <a:t>τρεις</a:t>
            </a:r>
            <a:r>
              <a:rPr lang="en-US" sz="2400" dirty="0"/>
              <a:t> </a:t>
            </a:r>
            <a:r>
              <a:rPr lang="en-US" sz="2400" dirty="0" err="1"/>
              <a:t>τομείς</a:t>
            </a:r>
            <a:r>
              <a:rPr lang="en-US" sz="2400" dirty="0"/>
              <a:t> </a:t>
            </a:r>
            <a:r>
              <a:rPr lang="en-US" sz="2400" dirty="0" err="1"/>
              <a:t>θ</a:t>
            </a:r>
            <a:r>
              <a:rPr lang="en-US" sz="2400" dirty="0"/>
              <a:t>α </a:t>
            </a:r>
            <a:r>
              <a:rPr lang="en-US" sz="2400" dirty="0" err="1"/>
              <a:t>κ</a:t>
            </a:r>
            <a:r>
              <a:rPr lang="en-US" sz="2400" dirty="0"/>
              <a:t>α</a:t>
            </a:r>
            <a:r>
              <a:rPr lang="en-US" sz="2400" dirty="0" err="1"/>
              <a:t>θοριστούν</a:t>
            </a:r>
            <a:r>
              <a:rPr lang="en-US" sz="2400" dirty="0"/>
              <a:t> </a:t>
            </a:r>
            <a:r>
              <a:rPr lang="en-US" sz="2400" dirty="0" err="1"/>
              <a:t>σε</a:t>
            </a:r>
            <a:r>
              <a:rPr lang="en-US" sz="2400" dirty="0"/>
              <a:t> </a:t>
            </a:r>
            <a:r>
              <a:rPr lang="en-US" sz="2400" dirty="0" err="1"/>
              <a:t>μελλοντικές</a:t>
            </a:r>
            <a:r>
              <a:rPr lang="en-US" sz="2400" dirty="0"/>
              <a:t> π</a:t>
            </a:r>
            <a:r>
              <a:rPr lang="en-US" sz="2400" dirty="0" err="1"/>
              <a:t>ροσκλήσεις</a:t>
            </a:r>
            <a:r>
              <a:rPr lang="en-US" sz="2400" dirty="0"/>
              <a:t> </a:t>
            </a:r>
            <a:r>
              <a:rPr lang="en-US" sz="2400" dirty="0" err="1"/>
              <a:t>υ</a:t>
            </a:r>
            <a:r>
              <a:rPr lang="en-US" sz="2400" dirty="0"/>
              <a:t>π</a:t>
            </a:r>
            <a:r>
              <a:rPr lang="en-US" sz="2400" dirty="0" err="1"/>
              <a:t>ο</a:t>
            </a:r>
            <a:r>
              <a:rPr lang="en-US" sz="2400" dirty="0"/>
              <a:t>β</a:t>
            </a:r>
            <a:r>
              <a:rPr lang="en-US" sz="2400" dirty="0" err="1"/>
              <a:t>ολής</a:t>
            </a:r>
            <a:r>
              <a:rPr lang="en-US" sz="2400" dirty="0"/>
              <a:t> π</a:t>
            </a:r>
            <a:r>
              <a:rPr lang="en-US" sz="2400" dirty="0" err="1"/>
              <a:t>ροτάσεων</a:t>
            </a:r>
            <a:r>
              <a:rPr lang="en-US" sz="2400" dirty="0"/>
              <a:t> </a:t>
            </a:r>
            <a:r>
              <a:rPr lang="en-US" sz="2400" dirty="0" err="1"/>
              <a:t>στο</a:t>
            </a:r>
            <a:r>
              <a:rPr lang="en-US" sz="2400" dirty="0"/>
              <a:t> π</a:t>
            </a:r>
            <a:r>
              <a:rPr lang="en-US" sz="2400" dirty="0" err="1"/>
              <a:t>λ</a:t>
            </a:r>
            <a:r>
              <a:rPr lang="en-US" sz="2400" dirty="0"/>
              <a:t>α</a:t>
            </a:r>
            <a:r>
              <a:rPr lang="en-US" sz="2400" dirty="0" err="1"/>
              <a:t>ίσιο</a:t>
            </a:r>
            <a:r>
              <a:rPr lang="en-US" sz="2400" dirty="0"/>
              <a:t> </a:t>
            </a:r>
            <a:r>
              <a:rPr lang="en-US" sz="2400" dirty="0" err="1"/>
              <a:t>του</a:t>
            </a:r>
            <a:r>
              <a:rPr lang="en-US" sz="2400" dirty="0"/>
              <a:t> Erasmus+.</a:t>
            </a:r>
          </a:p>
        </p:txBody>
      </p:sp>
    </p:spTree>
    <p:extLst>
      <p:ext uri="{BB962C8B-B14F-4D97-AF65-F5344CB8AC3E}">
        <p14:creationId xmlns:p14="http://schemas.microsoft.com/office/powerpoint/2010/main" val="4179627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5"/>
          <p:cNvSpPr txBox="1">
            <a:spLocks/>
          </p:cNvSpPr>
          <p:nvPr/>
        </p:nvSpPr>
        <p:spPr>
          <a:xfrm>
            <a:off x="578916" y="1107676"/>
            <a:ext cx="3574031" cy="528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l-GR" sz="3200" b="1" dirty="0">
              <a:solidFill>
                <a:schemeClr val="accent5">
                  <a:lumMod val="50000"/>
                </a:schemeClr>
              </a:solidFill>
              <a:latin typeface="Century Gothic" panose="020B0502020202020204" pitchFamily="34" charset="0"/>
            </a:endParaRPr>
          </a:p>
          <a:p>
            <a:pPr marL="0" indent="0" algn="ctr">
              <a:buNone/>
            </a:pPr>
            <a:endParaRPr lang="el-GR" sz="3200" b="1" dirty="0">
              <a:solidFill>
                <a:schemeClr val="accent5">
                  <a:lumMod val="50000"/>
                </a:schemeClr>
              </a:solidFill>
              <a:latin typeface="Century Gothic" panose="020B0502020202020204" pitchFamily="34" charset="0"/>
            </a:endParaRPr>
          </a:p>
          <a:p>
            <a:pPr marL="0" indent="0" algn="ctr">
              <a:buNone/>
            </a:pPr>
            <a:r>
              <a:rPr lang="el-GR" b="1" dirty="0">
                <a:solidFill>
                  <a:srgbClr val="7030A0"/>
                </a:solidFill>
                <a:latin typeface="Century Gothic" panose="020B0502020202020204" pitchFamily="34" charset="0"/>
              </a:rPr>
              <a:t>Τεχνικές Οδηγίες Υποβολής Αίτησης</a:t>
            </a:r>
            <a:endParaRPr lang="en-GB" dirty="0">
              <a:solidFill>
                <a:srgbClr val="7030A0"/>
              </a:solidFill>
              <a:latin typeface="Century Gothic" panose="020B0502020202020204" pitchFamily="34" charset="0"/>
            </a:endParaRPr>
          </a:p>
        </p:txBody>
      </p:sp>
      <p:sp>
        <p:nvSpPr>
          <p:cNvPr id="5" name="Subtitle 4"/>
          <p:cNvSpPr txBox="1">
            <a:spLocks/>
          </p:cNvSpPr>
          <p:nvPr/>
        </p:nvSpPr>
        <p:spPr>
          <a:xfrm>
            <a:off x="5314390" y="1520154"/>
            <a:ext cx="5148064" cy="446449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l-GR"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n-US" dirty="0">
                <a:solidFill>
                  <a:schemeClr val="bg1"/>
                </a:solidFill>
                <a:latin typeface="Century Gothic" panose="020B0502020202020204" pitchFamily="34" charset="0"/>
              </a:rPr>
              <a:t>Erasmus+ &amp; European Solidarity Corps Platform</a:t>
            </a:r>
          </a:p>
          <a:p>
            <a:pPr marL="342900" indent="-342900" algn="l">
              <a:buFont typeface="Arial" panose="020B0604020202020204" pitchFamily="34" charset="0"/>
              <a:buChar char="•"/>
            </a:pPr>
            <a:endParaRPr lang="en-US"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n-US" dirty="0" err="1">
                <a:solidFill>
                  <a:schemeClr val="bg1"/>
                </a:solidFill>
                <a:latin typeface="Century Gothic" panose="020B0502020202020204" pitchFamily="34" charset="0"/>
              </a:rPr>
              <a:t>Eu</a:t>
            </a:r>
            <a:r>
              <a:rPr lang="en-US" dirty="0">
                <a:solidFill>
                  <a:schemeClr val="bg1"/>
                </a:solidFill>
                <a:latin typeface="Century Gothic" panose="020B0502020202020204" pitchFamily="34" charset="0"/>
              </a:rPr>
              <a:t> login Account</a:t>
            </a:r>
          </a:p>
          <a:p>
            <a:pPr marL="342900" indent="-342900" algn="l">
              <a:buFont typeface="Arial" panose="020B0604020202020204" pitchFamily="34" charset="0"/>
              <a:buChar char="•"/>
            </a:pPr>
            <a:endParaRPr lang="en-US" dirty="0">
              <a:solidFill>
                <a:schemeClr val="bg1"/>
              </a:solidFill>
              <a:latin typeface="Century Gothic" panose="020B0502020202020204" pitchFamily="34" charset="0"/>
            </a:endParaRPr>
          </a:p>
          <a:p>
            <a:pPr marL="342900" indent="-342900" algn="l">
              <a:buFont typeface="Arial" panose="020B0604020202020204" pitchFamily="34" charset="0"/>
              <a:buChar char="•"/>
            </a:pPr>
            <a:r>
              <a:rPr lang="en-US" dirty="0">
                <a:solidFill>
                  <a:schemeClr val="bg1"/>
                </a:solidFill>
                <a:latin typeface="Century Gothic" panose="020B0502020202020204" pitchFamily="34" charset="0"/>
              </a:rPr>
              <a:t>OID / ORS</a:t>
            </a:r>
          </a:p>
          <a:p>
            <a:pPr algn="l"/>
            <a:endParaRPr lang="el-GR" dirty="0">
              <a:solidFill>
                <a:schemeClr val="bg1"/>
              </a:solidFill>
              <a:latin typeface="Century Gothic" panose="020B0502020202020204" pitchFamily="34" charset="0"/>
            </a:endParaRPr>
          </a:p>
        </p:txBody>
      </p:sp>
      <p:cxnSp>
        <p:nvCxnSpPr>
          <p:cNvPr id="7" name="Straight Connector 6"/>
          <p:cNvCxnSpPr/>
          <p:nvPr/>
        </p:nvCxnSpPr>
        <p:spPr>
          <a:xfrm>
            <a:off x="4853354" y="1644162"/>
            <a:ext cx="8792" cy="3516923"/>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50629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Erasmus+ and European Solidarity Corps Platform</a:t>
            </a:r>
            <a:endParaRPr lang="en-GB" sz="2800" b="1" dirty="0">
              <a:solidFill>
                <a:schemeClr val="bg1"/>
              </a:solidFill>
            </a:endParaRPr>
          </a:p>
        </p:txBody>
      </p:sp>
      <p:sp>
        <p:nvSpPr>
          <p:cNvPr id="3" name="Rectangle 2"/>
          <p:cNvSpPr/>
          <p:nvPr/>
        </p:nvSpPr>
        <p:spPr>
          <a:xfrm>
            <a:off x="572868" y="873803"/>
            <a:ext cx="10593363" cy="2308324"/>
          </a:xfrm>
          <a:prstGeom prst="rect">
            <a:avLst/>
          </a:prstGeom>
        </p:spPr>
        <p:txBody>
          <a:bodyPr wrap="square">
            <a:spAutoFit/>
          </a:bodyPr>
          <a:lstStyle/>
          <a:p>
            <a:pPr marL="457200" indent="-457200">
              <a:buFont typeface="Wingdings" panose="05000000000000000000" pitchFamily="2" charset="2"/>
              <a:buChar char="Ø"/>
            </a:pPr>
            <a:r>
              <a:rPr lang="el-GR" b="1" dirty="0">
                <a:solidFill>
                  <a:srgbClr val="0563C1"/>
                </a:solidFill>
                <a:latin typeface="Century Gothic" panose="020B0502020202020204" pitchFamily="34" charset="0"/>
                <a:hlinkClick r:id="rId3">
                  <a:extLst>
                    <a:ext uri="{A12FA001-AC4F-418D-AE19-62706E023703}">
                      <ahyp:hlinkClr xmlns:ahyp="http://schemas.microsoft.com/office/drawing/2018/hyperlinkcolor" xmlns="" val="tx"/>
                    </a:ext>
                  </a:extLst>
                </a:hlinkClick>
              </a:rPr>
              <a:t>Πλατφόρμα </a:t>
            </a:r>
            <a:r>
              <a:rPr lang="en-US" b="1" dirty="0">
                <a:solidFill>
                  <a:schemeClr val="bg1"/>
                </a:solidFill>
                <a:latin typeface="Century Gothic" panose="020B0502020202020204" pitchFamily="34" charset="0"/>
                <a:hlinkClick r:id="rId3">
                  <a:extLst>
                    <a:ext uri="{A12FA001-AC4F-418D-AE19-62706E023703}">
                      <ahyp:hlinkClr xmlns:ahyp="http://schemas.microsoft.com/office/drawing/2018/hyperlinkcolor" xmlns="" val="tx"/>
                    </a:ext>
                  </a:extLst>
                </a:hlinkClick>
              </a:rPr>
              <a:t>EESCP</a:t>
            </a:r>
            <a:r>
              <a:rPr lang="en-US" b="1" dirty="0">
                <a:solidFill>
                  <a:schemeClr val="bg1"/>
                </a:solidFill>
                <a:latin typeface="Century Gothic" panose="020B0502020202020204" pitchFamily="34" charset="0"/>
              </a:rPr>
              <a:t> - “Single Entry Point” </a:t>
            </a:r>
            <a:r>
              <a:rPr lang="el-GR" b="1" dirty="0">
                <a:solidFill>
                  <a:schemeClr val="bg1"/>
                </a:solidFill>
                <a:latin typeface="Century Gothic" panose="020B0502020202020204" pitchFamily="34" charset="0"/>
              </a:rPr>
              <a:t>για</a:t>
            </a:r>
            <a:r>
              <a:rPr lang="en-US" b="1" dirty="0">
                <a:solidFill>
                  <a:schemeClr val="bg1"/>
                </a:solidFill>
                <a:latin typeface="Century Gothic" panose="020B0502020202020204" pitchFamily="34" charset="0"/>
              </a:rPr>
              <a:t>:</a:t>
            </a:r>
          </a:p>
          <a:p>
            <a:pPr marL="342900" indent="-342900">
              <a:buFontTx/>
              <a:buChar char="-"/>
            </a:pPr>
            <a:r>
              <a:rPr lang="el-GR" dirty="0">
                <a:solidFill>
                  <a:schemeClr val="bg1"/>
                </a:solidFill>
                <a:latin typeface="Century Gothic" panose="020B0502020202020204" pitchFamily="34" charset="0"/>
              </a:rPr>
              <a:t>Εξεύρεση οργανισμών που συμμετέχουν σε Αποκεντρωμένες Δράσεις</a:t>
            </a:r>
            <a:endParaRPr lang="en-US" dirty="0">
              <a:solidFill>
                <a:schemeClr val="bg1"/>
              </a:solidFill>
              <a:latin typeface="Century Gothic" panose="020B0502020202020204" pitchFamily="34" charset="0"/>
            </a:endParaRPr>
          </a:p>
          <a:p>
            <a:pPr marL="342900" indent="-342900">
              <a:buFontTx/>
              <a:buChar char="-"/>
            </a:pPr>
            <a:r>
              <a:rPr lang="en-US" dirty="0">
                <a:solidFill>
                  <a:schemeClr val="bg1"/>
                </a:solidFill>
                <a:latin typeface="Century Gothic" panose="020B0502020202020204" pitchFamily="34" charset="0"/>
              </a:rPr>
              <a:t>E</a:t>
            </a:r>
            <a:r>
              <a:rPr lang="el-GR" dirty="0" err="1">
                <a:solidFill>
                  <a:schemeClr val="bg1"/>
                </a:solidFill>
                <a:latin typeface="Century Gothic" panose="020B0502020202020204" pitchFamily="34" charset="0"/>
              </a:rPr>
              <a:t>υκαιρίες</a:t>
            </a:r>
            <a:r>
              <a:rPr lang="el-GR" dirty="0">
                <a:solidFill>
                  <a:schemeClr val="bg1"/>
                </a:solidFill>
                <a:latin typeface="Century Gothic" panose="020B0502020202020204" pitchFamily="34" charset="0"/>
              </a:rPr>
              <a:t> του Προγράμματος</a:t>
            </a:r>
          </a:p>
          <a:p>
            <a:pPr marL="342900" indent="-342900">
              <a:buFontTx/>
              <a:buChar char="-"/>
            </a:pPr>
            <a:r>
              <a:rPr lang="el-GR" dirty="0">
                <a:solidFill>
                  <a:schemeClr val="bg1"/>
                </a:solidFill>
                <a:latin typeface="Century Gothic" panose="020B0502020202020204" pitchFamily="34" charset="0"/>
              </a:rPr>
              <a:t>Πρόσβαση σε εγκεκριμένα Σχέδια/</a:t>
            </a:r>
            <a:r>
              <a:rPr lang="en-US" dirty="0">
                <a:solidFill>
                  <a:schemeClr val="bg1"/>
                </a:solidFill>
                <a:latin typeface="Century Gothic" panose="020B0502020202020204" pitchFamily="34" charset="0"/>
              </a:rPr>
              <a:t>Projects’ Result Platform</a:t>
            </a:r>
          </a:p>
          <a:p>
            <a:pPr marL="342900" indent="-342900">
              <a:buFontTx/>
              <a:buChar char="-"/>
            </a:pPr>
            <a:r>
              <a:rPr lang="en-GB" dirty="0">
                <a:solidFill>
                  <a:schemeClr val="bg1"/>
                </a:solidFill>
                <a:latin typeface="Century Gothic" panose="020B0502020202020204" pitchFamily="34" charset="0"/>
              </a:rPr>
              <a:t>E</a:t>
            </a:r>
            <a:r>
              <a:rPr lang="el-GR" dirty="0" err="1">
                <a:solidFill>
                  <a:schemeClr val="bg1"/>
                </a:solidFill>
                <a:latin typeface="Century Gothic" panose="020B0502020202020204" pitchFamily="34" charset="0"/>
              </a:rPr>
              <a:t>γγραφές</a:t>
            </a:r>
            <a:r>
              <a:rPr lang="el-GR" dirty="0">
                <a:solidFill>
                  <a:schemeClr val="bg1"/>
                </a:solidFill>
                <a:latin typeface="Century Gothic" panose="020B0502020202020204" pitchFamily="34" charset="0"/>
              </a:rPr>
              <a:t> νέων οργανισμών (Απόκτηση Ο</a:t>
            </a:r>
            <a:r>
              <a:rPr lang="en-US" dirty="0">
                <a:solidFill>
                  <a:schemeClr val="bg1"/>
                </a:solidFill>
                <a:latin typeface="Century Gothic" panose="020B0502020202020204" pitchFamily="34" charset="0"/>
              </a:rPr>
              <a:t>ID)</a:t>
            </a:r>
            <a:endParaRPr lang="el-GR" dirty="0">
              <a:solidFill>
                <a:schemeClr val="bg1"/>
              </a:solidFill>
              <a:latin typeface="Century Gothic" panose="020B0502020202020204" pitchFamily="34" charset="0"/>
            </a:endParaRPr>
          </a:p>
          <a:p>
            <a:pPr marL="342900" indent="-342900">
              <a:buFontTx/>
              <a:buChar char="-"/>
            </a:pPr>
            <a:r>
              <a:rPr lang="el-GR" dirty="0">
                <a:solidFill>
                  <a:schemeClr val="bg1"/>
                </a:solidFill>
                <a:latin typeface="Century Gothic" panose="020B0502020202020204" pitchFamily="34" charset="0"/>
              </a:rPr>
              <a:t>Πρόσβαση στις αιτήσεις</a:t>
            </a:r>
            <a:endParaRPr lang="en-US" dirty="0">
              <a:solidFill>
                <a:schemeClr val="bg1"/>
              </a:solidFill>
              <a:latin typeface="Century Gothic" panose="020B0502020202020204" pitchFamily="34" charset="0"/>
            </a:endParaRPr>
          </a:p>
          <a:p>
            <a:pPr marL="342900" indent="-342900">
              <a:buFontTx/>
              <a:buChar char="-"/>
            </a:pPr>
            <a:r>
              <a:rPr lang="el-GR" dirty="0">
                <a:solidFill>
                  <a:schemeClr val="bg1"/>
                </a:solidFill>
                <a:latin typeface="Century Gothic" panose="020B0502020202020204" pitchFamily="34" charset="0"/>
              </a:rPr>
              <a:t>Διαχείριση εγκεκριμένων σχεδίων</a:t>
            </a:r>
            <a:endParaRPr lang="en-US" sz="2000" dirty="0">
              <a:solidFill>
                <a:schemeClr val="bg1"/>
              </a:solidFill>
              <a:latin typeface="Century Gothic" panose="020B0502020202020204" pitchFamily="34" charset="0"/>
            </a:endParaRPr>
          </a:p>
          <a:p>
            <a:pPr algn="just"/>
            <a:endParaRPr lang="el-GR" dirty="0">
              <a:solidFill>
                <a:schemeClr val="bg1"/>
              </a:solidFill>
              <a:latin typeface="Century Gothic" panose="020B0502020202020204" pitchFamily="34" charset="0"/>
              <a:cs typeface="Arial"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868" y="2968705"/>
            <a:ext cx="9196534" cy="3887094"/>
          </a:xfrm>
          <a:prstGeom prst="rect">
            <a:avLst/>
          </a:prstGeom>
        </p:spPr>
      </p:pic>
    </p:spTree>
    <p:extLst>
      <p:ext uri="{BB962C8B-B14F-4D97-AF65-F5344CB8AC3E}">
        <p14:creationId xmlns:p14="http://schemas.microsoft.com/office/powerpoint/2010/main" val="18439764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l-GR" sz="2800" dirty="0">
                <a:solidFill>
                  <a:schemeClr val="bg1"/>
                </a:solidFill>
                <a:latin typeface="Century Gothic" panose="020B0502020202020204" pitchFamily="34" charset="0"/>
              </a:rPr>
              <a:t>ΑΡΧΙΚΗ ΣΕΛΙΔΑ </a:t>
            </a:r>
            <a:r>
              <a:rPr lang="en-US" sz="2800" dirty="0">
                <a:solidFill>
                  <a:schemeClr val="bg1"/>
                </a:solidFill>
                <a:latin typeface="Century Gothic" panose="020B0502020202020204" pitchFamily="34" charset="0"/>
              </a:rPr>
              <a:t>EESCP – TOP MENU</a:t>
            </a:r>
            <a:endParaRPr lang="en-GB" sz="2800" b="1" dirty="0">
              <a:solidFill>
                <a:schemeClr val="bg1"/>
              </a:solidFill>
            </a:endParaRPr>
          </a:p>
        </p:txBody>
      </p:sp>
      <p:sp>
        <p:nvSpPr>
          <p:cNvPr id="3" name="Rectangle 2"/>
          <p:cNvSpPr/>
          <p:nvPr/>
        </p:nvSpPr>
        <p:spPr>
          <a:xfrm>
            <a:off x="572868" y="873803"/>
            <a:ext cx="10593363" cy="2677656"/>
          </a:xfrm>
          <a:prstGeom prst="rect">
            <a:avLst/>
          </a:prstGeom>
        </p:spPr>
        <p:txBody>
          <a:bodyPr wrap="square">
            <a:spAutoFit/>
          </a:bodyPr>
          <a:lstStyle/>
          <a:p>
            <a:pPr marL="457200" indent="-457200">
              <a:lnSpc>
                <a:spcPct val="150000"/>
              </a:lnSpc>
              <a:buFont typeface="+mj-lt"/>
              <a:buAutoNum type="arabicPeriod"/>
            </a:pPr>
            <a:r>
              <a:rPr lang="el-GR" sz="2000" dirty="0">
                <a:solidFill>
                  <a:schemeClr val="bg1"/>
                </a:solidFill>
                <a:latin typeface="Century Gothic" panose="020B0502020202020204" pitchFamily="34" charset="0"/>
              </a:rPr>
              <a:t>Πλοήγηση στην πλατφόρμα</a:t>
            </a:r>
          </a:p>
          <a:p>
            <a:pPr marL="457200" indent="-457200">
              <a:lnSpc>
                <a:spcPct val="150000"/>
              </a:lnSpc>
              <a:buFont typeface="+mj-lt"/>
              <a:buAutoNum type="arabicPeriod"/>
            </a:pPr>
            <a:r>
              <a:rPr lang="el-GR" sz="2000" dirty="0">
                <a:solidFill>
                  <a:schemeClr val="bg1"/>
                </a:solidFill>
                <a:latin typeface="Century Gothic" panose="020B0502020202020204" pitchFamily="34" charset="0"/>
              </a:rPr>
              <a:t>Εγγραφή – Σύνδεση/Αποσύνδεση με προσωπικό λογαριασμό </a:t>
            </a:r>
          </a:p>
          <a:p>
            <a:pPr marL="457200" indent="-457200">
              <a:lnSpc>
                <a:spcPct val="150000"/>
              </a:lnSpc>
              <a:buFont typeface="+mj-lt"/>
              <a:buAutoNum type="arabicPeriod"/>
            </a:pPr>
            <a:r>
              <a:rPr lang="el-GR" sz="2000" dirty="0">
                <a:solidFill>
                  <a:schemeClr val="bg1"/>
                </a:solidFill>
                <a:latin typeface="Century Gothic" panose="020B0502020202020204" pitchFamily="34" charset="0"/>
              </a:rPr>
              <a:t>Προεπιλεγμένη γλώσσα</a:t>
            </a:r>
            <a:r>
              <a:rPr lang="en-US" sz="2000" dirty="0">
                <a:solidFill>
                  <a:schemeClr val="bg1"/>
                </a:solidFill>
                <a:latin typeface="Century Gothic" panose="020B0502020202020204" pitchFamily="34" charset="0"/>
              </a:rPr>
              <a:t>:</a:t>
            </a:r>
            <a:r>
              <a:rPr lang="el-GR" sz="2000" dirty="0">
                <a:solidFill>
                  <a:schemeClr val="bg1"/>
                </a:solidFill>
                <a:latin typeface="Century Gothic" panose="020B0502020202020204" pitchFamily="34" charset="0"/>
              </a:rPr>
              <a:t> Αγγλικά</a:t>
            </a:r>
            <a:r>
              <a:rPr lang="en-US" sz="2000" dirty="0">
                <a:solidFill>
                  <a:schemeClr val="bg1"/>
                </a:solidFill>
                <a:latin typeface="Century Gothic" panose="020B0502020202020204" pitchFamily="34" charset="0"/>
              </a:rPr>
              <a:t>.</a:t>
            </a:r>
            <a:r>
              <a:rPr lang="el-GR" sz="2000" dirty="0">
                <a:solidFill>
                  <a:schemeClr val="bg1"/>
                </a:solidFill>
                <a:latin typeface="Century Gothic" panose="020B0502020202020204" pitchFamily="34" charset="0"/>
              </a:rPr>
              <a:t> </a:t>
            </a:r>
            <a:r>
              <a:rPr lang="en-US" sz="2000" dirty="0">
                <a:solidFill>
                  <a:schemeClr val="bg1"/>
                </a:solidFill>
                <a:latin typeface="Century Gothic" panose="020B0502020202020204" pitchFamily="34" charset="0"/>
              </a:rPr>
              <a:t>M</a:t>
            </a:r>
            <a:r>
              <a:rPr lang="el-GR" sz="2000" dirty="0" err="1">
                <a:solidFill>
                  <a:schemeClr val="bg1"/>
                </a:solidFill>
                <a:latin typeface="Century Gothic" panose="020B0502020202020204" pitchFamily="34" charset="0"/>
              </a:rPr>
              <a:t>πορείτε</a:t>
            </a:r>
            <a:r>
              <a:rPr lang="el-GR" sz="2000" dirty="0">
                <a:solidFill>
                  <a:schemeClr val="bg1"/>
                </a:solidFill>
                <a:latin typeface="Century Gothic" panose="020B0502020202020204" pitchFamily="34" charset="0"/>
              </a:rPr>
              <a:t> να μετατρέψετε τη γλώσσα στα Ελληνικά</a:t>
            </a:r>
          </a:p>
          <a:p>
            <a:pPr marL="457200" indent="-457200">
              <a:lnSpc>
                <a:spcPct val="150000"/>
              </a:lnSpc>
              <a:buFont typeface="+mj-lt"/>
              <a:buAutoNum type="arabicPeriod"/>
            </a:pPr>
            <a:r>
              <a:rPr lang="el-GR" sz="2000" dirty="0">
                <a:solidFill>
                  <a:schemeClr val="bg1"/>
                </a:solidFill>
                <a:latin typeface="Century Gothic" panose="020B0502020202020204" pitchFamily="34" charset="0"/>
              </a:rPr>
              <a:t>Ειδοποιήσεις της πλατφόρμας προς τον χρήστη</a:t>
            </a:r>
          </a:p>
          <a:p>
            <a:pPr algn="just"/>
            <a:endParaRPr lang="el-GR" dirty="0">
              <a:solidFill>
                <a:schemeClr val="bg1"/>
              </a:solidFill>
              <a:latin typeface="Century Gothic" panose="020B0502020202020204" pitchFamily="34" charset="0"/>
              <a:cs typeface="Arial"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4" y="3551459"/>
            <a:ext cx="12133456" cy="2305090"/>
          </a:xfrm>
          <a:prstGeom prst="rect">
            <a:avLst/>
          </a:prstGeom>
        </p:spPr>
      </p:pic>
    </p:spTree>
    <p:extLst>
      <p:ext uri="{BB962C8B-B14F-4D97-AF65-F5344CB8AC3E}">
        <p14:creationId xmlns:p14="http://schemas.microsoft.com/office/powerpoint/2010/main" val="39137358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A</a:t>
            </a:r>
            <a:r>
              <a:rPr lang="el-GR" sz="2800" dirty="0">
                <a:solidFill>
                  <a:schemeClr val="bg1"/>
                </a:solidFill>
                <a:latin typeface="Century Gothic" panose="020B0502020202020204" pitchFamily="34" charset="0"/>
              </a:rPr>
              <a:t>Ρ</a:t>
            </a:r>
            <a:r>
              <a:rPr lang="en-US" sz="2800" dirty="0">
                <a:solidFill>
                  <a:schemeClr val="bg1"/>
                </a:solidFill>
                <a:latin typeface="Century Gothic" panose="020B0502020202020204" pitchFamily="34" charset="0"/>
              </a:rPr>
              <a:t>XIKH </a:t>
            </a:r>
            <a:r>
              <a:rPr lang="el-GR" sz="2800" dirty="0">
                <a:solidFill>
                  <a:schemeClr val="bg1"/>
                </a:solidFill>
                <a:latin typeface="Century Gothic" panose="020B0502020202020204" pitchFamily="34" charset="0"/>
              </a:rPr>
              <a:t>ΣΕΛΙΔΑ </a:t>
            </a:r>
            <a:r>
              <a:rPr lang="en-US" sz="2800" dirty="0">
                <a:solidFill>
                  <a:schemeClr val="bg1"/>
                </a:solidFill>
                <a:latin typeface="Century Gothic" panose="020B0502020202020204" pitchFamily="34" charset="0"/>
              </a:rPr>
              <a:t>EESCP </a:t>
            </a:r>
            <a:r>
              <a:rPr lang="el-GR" sz="2800" dirty="0">
                <a:solidFill>
                  <a:schemeClr val="bg1"/>
                </a:solidFill>
                <a:latin typeface="Century Gothic" panose="020B0502020202020204" pitchFamily="34" charset="0"/>
              </a:rPr>
              <a:t>– ΒΑΣΙΚΟ</a:t>
            </a:r>
            <a:r>
              <a:rPr lang="en-US" sz="2800" dirty="0">
                <a:solidFill>
                  <a:schemeClr val="bg1"/>
                </a:solidFill>
                <a:latin typeface="Century Gothic" panose="020B0502020202020204" pitchFamily="34" charset="0"/>
              </a:rPr>
              <a:t> MENU</a:t>
            </a:r>
            <a:endParaRPr lang="en-GB" sz="2800" b="1" dirty="0">
              <a:solidFill>
                <a:schemeClr val="bg1"/>
              </a:solidFill>
            </a:endParaRPr>
          </a:p>
        </p:txBody>
      </p:sp>
      <p:sp>
        <p:nvSpPr>
          <p:cNvPr id="4" name="Rectangle 3"/>
          <p:cNvSpPr/>
          <p:nvPr/>
        </p:nvSpPr>
        <p:spPr>
          <a:xfrm>
            <a:off x="124325" y="745738"/>
            <a:ext cx="9621253" cy="6093976"/>
          </a:xfrm>
          <a:prstGeom prst="rect">
            <a:avLst/>
          </a:prstGeom>
        </p:spPr>
        <p:txBody>
          <a:bodyPr wrap="square">
            <a:spAutoFit/>
          </a:bodyPr>
          <a:lstStyle/>
          <a:p>
            <a:pPr marL="457200" indent="-457200">
              <a:lnSpc>
                <a:spcPct val="150000"/>
              </a:lnSpc>
              <a:buFont typeface="+mj-lt"/>
              <a:buAutoNum type="arabicPeriod"/>
            </a:pPr>
            <a:r>
              <a:rPr lang="en-US" sz="2000" b="1" dirty="0">
                <a:solidFill>
                  <a:schemeClr val="bg1"/>
                </a:solidFill>
                <a:latin typeface="Century Gothic" panose="020B0502020202020204" pitchFamily="34" charset="0"/>
              </a:rPr>
              <a:t>“HOME” : </a:t>
            </a:r>
            <a:r>
              <a:rPr lang="el-GR" sz="2000" dirty="0">
                <a:solidFill>
                  <a:schemeClr val="bg1"/>
                </a:solidFill>
                <a:latin typeface="Century Gothic" panose="020B0502020202020204" pitchFamily="34" charset="0"/>
              </a:rPr>
              <a:t>Επιστροφή στο </a:t>
            </a:r>
            <a:r>
              <a:rPr lang="en-US" sz="2000" dirty="0">
                <a:solidFill>
                  <a:schemeClr val="bg1"/>
                </a:solidFill>
                <a:latin typeface="Century Gothic" panose="020B0502020202020204" pitchFamily="34" charset="0"/>
              </a:rPr>
              <a:t>Homepage</a:t>
            </a:r>
          </a:p>
          <a:p>
            <a:pPr marL="457200" indent="-457200">
              <a:lnSpc>
                <a:spcPct val="150000"/>
              </a:lnSpc>
              <a:buFont typeface="+mj-lt"/>
              <a:buAutoNum type="arabicPeriod"/>
            </a:pPr>
            <a:r>
              <a:rPr lang="en-US" sz="2000" b="1" dirty="0">
                <a:solidFill>
                  <a:schemeClr val="bg1"/>
                </a:solidFill>
                <a:latin typeface="Century Gothic" panose="020B0502020202020204" pitchFamily="34" charset="0"/>
              </a:rPr>
              <a:t>“ORGANISATIONS”:</a:t>
            </a:r>
          </a:p>
          <a:p>
            <a:pPr>
              <a:lnSpc>
                <a:spcPct val="150000"/>
              </a:lnSpc>
            </a:pPr>
            <a:r>
              <a:rPr lang="el-GR" sz="2000" dirty="0">
                <a:solidFill>
                  <a:schemeClr val="bg1"/>
                </a:solidFill>
                <a:latin typeface="Century Gothic" panose="020B0502020202020204" pitchFamily="34" charset="0"/>
                <a:hlinkClick r:id="rId3">
                  <a:extLst>
                    <a:ext uri="{A12FA001-AC4F-418D-AE19-62706E023703}">
                      <ahyp:hlinkClr xmlns:ahyp="http://schemas.microsoft.com/office/drawing/2018/hyperlinkcolor" xmlns="" val="tx"/>
                    </a:ext>
                  </a:extLst>
                </a:hlinkClick>
              </a:rPr>
              <a:t>- Εξεύρεση οργανισμών</a:t>
            </a:r>
            <a:endParaRPr lang="el-GR" sz="2000" dirty="0">
              <a:solidFill>
                <a:schemeClr val="bg1"/>
              </a:solidFill>
              <a:latin typeface="Century Gothic" panose="020B0502020202020204" pitchFamily="34" charset="0"/>
            </a:endParaRPr>
          </a:p>
          <a:p>
            <a:pPr>
              <a:lnSpc>
                <a:spcPct val="150000"/>
              </a:lnSpc>
            </a:pPr>
            <a:r>
              <a:rPr lang="el-GR" sz="2000" dirty="0">
                <a:solidFill>
                  <a:schemeClr val="bg1"/>
                </a:solidFill>
                <a:latin typeface="Century Gothic" panose="020B0502020202020204" pitchFamily="34" charset="0"/>
                <a:hlinkClick r:id="rId4">
                  <a:extLst>
                    <a:ext uri="{A12FA001-AC4F-418D-AE19-62706E023703}">
                      <ahyp:hlinkClr xmlns:ahyp="http://schemas.microsoft.com/office/drawing/2018/hyperlinkcolor" xmlns="" val="tx"/>
                    </a:ext>
                  </a:extLst>
                </a:hlinkClick>
              </a:rPr>
              <a:t>- Εγγραφή νέου οργανισμού</a:t>
            </a:r>
            <a:r>
              <a:rPr lang="el-GR" sz="2000" dirty="0">
                <a:solidFill>
                  <a:schemeClr val="bg1"/>
                </a:solidFill>
                <a:latin typeface="Century Gothic" panose="020B0502020202020204" pitchFamily="34" charset="0"/>
              </a:rPr>
              <a:t> (Απαιτείται </a:t>
            </a:r>
            <a:r>
              <a:rPr lang="en-GB" sz="2000" dirty="0">
                <a:solidFill>
                  <a:schemeClr val="bg1"/>
                </a:solidFill>
                <a:latin typeface="Century Gothic" panose="020B0502020202020204" pitchFamily="34" charset="0"/>
              </a:rPr>
              <a:t>Login)</a:t>
            </a:r>
            <a:endParaRPr lang="el-GR" sz="2000" dirty="0">
              <a:solidFill>
                <a:schemeClr val="bg1"/>
              </a:solidFill>
              <a:latin typeface="Century Gothic" panose="020B0502020202020204" pitchFamily="34" charset="0"/>
            </a:endParaRPr>
          </a:p>
          <a:p>
            <a:pPr>
              <a:lnSpc>
                <a:spcPct val="150000"/>
              </a:lnSpc>
            </a:pPr>
            <a:r>
              <a:rPr lang="el-GR" sz="2000" dirty="0">
                <a:solidFill>
                  <a:srgbClr val="0563C1"/>
                </a:solidFill>
                <a:latin typeface="Century Gothic" panose="020B0502020202020204" pitchFamily="34" charset="0"/>
                <a:hlinkClick r:id="rId5">
                  <a:extLst>
                    <a:ext uri="{A12FA001-AC4F-418D-AE19-62706E023703}">
                      <ahyp:hlinkClr xmlns:ahyp="http://schemas.microsoft.com/office/drawing/2018/hyperlinkcolor" xmlns="" val="tx"/>
                    </a:ext>
                  </a:extLst>
                </a:hlinkClick>
              </a:rPr>
              <a:t>- Λίστα οργανισμών συνδεδεμένοι με το χρήστη</a:t>
            </a:r>
            <a:r>
              <a:rPr lang="en-GB" sz="2000" dirty="0">
                <a:solidFill>
                  <a:schemeClr val="bg1"/>
                </a:solidFill>
                <a:latin typeface="Century Gothic" panose="020B0502020202020204" pitchFamily="34" charset="0"/>
                <a:hlinkClick r:id="rId5">
                  <a:extLst>
                    <a:ext uri="{A12FA001-AC4F-418D-AE19-62706E023703}">
                      <ahyp:hlinkClr xmlns:ahyp="http://schemas.microsoft.com/office/drawing/2018/hyperlinkcolor" xmlns="" val="tx"/>
                    </a:ext>
                  </a:extLst>
                </a:hlinkClick>
              </a:rPr>
              <a:t> </a:t>
            </a:r>
            <a:r>
              <a:rPr lang="en-GB" sz="2000" dirty="0">
                <a:solidFill>
                  <a:schemeClr val="bg1"/>
                </a:solidFill>
                <a:latin typeface="Century Gothic" panose="020B0502020202020204" pitchFamily="34" charset="0"/>
              </a:rPr>
              <a:t>(</a:t>
            </a:r>
            <a:r>
              <a:rPr lang="el-GR" sz="2000" dirty="0">
                <a:solidFill>
                  <a:schemeClr val="bg1"/>
                </a:solidFill>
                <a:latin typeface="Century Gothic" panose="020B0502020202020204" pitchFamily="34" charset="0"/>
              </a:rPr>
              <a:t>Απαιτείται </a:t>
            </a:r>
            <a:r>
              <a:rPr lang="en-GB" sz="2000" dirty="0">
                <a:solidFill>
                  <a:schemeClr val="bg1"/>
                </a:solidFill>
                <a:latin typeface="Century Gothic" panose="020B0502020202020204" pitchFamily="34" charset="0"/>
              </a:rPr>
              <a:t>Login</a:t>
            </a:r>
            <a:r>
              <a:rPr lang="el-GR" sz="2000" dirty="0">
                <a:solidFill>
                  <a:schemeClr val="bg1"/>
                </a:solidFill>
                <a:latin typeface="Century Gothic" panose="020B0502020202020204" pitchFamily="34" charset="0"/>
              </a:rPr>
              <a:t>)</a:t>
            </a:r>
            <a:endParaRPr lang="en-US" sz="2000" dirty="0">
              <a:solidFill>
                <a:schemeClr val="bg1"/>
              </a:solidFill>
              <a:latin typeface="Century Gothic" panose="020B0502020202020204" pitchFamily="34" charset="0"/>
            </a:endParaRPr>
          </a:p>
          <a:p>
            <a:pPr marL="457200" indent="-457200">
              <a:lnSpc>
                <a:spcPct val="150000"/>
              </a:lnSpc>
              <a:buAutoNum type="arabicPeriod" startAt="3"/>
            </a:pPr>
            <a:r>
              <a:rPr lang="en-US" sz="2000" b="1" dirty="0">
                <a:solidFill>
                  <a:schemeClr val="bg1"/>
                </a:solidFill>
                <a:latin typeface="Century Gothic" panose="020B0502020202020204" pitchFamily="34" charset="0"/>
              </a:rPr>
              <a:t>“OPPORTUNITIES”: </a:t>
            </a:r>
            <a:r>
              <a:rPr lang="el-GR" sz="2000" dirty="0">
                <a:solidFill>
                  <a:schemeClr val="bg1"/>
                </a:solidFill>
                <a:latin typeface="Century Gothic" panose="020B0502020202020204" pitchFamily="34" charset="0"/>
              </a:rPr>
              <a:t>Πρόσβαση σε όλες τις διαθέσιμες αιτήσεις του Προγράμματος</a:t>
            </a:r>
            <a:endParaRPr lang="en-US" sz="2000" b="1" dirty="0">
              <a:solidFill>
                <a:schemeClr val="bg1"/>
              </a:solidFill>
              <a:latin typeface="Century Gothic" panose="020B0502020202020204" pitchFamily="34" charset="0"/>
            </a:endParaRPr>
          </a:p>
          <a:p>
            <a:pPr marL="457200" indent="-457200">
              <a:lnSpc>
                <a:spcPct val="150000"/>
              </a:lnSpc>
              <a:buFontTx/>
              <a:buAutoNum type="arabicPeriod" startAt="3"/>
            </a:pPr>
            <a:r>
              <a:rPr lang="en-US" sz="2000" b="1" dirty="0">
                <a:solidFill>
                  <a:schemeClr val="bg1"/>
                </a:solidFill>
                <a:latin typeface="Century Gothic" panose="020B0502020202020204" pitchFamily="34" charset="0"/>
              </a:rPr>
              <a:t>“APPLICATIONS”:</a:t>
            </a:r>
            <a:r>
              <a:rPr lang="el-GR" sz="2000" b="1"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Διαχείριση αιτήσεων σε </a:t>
            </a:r>
            <a:r>
              <a:rPr lang="en-US" sz="2000" dirty="0">
                <a:solidFill>
                  <a:schemeClr val="bg1"/>
                </a:solidFill>
                <a:latin typeface="Century Gothic" panose="020B0502020202020204" pitchFamily="34" charset="0"/>
              </a:rPr>
              <a:t>status “draft/submitted”, </a:t>
            </a:r>
            <a:r>
              <a:rPr lang="el-GR" sz="2000" dirty="0">
                <a:solidFill>
                  <a:schemeClr val="bg1"/>
                </a:solidFill>
                <a:latin typeface="Century Gothic" panose="020B0502020202020204" pitchFamily="34" charset="0"/>
                <a:hlinkClick r:id="rId6">
                  <a:extLst>
                    <a:ext uri="{A12FA001-AC4F-418D-AE19-62706E023703}">
                      <ahyp:hlinkClr xmlns:ahyp="http://schemas.microsoft.com/office/drawing/2018/hyperlinkcolor" xmlns="" val="tx"/>
                    </a:ext>
                  </a:extLst>
                </a:hlinkClick>
              </a:rPr>
              <a:t>Διαχείριση ατόμων επαφής του χρήστη</a:t>
            </a:r>
            <a:r>
              <a:rPr lang="el-GR" sz="2000" dirty="0">
                <a:solidFill>
                  <a:schemeClr val="bg1"/>
                </a:solidFill>
                <a:latin typeface="Century Gothic" panose="020B0502020202020204" pitchFamily="34" charset="0"/>
              </a:rPr>
              <a:t> </a:t>
            </a:r>
            <a:r>
              <a:rPr lang="en-GB" sz="2000" dirty="0">
                <a:solidFill>
                  <a:schemeClr val="bg1"/>
                </a:solidFill>
                <a:latin typeface="Century Gothic" panose="020B0502020202020204" pitchFamily="34" charset="0"/>
              </a:rPr>
              <a:t>(</a:t>
            </a:r>
            <a:r>
              <a:rPr lang="el-GR" sz="2000" dirty="0">
                <a:solidFill>
                  <a:schemeClr val="bg1"/>
                </a:solidFill>
                <a:latin typeface="Century Gothic" panose="020B0502020202020204" pitchFamily="34" charset="0"/>
              </a:rPr>
              <a:t>Απαιτείται </a:t>
            </a:r>
            <a:r>
              <a:rPr lang="en-GB" sz="2000" dirty="0">
                <a:solidFill>
                  <a:schemeClr val="bg1"/>
                </a:solidFill>
                <a:latin typeface="Century Gothic" panose="020B0502020202020204" pitchFamily="34" charset="0"/>
              </a:rPr>
              <a:t>Login</a:t>
            </a:r>
            <a:r>
              <a:rPr lang="el-GR" sz="2000" dirty="0">
                <a:solidFill>
                  <a:schemeClr val="bg1"/>
                </a:solidFill>
                <a:latin typeface="Century Gothic" panose="020B0502020202020204" pitchFamily="34" charset="0"/>
              </a:rPr>
              <a:t>)</a:t>
            </a:r>
            <a:endParaRPr lang="en-US" sz="2000" dirty="0">
              <a:solidFill>
                <a:schemeClr val="bg1"/>
              </a:solidFill>
              <a:latin typeface="Century Gothic" panose="020B0502020202020204" pitchFamily="34" charset="0"/>
            </a:endParaRPr>
          </a:p>
          <a:p>
            <a:pPr marL="457200" indent="-457200">
              <a:lnSpc>
                <a:spcPct val="150000"/>
              </a:lnSpc>
              <a:buFontTx/>
              <a:buAutoNum type="arabicPeriod" startAt="3"/>
            </a:pPr>
            <a:r>
              <a:rPr lang="en-US" sz="2000" b="1" dirty="0">
                <a:solidFill>
                  <a:schemeClr val="bg1"/>
                </a:solidFill>
                <a:latin typeface="Century Gothic" panose="020B0502020202020204" pitchFamily="34" charset="0"/>
              </a:rPr>
              <a:t>“PROJECTS”:</a:t>
            </a:r>
            <a:r>
              <a:rPr lang="el-GR" sz="2000" b="1"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Διαχείριση εγκεκριμένων σχεδίων μέσω νέου εργαλείου Διαχείρισης</a:t>
            </a:r>
            <a:r>
              <a:rPr lang="en-US" sz="2000" dirty="0">
                <a:solidFill>
                  <a:schemeClr val="bg1"/>
                </a:solidFill>
                <a:latin typeface="Century Gothic" panose="020B0502020202020204" pitchFamily="34" charset="0"/>
              </a:rPr>
              <a:t> </a:t>
            </a:r>
            <a:endParaRPr lang="el-GR" sz="2000" dirty="0">
              <a:solidFill>
                <a:schemeClr val="bg1"/>
              </a:solidFill>
              <a:latin typeface="Century Gothic" panose="020B0502020202020204" pitchFamily="34" charset="0"/>
            </a:endParaRPr>
          </a:p>
          <a:p>
            <a:pPr marL="457200" indent="-457200">
              <a:lnSpc>
                <a:spcPct val="150000"/>
              </a:lnSpc>
              <a:buFontTx/>
              <a:buAutoNum type="arabicPeriod" startAt="3"/>
            </a:pPr>
            <a:r>
              <a:rPr lang="en-US" sz="2000" b="1" dirty="0">
                <a:solidFill>
                  <a:schemeClr val="bg1"/>
                </a:solidFill>
                <a:latin typeface="Century Gothic" panose="020B0502020202020204" pitchFamily="34" charset="0"/>
              </a:rPr>
              <a:t>“SUPPORT”:</a:t>
            </a:r>
            <a:r>
              <a:rPr lang="el-GR" sz="2000" b="1"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Τεχνική Υποστήριξη</a:t>
            </a:r>
            <a:endParaRPr lang="en-US" sz="2000" dirty="0">
              <a:solidFill>
                <a:schemeClr val="bg1"/>
              </a:solidFill>
              <a:latin typeface="Century Gothic" panose="020B0502020202020204" pitchFamily="34" charset="0"/>
            </a:endParaRPr>
          </a:p>
          <a:p>
            <a:pPr marL="457200" indent="-457200">
              <a:lnSpc>
                <a:spcPct val="150000"/>
              </a:lnSpc>
              <a:buAutoNum type="arabicPeriod" startAt="3"/>
            </a:pPr>
            <a:r>
              <a:rPr lang="en-US" sz="2000" b="1" dirty="0">
                <a:solidFill>
                  <a:schemeClr val="bg1"/>
                </a:solidFill>
                <a:latin typeface="Century Gothic" panose="020B0502020202020204" pitchFamily="34" charset="0"/>
              </a:rPr>
              <a:t>“RESOURCES”:</a:t>
            </a:r>
            <a:r>
              <a:rPr lang="el-GR" sz="2000" b="1"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Πρόσβαση σε πληροφόρηση σχετική με το Πρόγραμμα</a:t>
            </a:r>
            <a:endParaRPr lang="en-US" sz="2000" dirty="0">
              <a:solidFill>
                <a:schemeClr val="bg1"/>
              </a:solidFill>
              <a:latin typeface="Century Gothic" panose="020B0502020202020204" pitchFamily="34" charset="0"/>
            </a:endParaRPr>
          </a:p>
        </p:txBody>
      </p:sp>
      <p:grpSp>
        <p:nvGrpSpPr>
          <p:cNvPr id="6" name="Group 5"/>
          <p:cNvGrpSpPr/>
          <p:nvPr/>
        </p:nvGrpSpPr>
        <p:grpSpPr>
          <a:xfrm>
            <a:off x="9456526" y="1330222"/>
            <a:ext cx="2780108" cy="5511429"/>
            <a:chOff x="6664780" y="604388"/>
            <a:chExt cx="2487528" cy="5511429"/>
          </a:xfrm>
        </p:grpSpPr>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4780" y="604388"/>
              <a:ext cx="2487528" cy="5511429"/>
            </a:xfrm>
            <a:prstGeom prst="rect">
              <a:avLst/>
            </a:prstGeom>
          </p:spPr>
        </p:pic>
        <p:grpSp>
          <p:nvGrpSpPr>
            <p:cNvPr id="8" name="Group 7"/>
            <p:cNvGrpSpPr/>
            <p:nvPr/>
          </p:nvGrpSpPr>
          <p:grpSpPr>
            <a:xfrm>
              <a:off x="7891123" y="2439938"/>
              <a:ext cx="419960" cy="369332"/>
              <a:chOff x="7891123" y="2439938"/>
              <a:chExt cx="419960" cy="369332"/>
            </a:xfrm>
          </p:grpSpPr>
          <p:sp>
            <p:nvSpPr>
              <p:cNvPr id="27" name="Teardrop 26"/>
              <p:cNvSpPr/>
              <p:nvPr/>
            </p:nvSpPr>
            <p:spPr>
              <a:xfrm rot="18991373" flipH="1">
                <a:off x="7891123" y="2445271"/>
                <a:ext cx="419960"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8" name="TextBox 27"/>
              <p:cNvSpPr txBox="1"/>
              <p:nvPr/>
            </p:nvSpPr>
            <p:spPr>
              <a:xfrm>
                <a:off x="7928512" y="2439938"/>
                <a:ext cx="288032" cy="369332"/>
              </a:xfrm>
              <a:prstGeom prst="rect">
                <a:avLst/>
              </a:prstGeom>
              <a:noFill/>
            </p:spPr>
            <p:txBody>
              <a:bodyPr wrap="square" rtlCol="0">
                <a:spAutoFit/>
              </a:bodyPr>
              <a:lstStyle/>
              <a:p>
                <a:r>
                  <a:rPr lang="el-GR" b="1" dirty="0">
                    <a:solidFill>
                      <a:srgbClr val="FFC000"/>
                    </a:solidFill>
                  </a:rPr>
                  <a:t>1</a:t>
                </a:r>
                <a:endParaRPr lang="en-US" b="1" dirty="0">
                  <a:solidFill>
                    <a:srgbClr val="FFC000"/>
                  </a:solidFill>
                </a:endParaRPr>
              </a:p>
            </p:txBody>
          </p:sp>
        </p:grpSp>
        <p:grpSp>
          <p:nvGrpSpPr>
            <p:cNvPr id="9" name="Group 8"/>
            <p:cNvGrpSpPr/>
            <p:nvPr/>
          </p:nvGrpSpPr>
          <p:grpSpPr>
            <a:xfrm>
              <a:off x="8604448" y="2900403"/>
              <a:ext cx="419960" cy="369332"/>
              <a:chOff x="7891123" y="2439938"/>
              <a:chExt cx="419960" cy="369332"/>
            </a:xfrm>
          </p:grpSpPr>
          <p:sp>
            <p:nvSpPr>
              <p:cNvPr id="25" name="Teardrop 24"/>
              <p:cNvSpPr/>
              <p:nvPr/>
            </p:nvSpPr>
            <p:spPr>
              <a:xfrm rot="18991373" flipH="1">
                <a:off x="7891123" y="2445271"/>
                <a:ext cx="419960"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6" name="TextBox 25"/>
              <p:cNvSpPr txBox="1"/>
              <p:nvPr/>
            </p:nvSpPr>
            <p:spPr>
              <a:xfrm>
                <a:off x="7928512" y="2439938"/>
                <a:ext cx="288032" cy="369332"/>
              </a:xfrm>
              <a:prstGeom prst="rect">
                <a:avLst/>
              </a:prstGeom>
              <a:noFill/>
            </p:spPr>
            <p:txBody>
              <a:bodyPr wrap="square" rtlCol="0">
                <a:spAutoFit/>
              </a:bodyPr>
              <a:lstStyle/>
              <a:p>
                <a:r>
                  <a:rPr lang="el-GR" b="1" dirty="0">
                    <a:solidFill>
                      <a:srgbClr val="FFC000"/>
                    </a:solidFill>
                  </a:rPr>
                  <a:t>2</a:t>
                </a:r>
                <a:endParaRPr lang="en-US" b="1" dirty="0">
                  <a:solidFill>
                    <a:srgbClr val="FFC000"/>
                  </a:solidFill>
                </a:endParaRPr>
              </a:p>
            </p:txBody>
          </p:sp>
        </p:grpSp>
        <p:grpSp>
          <p:nvGrpSpPr>
            <p:cNvPr id="10" name="Group 9"/>
            <p:cNvGrpSpPr/>
            <p:nvPr/>
          </p:nvGrpSpPr>
          <p:grpSpPr>
            <a:xfrm>
              <a:off x="8546868" y="3395979"/>
              <a:ext cx="419960" cy="369332"/>
              <a:chOff x="7891123" y="2439938"/>
              <a:chExt cx="419960" cy="369332"/>
            </a:xfrm>
          </p:grpSpPr>
          <p:sp>
            <p:nvSpPr>
              <p:cNvPr id="23" name="Teardrop 22"/>
              <p:cNvSpPr/>
              <p:nvPr/>
            </p:nvSpPr>
            <p:spPr>
              <a:xfrm rot="18991373" flipH="1">
                <a:off x="7891123" y="2445271"/>
                <a:ext cx="419960"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4" name="TextBox 23"/>
              <p:cNvSpPr txBox="1"/>
              <p:nvPr/>
            </p:nvSpPr>
            <p:spPr>
              <a:xfrm>
                <a:off x="7928512" y="2439938"/>
                <a:ext cx="288032" cy="369332"/>
              </a:xfrm>
              <a:prstGeom prst="rect">
                <a:avLst/>
              </a:prstGeom>
              <a:noFill/>
            </p:spPr>
            <p:txBody>
              <a:bodyPr wrap="square" rtlCol="0">
                <a:spAutoFit/>
              </a:bodyPr>
              <a:lstStyle/>
              <a:p>
                <a:r>
                  <a:rPr lang="el-GR" b="1" dirty="0">
                    <a:solidFill>
                      <a:srgbClr val="FFC000"/>
                    </a:solidFill>
                  </a:rPr>
                  <a:t>3</a:t>
                </a:r>
                <a:endParaRPr lang="en-US" b="1" dirty="0">
                  <a:solidFill>
                    <a:srgbClr val="FFC000"/>
                  </a:solidFill>
                </a:endParaRPr>
              </a:p>
            </p:txBody>
          </p:sp>
        </p:grpSp>
        <p:grpSp>
          <p:nvGrpSpPr>
            <p:cNvPr id="11" name="Group 10"/>
            <p:cNvGrpSpPr/>
            <p:nvPr/>
          </p:nvGrpSpPr>
          <p:grpSpPr>
            <a:xfrm>
              <a:off x="8584257" y="3824178"/>
              <a:ext cx="419960" cy="369332"/>
              <a:chOff x="7891123" y="2439938"/>
              <a:chExt cx="419960" cy="369332"/>
            </a:xfrm>
          </p:grpSpPr>
          <p:sp>
            <p:nvSpPr>
              <p:cNvPr id="21" name="Teardrop 20"/>
              <p:cNvSpPr/>
              <p:nvPr/>
            </p:nvSpPr>
            <p:spPr>
              <a:xfrm rot="18991373" flipH="1">
                <a:off x="7891123" y="2445271"/>
                <a:ext cx="419960"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2" name="TextBox 21"/>
              <p:cNvSpPr txBox="1"/>
              <p:nvPr/>
            </p:nvSpPr>
            <p:spPr>
              <a:xfrm>
                <a:off x="7928512" y="2439938"/>
                <a:ext cx="288032" cy="369332"/>
              </a:xfrm>
              <a:prstGeom prst="rect">
                <a:avLst/>
              </a:prstGeom>
              <a:noFill/>
            </p:spPr>
            <p:txBody>
              <a:bodyPr wrap="square" rtlCol="0">
                <a:spAutoFit/>
              </a:bodyPr>
              <a:lstStyle/>
              <a:p>
                <a:r>
                  <a:rPr lang="el-GR" b="1" dirty="0">
                    <a:solidFill>
                      <a:srgbClr val="FFC000"/>
                    </a:solidFill>
                  </a:rPr>
                  <a:t>4</a:t>
                </a:r>
                <a:endParaRPr lang="en-US" b="1" dirty="0">
                  <a:solidFill>
                    <a:srgbClr val="FFC000"/>
                  </a:solidFill>
                </a:endParaRPr>
              </a:p>
            </p:txBody>
          </p:sp>
        </p:grpSp>
        <p:grpSp>
          <p:nvGrpSpPr>
            <p:cNvPr id="12" name="Group 11"/>
            <p:cNvGrpSpPr/>
            <p:nvPr/>
          </p:nvGrpSpPr>
          <p:grpSpPr>
            <a:xfrm>
              <a:off x="8221877" y="4275345"/>
              <a:ext cx="419960" cy="369332"/>
              <a:chOff x="7891123" y="2439938"/>
              <a:chExt cx="419960" cy="369332"/>
            </a:xfrm>
          </p:grpSpPr>
          <p:sp>
            <p:nvSpPr>
              <p:cNvPr id="19" name="Teardrop 18"/>
              <p:cNvSpPr/>
              <p:nvPr/>
            </p:nvSpPr>
            <p:spPr>
              <a:xfrm rot="18991373" flipH="1">
                <a:off x="7891123" y="2445271"/>
                <a:ext cx="419960"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0" name="TextBox 19"/>
              <p:cNvSpPr txBox="1"/>
              <p:nvPr/>
            </p:nvSpPr>
            <p:spPr>
              <a:xfrm>
                <a:off x="7928512" y="2439938"/>
                <a:ext cx="288032" cy="369332"/>
              </a:xfrm>
              <a:prstGeom prst="rect">
                <a:avLst/>
              </a:prstGeom>
              <a:noFill/>
            </p:spPr>
            <p:txBody>
              <a:bodyPr wrap="square" rtlCol="0">
                <a:spAutoFit/>
              </a:bodyPr>
              <a:lstStyle/>
              <a:p>
                <a:r>
                  <a:rPr lang="el-GR" b="1" dirty="0">
                    <a:solidFill>
                      <a:srgbClr val="FFC000"/>
                    </a:solidFill>
                  </a:rPr>
                  <a:t>5</a:t>
                </a:r>
                <a:endParaRPr lang="en-US" b="1" dirty="0">
                  <a:solidFill>
                    <a:srgbClr val="FFC000"/>
                  </a:solidFill>
                </a:endParaRPr>
              </a:p>
            </p:txBody>
          </p:sp>
        </p:grpSp>
        <p:grpSp>
          <p:nvGrpSpPr>
            <p:cNvPr id="13" name="Group 12"/>
            <p:cNvGrpSpPr/>
            <p:nvPr/>
          </p:nvGrpSpPr>
          <p:grpSpPr>
            <a:xfrm>
              <a:off x="8135722" y="4797077"/>
              <a:ext cx="419960" cy="369332"/>
              <a:chOff x="7891123" y="2439938"/>
              <a:chExt cx="419960" cy="369332"/>
            </a:xfrm>
          </p:grpSpPr>
          <p:sp>
            <p:nvSpPr>
              <p:cNvPr id="17" name="Teardrop 16"/>
              <p:cNvSpPr/>
              <p:nvPr/>
            </p:nvSpPr>
            <p:spPr>
              <a:xfrm rot="18991373" flipH="1">
                <a:off x="7891123" y="2445271"/>
                <a:ext cx="419960"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8" name="TextBox 17"/>
              <p:cNvSpPr txBox="1"/>
              <p:nvPr/>
            </p:nvSpPr>
            <p:spPr>
              <a:xfrm>
                <a:off x="7928512" y="2439938"/>
                <a:ext cx="288032" cy="369332"/>
              </a:xfrm>
              <a:prstGeom prst="rect">
                <a:avLst/>
              </a:prstGeom>
              <a:noFill/>
            </p:spPr>
            <p:txBody>
              <a:bodyPr wrap="square" rtlCol="0">
                <a:spAutoFit/>
              </a:bodyPr>
              <a:lstStyle/>
              <a:p>
                <a:r>
                  <a:rPr lang="el-GR" b="1" dirty="0">
                    <a:solidFill>
                      <a:srgbClr val="FFC000"/>
                    </a:solidFill>
                  </a:rPr>
                  <a:t>6</a:t>
                </a:r>
                <a:endParaRPr lang="en-US" b="1" dirty="0">
                  <a:solidFill>
                    <a:srgbClr val="FFC000"/>
                  </a:solidFill>
                </a:endParaRPr>
              </a:p>
            </p:txBody>
          </p:sp>
        </p:grpSp>
        <p:grpSp>
          <p:nvGrpSpPr>
            <p:cNvPr id="14" name="Group 13"/>
            <p:cNvGrpSpPr/>
            <p:nvPr/>
          </p:nvGrpSpPr>
          <p:grpSpPr>
            <a:xfrm>
              <a:off x="8365893" y="5269035"/>
              <a:ext cx="419960" cy="369332"/>
              <a:chOff x="7891123" y="2439938"/>
              <a:chExt cx="419960" cy="369332"/>
            </a:xfrm>
          </p:grpSpPr>
          <p:sp>
            <p:nvSpPr>
              <p:cNvPr id="15" name="Teardrop 14"/>
              <p:cNvSpPr/>
              <p:nvPr/>
            </p:nvSpPr>
            <p:spPr>
              <a:xfrm rot="18991373" flipH="1">
                <a:off x="7891123" y="2445271"/>
                <a:ext cx="419960"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6" name="TextBox 15"/>
              <p:cNvSpPr txBox="1"/>
              <p:nvPr/>
            </p:nvSpPr>
            <p:spPr>
              <a:xfrm>
                <a:off x="7928512" y="2439938"/>
                <a:ext cx="288032" cy="369332"/>
              </a:xfrm>
              <a:prstGeom prst="rect">
                <a:avLst/>
              </a:prstGeom>
              <a:noFill/>
            </p:spPr>
            <p:txBody>
              <a:bodyPr wrap="square" rtlCol="0">
                <a:spAutoFit/>
              </a:bodyPr>
              <a:lstStyle/>
              <a:p>
                <a:r>
                  <a:rPr lang="el-GR" b="1" dirty="0">
                    <a:solidFill>
                      <a:srgbClr val="FFC000"/>
                    </a:solidFill>
                  </a:rPr>
                  <a:t>7</a:t>
                </a:r>
                <a:endParaRPr lang="en-US" b="1" dirty="0">
                  <a:solidFill>
                    <a:srgbClr val="FFC000"/>
                  </a:solidFill>
                </a:endParaRPr>
              </a:p>
            </p:txBody>
          </p:sp>
        </p:grpSp>
      </p:grpSp>
    </p:spTree>
    <p:extLst>
      <p:ext uri="{BB962C8B-B14F-4D97-AF65-F5344CB8AC3E}">
        <p14:creationId xmlns:p14="http://schemas.microsoft.com/office/powerpoint/2010/main" val="30058255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l-GR" sz="2800" dirty="0">
                <a:solidFill>
                  <a:schemeClr val="bg1"/>
                </a:solidFill>
                <a:latin typeface="Century Gothic" panose="020B0502020202020204" pitchFamily="34" charset="0"/>
              </a:rPr>
              <a:t>ΠΡΟΣΒΑΣΗ ΣΤΗΝ ΠΛΑΤΦΟΡΜΑ </a:t>
            </a:r>
            <a:r>
              <a:rPr lang="en-US" sz="2800" dirty="0">
                <a:solidFill>
                  <a:schemeClr val="bg1"/>
                </a:solidFill>
                <a:latin typeface="Century Gothic" panose="020B0502020202020204" pitchFamily="34" charset="0"/>
              </a:rPr>
              <a:t>EESCP</a:t>
            </a:r>
            <a:r>
              <a:rPr lang="en-GB" sz="2800" dirty="0">
                <a:solidFill>
                  <a:schemeClr val="bg1"/>
                </a:solidFill>
                <a:latin typeface="Century Gothic" panose="020B0502020202020204" pitchFamily="34" charset="0"/>
              </a:rPr>
              <a:t> </a:t>
            </a:r>
            <a:endParaRPr lang="en-GB" sz="2800" b="1" dirty="0">
              <a:solidFill>
                <a:schemeClr val="bg1"/>
              </a:solidFill>
            </a:endParaRPr>
          </a:p>
        </p:txBody>
      </p:sp>
      <p:sp>
        <p:nvSpPr>
          <p:cNvPr id="4" name="Rectangle 3"/>
          <p:cNvSpPr/>
          <p:nvPr/>
        </p:nvSpPr>
        <p:spPr>
          <a:xfrm>
            <a:off x="124325" y="745738"/>
            <a:ext cx="9621253" cy="1015663"/>
          </a:xfrm>
          <a:prstGeom prst="rect">
            <a:avLst/>
          </a:prstGeom>
        </p:spPr>
        <p:txBody>
          <a:bodyPr wrap="square">
            <a:spAutoFit/>
          </a:bodyPr>
          <a:lstStyle/>
          <a:p>
            <a:pPr marL="457200" indent="-457200">
              <a:buFont typeface="+mj-lt"/>
              <a:buAutoNum type="arabicPeriod"/>
            </a:pPr>
            <a:r>
              <a:rPr lang="el-GR" sz="2000" dirty="0">
                <a:solidFill>
                  <a:schemeClr val="bg1"/>
                </a:solidFill>
                <a:latin typeface="Century Gothic" panose="020B0502020202020204" pitchFamily="34" charset="0"/>
              </a:rPr>
              <a:t>Εγγραφή ή </a:t>
            </a:r>
            <a:r>
              <a:rPr lang="en-GB" sz="2000" dirty="0">
                <a:solidFill>
                  <a:schemeClr val="bg1"/>
                </a:solidFill>
                <a:latin typeface="Century Gothic" panose="020B0502020202020204" pitchFamily="34" charset="0"/>
              </a:rPr>
              <a:t>Login</a:t>
            </a:r>
          </a:p>
          <a:p>
            <a:pPr marL="457200" indent="-457200">
              <a:buFont typeface="+mj-lt"/>
              <a:buAutoNum type="arabicPeriod"/>
            </a:pPr>
            <a:r>
              <a:rPr lang="en-GB" sz="2000" dirty="0">
                <a:solidFill>
                  <a:schemeClr val="bg1"/>
                </a:solidFill>
                <a:latin typeface="Century Gothic" panose="020B0502020202020204" pitchFamily="34" charset="0"/>
              </a:rPr>
              <a:t>EU Login</a:t>
            </a:r>
          </a:p>
          <a:p>
            <a:pPr marL="457200" indent="-457200">
              <a:buFont typeface="+mj-lt"/>
              <a:buAutoNum type="arabicPeriod"/>
            </a:pPr>
            <a:r>
              <a:rPr lang="en-GB" sz="2000" dirty="0">
                <a:solidFill>
                  <a:schemeClr val="bg1"/>
                </a:solidFill>
                <a:latin typeface="Century Gothic" panose="020B0502020202020204" pitchFamily="34" charset="0"/>
              </a:rPr>
              <a:t>Welcome message </a:t>
            </a:r>
            <a:r>
              <a:rPr lang="el-GR" sz="2000" dirty="0">
                <a:solidFill>
                  <a:schemeClr val="bg1"/>
                </a:solidFill>
                <a:latin typeface="Century Gothic" panose="020B0502020202020204" pitchFamily="34" charset="0"/>
              </a:rPr>
              <a:t>με το μήνυμα χρήστη</a:t>
            </a:r>
            <a:endParaRPr lang="en-GB" sz="2000" dirty="0">
              <a:solidFill>
                <a:schemeClr val="bg1"/>
              </a:solidFill>
              <a:latin typeface="Century Gothic" panose="020B0502020202020204" pitchFamily="34" charset="0"/>
            </a:endParaRPr>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25" y="1761401"/>
            <a:ext cx="9621253" cy="4934271"/>
          </a:xfrm>
          <a:prstGeom prst="rect">
            <a:avLst/>
          </a:prstGeom>
        </p:spPr>
      </p:pic>
    </p:spTree>
    <p:extLst>
      <p:ext uri="{BB962C8B-B14F-4D97-AF65-F5344CB8AC3E}">
        <p14:creationId xmlns:p14="http://schemas.microsoft.com/office/powerpoint/2010/main" val="20478101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Opportunities 1/2</a:t>
            </a:r>
          </a:p>
        </p:txBody>
      </p:sp>
      <p:sp>
        <p:nvSpPr>
          <p:cNvPr id="4" name="Rectangle 3"/>
          <p:cNvSpPr/>
          <p:nvPr/>
        </p:nvSpPr>
        <p:spPr>
          <a:xfrm>
            <a:off x="124325" y="745738"/>
            <a:ext cx="9621253" cy="1015663"/>
          </a:xfrm>
          <a:prstGeom prst="rect">
            <a:avLst/>
          </a:prstGeom>
        </p:spPr>
        <p:txBody>
          <a:bodyPr wrap="square">
            <a:spAutoFit/>
          </a:bodyPr>
          <a:lstStyle/>
          <a:p>
            <a:pPr marL="457200" indent="-457200">
              <a:buFont typeface="+mj-lt"/>
              <a:buAutoNum type="arabicPeriod"/>
            </a:pPr>
            <a:r>
              <a:rPr lang="el-GR" sz="2000" dirty="0">
                <a:solidFill>
                  <a:schemeClr val="bg1"/>
                </a:solidFill>
                <a:latin typeface="Century Gothic" panose="020B0502020202020204" pitchFamily="34" charset="0"/>
              </a:rPr>
              <a:t>Δυνατότητα αναζήτησης ανά τομέα δραστηριοποίησης</a:t>
            </a:r>
            <a:endParaRPr lang="en-GB" sz="2000" dirty="0">
              <a:solidFill>
                <a:schemeClr val="bg1"/>
              </a:solidFill>
              <a:latin typeface="Century Gothic" panose="020B0502020202020204" pitchFamily="34" charset="0"/>
            </a:endParaRPr>
          </a:p>
          <a:p>
            <a:pPr marL="457200" indent="-457200">
              <a:buFont typeface="+mj-lt"/>
              <a:buAutoNum type="arabicPeriod"/>
            </a:pPr>
            <a:r>
              <a:rPr lang="el-GR" sz="2000" dirty="0">
                <a:solidFill>
                  <a:schemeClr val="bg1"/>
                </a:solidFill>
                <a:latin typeface="Century Gothic" panose="020B0502020202020204" pitchFamily="34" charset="0"/>
              </a:rPr>
              <a:t>Δυνατότητα αναζήτησης ανά Δράση (ΚΑ1/ΚΑ2)</a:t>
            </a:r>
          </a:p>
          <a:p>
            <a:pPr marL="457200" indent="-457200">
              <a:buFont typeface="+mj-lt"/>
              <a:buAutoNum type="arabicPeriod"/>
            </a:pPr>
            <a:r>
              <a:rPr lang="el-GR" sz="2000" dirty="0">
                <a:solidFill>
                  <a:schemeClr val="bg1"/>
                </a:solidFill>
                <a:latin typeface="Century Gothic" panose="020B0502020202020204" pitchFamily="34" charset="0"/>
              </a:rPr>
              <a:t>Ανοικτές Προσκλήσεις</a:t>
            </a:r>
            <a:endParaRPr lang="en-US" sz="2000" dirty="0">
              <a:solidFill>
                <a:schemeClr val="bg1"/>
              </a:solidFill>
              <a:latin typeface="Century Gothic" panose="020B0502020202020204" pitchFamily="34" charset="0"/>
            </a:endParaRPr>
          </a:p>
        </p:txBody>
      </p:sp>
      <p:grpSp>
        <p:nvGrpSpPr>
          <p:cNvPr id="34" name="Group 33"/>
          <p:cNvGrpSpPr/>
          <p:nvPr/>
        </p:nvGrpSpPr>
        <p:grpSpPr>
          <a:xfrm>
            <a:off x="11929561" y="2138114"/>
            <a:ext cx="360040" cy="469355"/>
            <a:chOff x="8714671" y="1522944"/>
            <a:chExt cx="360040" cy="469355"/>
          </a:xfrm>
        </p:grpSpPr>
        <p:sp>
          <p:nvSpPr>
            <p:cNvPr id="35" name="Teardrop 34"/>
            <p:cNvSpPr/>
            <p:nvPr/>
          </p:nvSpPr>
          <p:spPr>
            <a:xfrm rot="17517794"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6" name="TextBox 35"/>
            <p:cNvSpPr txBox="1"/>
            <p:nvPr/>
          </p:nvSpPr>
          <p:spPr>
            <a:xfrm>
              <a:off x="8729765" y="1572955"/>
              <a:ext cx="321910" cy="369332"/>
            </a:xfrm>
            <a:prstGeom prst="rect">
              <a:avLst/>
            </a:prstGeom>
            <a:noFill/>
          </p:spPr>
          <p:txBody>
            <a:bodyPr wrap="square" rtlCol="0">
              <a:spAutoFit/>
            </a:bodyPr>
            <a:lstStyle/>
            <a:p>
              <a:r>
                <a:rPr lang="el-GR" b="1" dirty="0">
                  <a:solidFill>
                    <a:srgbClr val="FFC000"/>
                  </a:solidFill>
                </a:rPr>
                <a:t>1</a:t>
              </a:r>
              <a:endParaRPr lang="en-US" b="1" dirty="0">
                <a:solidFill>
                  <a:srgbClr val="FFC000"/>
                </a:solidFill>
              </a:endParaRPr>
            </a:p>
          </p:txBody>
        </p:sp>
      </p:grpSp>
      <p:grpSp>
        <p:nvGrpSpPr>
          <p:cNvPr id="38" name="Group 37"/>
          <p:cNvGrpSpPr/>
          <p:nvPr/>
        </p:nvGrpSpPr>
        <p:grpSpPr>
          <a:xfrm>
            <a:off x="11944655" y="4699506"/>
            <a:ext cx="360040" cy="469355"/>
            <a:chOff x="8714671" y="1522944"/>
            <a:chExt cx="360040" cy="469355"/>
          </a:xfrm>
        </p:grpSpPr>
        <p:sp>
          <p:nvSpPr>
            <p:cNvPr id="39" name="Teardrop 38"/>
            <p:cNvSpPr/>
            <p:nvPr/>
          </p:nvSpPr>
          <p:spPr>
            <a:xfrm rot="17517794"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0" name="TextBox 39"/>
            <p:cNvSpPr txBox="1"/>
            <p:nvPr/>
          </p:nvSpPr>
          <p:spPr>
            <a:xfrm>
              <a:off x="8729765" y="1572955"/>
              <a:ext cx="321910" cy="369332"/>
            </a:xfrm>
            <a:prstGeom prst="rect">
              <a:avLst/>
            </a:prstGeom>
            <a:noFill/>
          </p:spPr>
          <p:txBody>
            <a:bodyPr wrap="square" rtlCol="0">
              <a:spAutoFit/>
            </a:bodyPr>
            <a:lstStyle/>
            <a:p>
              <a:r>
                <a:rPr lang="en-US" b="1" dirty="0">
                  <a:solidFill>
                    <a:srgbClr val="FFC000"/>
                  </a:solidFill>
                </a:rPr>
                <a:t>2</a:t>
              </a:r>
            </a:p>
          </p:txBody>
        </p:sp>
      </p:grpSp>
      <p:grpSp>
        <p:nvGrpSpPr>
          <p:cNvPr id="41" name="Group 40"/>
          <p:cNvGrpSpPr/>
          <p:nvPr/>
        </p:nvGrpSpPr>
        <p:grpSpPr>
          <a:xfrm>
            <a:off x="11989174" y="6333037"/>
            <a:ext cx="360040" cy="469355"/>
            <a:chOff x="8714671" y="1522944"/>
            <a:chExt cx="360040" cy="469355"/>
          </a:xfrm>
        </p:grpSpPr>
        <p:sp>
          <p:nvSpPr>
            <p:cNvPr id="42" name="Teardrop 41"/>
            <p:cNvSpPr/>
            <p:nvPr/>
          </p:nvSpPr>
          <p:spPr>
            <a:xfrm rot="17517794"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3" name="TextBox 42"/>
            <p:cNvSpPr txBox="1"/>
            <p:nvPr/>
          </p:nvSpPr>
          <p:spPr>
            <a:xfrm>
              <a:off x="8729765" y="1572955"/>
              <a:ext cx="321910" cy="369332"/>
            </a:xfrm>
            <a:prstGeom prst="rect">
              <a:avLst/>
            </a:prstGeom>
            <a:noFill/>
          </p:spPr>
          <p:txBody>
            <a:bodyPr wrap="square" rtlCol="0">
              <a:spAutoFit/>
            </a:bodyPr>
            <a:lstStyle/>
            <a:p>
              <a:r>
                <a:rPr lang="en-US" b="1" dirty="0">
                  <a:solidFill>
                    <a:srgbClr val="FFC000"/>
                  </a:solidFill>
                </a:rPr>
                <a:t>3</a:t>
              </a:r>
            </a:p>
          </p:txBody>
        </p:sp>
      </p:grpSp>
      <p:pic>
        <p:nvPicPr>
          <p:cNvPr id="5" name="Picture 4"/>
          <p:cNvPicPr>
            <a:picLocks noChangeAspect="1"/>
          </p:cNvPicPr>
          <p:nvPr/>
        </p:nvPicPr>
        <p:blipFill>
          <a:blip r:embed="rId3"/>
          <a:stretch>
            <a:fillRect/>
          </a:stretch>
        </p:blipFill>
        <p:spPr>
          <a:xfrm>
            <a:off x="-30827" y="1758872"/>
            <a:ext cx="11750978" cy="5164052"/>
          </a:xfrm>
          <a:prstGeom prst="rect">
            <a:avLst/>
          </a:prstGeom>
        </p:spPr>
      </p:pic>
    </p:spTree>
    <p:extLst>
      <p:ext uri="{BB962C8B-B14F-4D97-AF65-F5344CB8AC3E}">
        <p14:creationId xmlns:p14="http://schemas.microsoft.com/office/powerpoint/2010/main" val="24815428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Opportunities 2/2</a:t>
            </a:r>
          </a:p>
        </p:txBody>
      </p:sp>
      <p:sp>
        <p:nvSpPr>
          <p:cNvPr id="4" name="Rectangle 3"/>
          <p:cNvSpPr/>
          <p:nvPr/>
        </p:nvSpPr>
        <p:spPr>
          <a:xfrm>
            <a:off x="124325" y="745738"/>
            <a:ext cx="9621253" cy="1015663"/>
          </a:xfrm>
          <a:prstGeom prst="rect">
            <a:avLst/>
          </a:prstGeom>
        </p:spPr>
        <p:txBody>
          <a:bodyPr wrap="square">
            <a:spAutoFit/>
          </a:bodyPr>
          <a:lstStyle/>
          <a:p>
            <a:r>
              <a:rPr lang="el-GR" sz="2000" dirty="0">
                <a:solidFill>
                  <a:schemeClr val="bg1"/>
                </a:solidFill>
                <a:latin typeface="Century Gothic" panose="020B0502020202020204" pitchFamily="34" charset="0"/>
              </a:rPr>
              <a:t>Ανοικτές Προσκλήσεις</a:t>
            </a:r>
          </a:p>
          <a:p>
            <a:pPr marL="457200" indent="-457200">
              <a:buFont typeface="+mj-lt"/>
              <a:buAutoNum type="arabicPeriod"/>
            </a:pPr>
            <a:r>
              <a:rPr lang="el-GR" sz="2000" dirty="0">
                <a:solidFill>
                  <a:schemeClr val="bg1"/>
                </a:solidFill>
                <a:latin typeface="Century Gothic" panose="020B0502020202020204" pitchFamily="34" charset="0"/>
              </a:rPr>
              <a:t>Επιλογή αίτησης </a:t>
            </a:r>
            <a:endParaRPr lang="en-GB" sz="2000" dirty="0">
              <a:solidFill>
                <a:schemeClr val="bg1"/>
              </a:solidFill>
              <a:latin typeface="Century Gothic" panose="020B0502020202020204" pitchFamily="34" charset="0"/>
            </a:endParaRPr>
          </a:p>
          <a:p>
            <a:pPr marL="457200" indent="-457200">
              <a:buFont typeface="+mj-lt"/>
              <a:buAutoNum type="arabicPeriod"/>
            </a:pPr>
            <a:r>
              <a:rPr lang="el-GR" sz="2000" dirty="0">
                <a:solidFill>
                  <a:schemeClr val="bg1"/>
                </a:solidFill>
                <a:latin typeface="Century Gothic" panose="020B0502020202020204" pitchFamily="34" charset="0"/>
              </a:rPr>
              <a:t>Επιλογή </a:t>
            </a:r>
            <a:r>
              <a:rPr lang="en-US" sz="2000" dirty="0">
                <a:solidFill>
                  <a:schemeClr val="bg1"/>
                </a:solidFill>
                <a:latin typeface="Century Gothic" panose="020B0502020202020204" pitchFamily="34" charset="0"/>
              </a:rPr>
              <a:t>Apply</a:t>
            </a:r>
            <a:r>
              <a:rPr lang="el-GR" sz="2000" dirty="0">
                <a:solidFill>
                  <a:schemeClr val="bg1"/>
                </a:solidFill>
                <a:latin typeface="Century Gothic" panose="020B0502020202020204" pitchFamily="34" charset="0"/>
              </a:rPr>
              <a:t> </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για δημιουργία νέας αίτησης</a:t>
            </a:r>
          </a:p>
        </p:txBody>
      </p:sp>
      <p:pic>
        <p:nvPicPr>
          <p:cNvPr id="14" name="Picture 13"/>
          <p:cNvPicPr/>
          <p:nvPr/>
        </p:nvPicPr>
        <p:blipFill>
          <a:blip r:embed="rId3"/>
          <a:stretch>
            <a:fillRect/>
          </a:stretch>
        </p:blipFill>
        <p:spPr>
          <a:xfrm>
            <a:off x="0" y="2098356"/>
            <a:ext cx="10429103" cy="4284691"/>
          </a:xfrm>
          <a:prstGeom prst="rect">
            <a:avLst/>
          </a:prstGeom>
        </p:spPr>
      </p:pic>
      <p:cxnSp>
        <p:nvCxnSpPr>
          <p:cNvPr id="15" name="Straight Arrow Connector 14"/>
          <p:cNvCxnSpPr/>
          <p:nvPr/>
        </p:nvCxnSpPr>
        <p:spPr>
          <a:xfrm flipV="1">
            <a:off x="385010" y="2514598"/>
            <a:ext cx="0" cy="63767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977063" y="6220324"/>
            <a:ext cx="0" cy="63767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95379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My Application</a:t>
            </a:r>
          </a:p>
        </p:txBody>
      </p:sp>
      <p:sp>
        <p:nvSpPr>
          <p:cNvPr id="4" name="Rectangle 3"/>
          <p:cNvSpPr/>
          <p:nvPr/>
        </p:nvSpPr>
        <p:spPr>
          <a:xfrm>
            <a:off x="124325" y="745738"/>
            <a:ext cx="9621253" cy="1015663"/>
          </a:xfrm>
          <a:prstGeom prst="rect">
            <a:avLst/>
          </a:prstGeom>
        </p:spPr>
        <p:txBody>
          <a:bodyPr wrap="square">
            <a:spAutoFit/>
          </a:bodyPr>
          <a:lstStyle/>
          <a:p>
            <a:pPr marL="457200" indent="-457200">
              <a:buFont typeface="+mj-lt"/>
              <a:buAutoNum type="arabicPeriod"/>
            </a:pPr>
            <a:r>
              <a:rPr lang="en-GB" sz="2000" dirty="0">
                <a:solidFill>
                  <a:schemeClr val="bg1"/>
                </a:solidFill>
                <a:latin typeface="Century Gothic" panose="020B0502020202020204" pitchFamily="34" charset="0"/>
              </a:rPr>
              <a:t>Search and filter:</a:t>
            </a:r>
            <a:r>
              <a:rPr lang="el-GR" sz="2000" dirty="0">
                <a:solidFill>
                  <a:schemeClr val="bg1"/>
                </a:solidFill>
                <a:latin typeface="Century Gothic" panose="020B0502020202020204" pitchFamily="34" charset="0"/>
              </a:rPr>
              <a:t> Επιλογή φίλτρων για εξεύρεση αιτήσεων</a:t>
            </a:r>
            <a:r>
              <a:rPr lang="en-GB" sz="2000" dirty="0">
                <a:solidFill>
                  <a:schemeClr val="bg1"/>
                </a:solidFill>
                <a:latin typeface="Century Gothic" panose="020B0502020202020204" pitchFamily="34" charset="0"/>
              </a:rPr>
              <a:t> </a:t>
            </a:r>
          </a:p>
          <a:p>
            <a:pPr marL="457200" indent="-457200">
              <a:buFont typeface="+mj-lt"/>
              <a:buAutoNum type="arabicPeriod"/>
            </a:pPr>
            <a:r>
              <a:rPr lang="en-GB" sz="2000" dirty="0">
                <a:solidFill>
                  <a:schemeClr val="bg1"/>
                </a:solidFill>
                <a:latin typeface="Century Gothic" panose="020B0502020202020204" pitchFamily="34" charset="0"/>
              </a:rPr>
              <a:t>Search Results:</a:t>
            </a:r>
            <a:r>
              <a:rPr lang="el-GR" sz="2000" dirty="0">
                <a:solidFill>
                  <a:schemeClr val="bg1"/>
                </a:solidFill>
                <a:latin typeface="Century Gothic" panose="020B0502020202020204" pitchFamily="34" charset="0"/>
              </a:rPr>
              <a:t> Φίλτρα που έχουν επιλεγεί</a:t>
            </a:r>
            <a:endParaRPr lang="en-GB" sz="2000" dirty="0">
              <a:solidFill>
                <a:schemeClr val="bg1"/>
              </a:solidFill>
              <a:latin typeface="Century Gothic" panose="020B0502020202020204" pitchFamily="34" charset="0"/>
            </a:endParaRPr>
          </a:p>
          <a:p>
            <a:pPr marL="457200" indent="-457200">
              <a:buFont typeface="+mj-lt"/>
              <a:buAutoNum type="arabicPeriod"/>
            </a:pPr>
            <a:r>
              <a:rPr lang="el-GR" sz="2000" dirty="0">
                <a:solidFill>
                  <a:schemeClr val="bg1"/>
                </a:solidFill>
                <a:latin typeface="Century Gothic" panose="020B0502020202020204" pitchFamily="34" charset="0"/>
              </a:rPr>
              <a:t>Λίστα αποτελεσμάτων</a:t>
            </a:r>
          </a:p>
        </p:txBody>
      </p:sp>
      <p:pic>
        <p:nvPicPr>
          <p:cNvPr id="5" name="Picture 4"/>
          <p:cNvPicPr>
            <a:picLocks noChangeAspect="1"/>
          </p:cNvPicPr>
          <p:nvPr/>
        </p:nvPicPr>
        <p:blipFill>
          <a:blip r:embed="rId3"/>
          <a:stretch>
            <a:fillRect/>
          </a:stretch>
        </p:blipFill>
        <p:spPr>
          <a:xfrm>
            <a:off x="1" y="1931407"/>
            <a:ext cx="12192000" cy="4174118"/>
          </a:xfrm>
          <a:prstGeom prst="rect">
            <a:avLst/>
          </a:prstGeom>
        </p:spPr>
      </p:pic>
      <p:cxnSp>
        <p:nvCxnSpPr>
          <p:cNvPr id="7" name="Straight Arrow Connector 6"/>
          <p:cNvCxnSpPr/>
          <p:nvPr/>
        </p:nvCxnSpPr>
        <p:spPr>
          <a:xfrm flipH="1">
            <a:off x="950495" y="2454440"/>
            <a:ext cx="57751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3064042" y="2454440"/>
            <a:ext cx="57751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822157" y="2775282"/>
            <a:ext cx="57751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48877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My Application</a:t>
            </a:r>
          </a:p>
        </p:txBody>
      </p:sp>
      <p:sp>
        <p:nvSpPr>
          <p:cNvPr id="4" name="Rectangle 3"/>
          <p:cNvSpPr/>
          <p:nvPr/>
        </p:nvSpPr>
        <p:spPr>
          <a:xfrm>
            <a:off x="124326" y="745738"/>
            <a:ext cx="7351512" cy="5940088"/>
          </a:xfrm>
          <a:prstGeom prst="rect">
            <a:avLst/>
          </a:prstGeom>
        </p:spPr>
        <p:txBody>
          <a:bodyPr wrap="square">
            <a:spAutoFit/>
          </a:bodyPr>
          <a:lstStyle/>
          <a:p>
            <a:pPr marL="457200" indent="-457200">
              <a:lnSpc>
                <a:spcPct val="150000"/>
              </a:lnSpc>
              <a:buFont typeface="+mj-lt"/>
              <a:buAutoNum type="arabicPeriod"/>
            </a:pPr>
            <a:r>
              <a:rPr lang="el-GR" sz="2000" dirty="0">
                <a:solidFill>
                  <a:schemeClr val="bg1"/>
                </a:solidFill>
                <a:latin typeface="Century Gothic" panose="020B0502020202020204" pitchFamily="34" charset="0"/>
              </a:rPr>
              <a:t>Διαθέσιμες ημέρες πριν από την καταληκτική προθεσμία</a:t>
            </a:r>
            <a:endParaRPr lang="en-GB" sz="2000" dirty="0">
              <a:solidFill>
                <a:schemeClr val="bg1"/>
              </a:solidFill>
              <a:latin typeface="Century Gothic" panose="020B0502020202020204" pitchFamily="34" charset="0"/>
            </a:endParaRPr>
          </a:p>
          <a:p>
            <a:pPr marL="457200" indent="-457200">
              <a:lnSpc>
                <a:spcPct val="150000"/>
              </a:lnSpc>
              <a:buFont typeface="+mj-lt"/>
              <a:buAutoNum type="arabicPeriod"/>
            </a:pPr>
            <a:r>
              <a:rPr lang="en-US" sz="2000" dirty="0">
                <a:solidFill>
                  <a:schemeClr val="bg1"/>
                </a:solidFill>
                <a:latin typeface="Century Gothic" panose="020B0502020202020204" pitchFamily="34" charset="0"/>
              </a:rPr>
              <a:t>Application Status</a:t>
            </a:r>
            <a:endParaRPr lang="en-GB" sz="2000" dirty="0">
              <a:solidFill>
                <a:schemeClr val="bg1"/>
              </a:solidFill>
              <a:latin typeface="Century Gothic" panose="020B0502020202020204" pitchFamily="34" charset="0"/>
            </a:endParaRPr>
          </a:p>
          <a:p>
            <a:pPr marL="457200" indent="-457200">
              <a:lnSpc>
                <a:spcPct val="150000"/>
              </a:lnSpc>
              <a:buFont typeface="+mj-lt"/>
              <a:buAutoNum type="arabicPeriod"/>
            </a:pPr>
            <a:r>
              <a:rPr lang="en-US" sz="2000" dirty="0">
                <a:solidFill>
                  <a:schemeClr val="bg1"/>
                </a:solidFill>
                <a:latin typeface="Century Gothic" panose="020B0502020202020204" pitchFamily="34" charset="0"/>
              </a:rPr>
              <a:t>Actions button: </a:t>
            </a:r>
          </a:p>
          <a:p>
            <a:pPr>
              <a:lnSpc>
                <a:spcPct val="150000"/>
              </a:lnSpc>
              <a:buFontTx/>
              <a:buChar char="-"/>
            </a:pPr>
            <a:r>
              <a:rPr lang="en-US" sz="2000" b="1" dirty="0">
                <a:solidFill>
                  <a:schemeClr val="bg1"/>
                </a:solidFill>
                <a:latin typeface="Century Gothic" panose="020B0502020202020204" pitchFamily="34" charset="0"/>
              </a:rPr>
              <a:t>Edit</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Επεξεργασία της αίτησης</a:t>
            </a:r>
            <a:r>
              <a:rPr lang="en-US" sz="2000" dirty="0">
                <a:solidFill>
                  <a:schemeClr val="bg1"/>
                </a:solidFill>
                <a:latin typeface="Century Gothic" panose="020B0502020202020204" pitchFamily="34" charset="0"/>
              </a:rPr>
              <a:t> </a:t>
            </a:r>
          </a:p>
          <a:p>
            <a:pPr>
              <a:lnSpc>
                <a:spcPct val="150000"/>
              </a:lnSpc>
              <a:buFontTx/>
              <a:buChar char="-"/>
            </a:pPr>
            <a:r>
              <a:rPr lang="en-US" sz="2000" b="1" dirty="0">
                <a:solidFill>
                  <a:schemeClr val="bg1"/>
                </a:solidFill>
                <a:latin typeface="Century Gothic" panose="020B0502020202020204" pitchFamily="34" charset="0"/>
              </a:rPr>
              <a:t>Preview:</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αντί για </a:t>
            </a:r>
            <a:r>
              <a:rPr lang="en-US" sz="2000" dirty="0">
                <a:solidFill>
                  <a:schemeClr val="bg1"/>
                </a:solidFill>
                <a:latin typeface="Century Gothic" panose="020B0502020202020204" pitchFamily="34" charset="0"/>
              </a:rPr>
              <a:t>edit </a:t>
            </a:r>
            <a:r>
              <a:rPr lang="el-GR" sz="2000" dirty="0">
                <a:solidFill>
                  <a:schemeClr val="bg1"/>
                </a:solidFill>
                <a:latin typeface="Century Gothic" panose="020B0502020202020204" pitchFamily="34" charset="0"/>
              </a:rPr>
              <a:t>μετά από την υποβολή</a:t>
            </a:r>
            <a:endParaRPr lang="en-US" sz="2000" dirty="0">
              <a:solidFill>
                <a:schemeClr val="bg1"/>
              </a:solidFill>
              <a:latin typeface="Century Gothic" panose="020B0502020202020204" pitchFamily="34" charset="0"/>
            </a:endParaRPr>
          </a:p>
          <a:p>
            <a:pPr>
              <a:lnSpc>
                <a:spcPct val="150000"/>
              </a:lnSpc>
              <a:buFontTx/>
              <a:buChar char="-"/>
            </a:pPr>
            <a:r>
              <a:rPr lang="en-US" sz="2000" b="1" dirty="0">
                <a:solidFill>
                  <a:schemeClr val="bg1"/>
                </a:solidFill>
                <a:latin typeface="Century Gothic" panose="020B0502020202020204" pitchFamily="34" charset="0"/>
              </a:rPr>
              <a:t>Delete</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Διαγραφή της αίτησης. Δεν είναι διαθέσιμη ως επιλογή μετά από την υποβολή της αίτησης</a:t>
            </a:r>
            <a:endParaRPr lang="en-US" sz="2000" dirty="0">
              <a:solidFill>
                <a:schemeClr val="bg1"/>
              </a:solidFill>
              <a:latin typeface="Century Gothic" panose="020B0502020202020204" pitchFamily="34" charset="0"/>
            </a:endParaRPr>
          </a:p>
          <a:p>
            <a:pPr>
              <a:lnSpc>
                <a:spcPct val="150000"/>
              </a:lnSpc>
              <a:buFontTx/>
              <a:buChar char="-"/>
            </a:pPr>
            <a:r>
              <a:rPr lang="en-US" sz="2000" b="1" dirty="0">
                <a:solidFill>
                  <a:schemeClr val="bg1"/>
                </a:solidFill>
                <a:latin typeface="Century Gothic" panose="020B0502020202020204" pitchFamily="34" charset="0"/>
              </a:rPr>
              <a:t>S</a:t>
            </a:r>
            <a:r>
              <a:rPr lang="en-GB" sz="2000" b="1" dirty="0" err="1">
                <a:solidFill>
                  <a:schemeClr val="bg1"/>
                </a:solidFill>
                <a:latin typeface="Century Gothic" panose="020B0502020202020204" pitchFamily="34" charset="0"/>
              </a:rPr>
              <a:t>ubmission</a:t>
            </a:r>
            <a:r>
              <a:rPr lang="en-GB" sz="2000" b="1" dirty="0">
                <a:solidFill>
                  <a:schemeClr val="bg1"/>
                </a:solidFill>
                <a:latin typeface="Century Gothic" panose="020B0502020202020204" pitchFamily="34" charset="0"/>
              </a:rPr>
              <a:t> History</a:t>
            </a:r>
            <a:r>
              <a:rPr lang="en-US" sz="2000" dirty="0">
                <a:solidFill>
                  <a:schemeClr val="bg1"/>
                </a:solidFill>
                <a:latin typeface="Century Gothic" panose="020B0502020202020204" pitchFamily="34" charset="0"/>
              </a:rPr>
              <a:t>:</a:t>
            </a:r>
            <a:r>
              <a:rPr lang="el-GR" sz="2000" dirty="0">
                <a:solidFill>
                  <a:schemeClr val="bg1"/>
                </a:solidFill>
                <a:latin typeface="Century Gothic" panose="020B0502020202020204" pitchFamily="34" charset="0"/>
              </a:rPr>
              <a:t> Ιστορικό υποβολής της αίτησης</a:t>
            </a:r>
            <a:endParaRPr lang="en-US" sz="2000" dirty="0">
              <a:solidFill>
                <a:schemeClr val="bg1"/>
              </a:solidFill>
              <a:latin typeface="Century Gothic" panose="020B0502020202020204" pitchFamily="34" charset="0"/>
            </a:endParaRPr>
          </a:p>
          <a:p>
            <a:pPr>
              <a:lnSpc>
                <a:spcPct val="150000"/>
              </a:lnSpc>
              <a:buFontTx/>
              <a:buChar char="-"/>
            </a:pPr>
            <a:r>
              <a:rPr lang="en-US" sz="2000" b="1" dirty="0">
                <a:solidFill>
                  <a:schemeClr val="bg1"/>
                </a:solidFill>
                <a:latin typeface="Century Gothic" panose="020B0502020202020204" pitchFamily="34" charset="0"/>
              </a:rPr>
              <a:t>Sharing</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Αποστολή της αίτησης σε άλλα άτομα και εκχώρηση δικαιωμάτων για</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Ανάγνωση/Επεξεργασία/Υποβολή</a:t>
            </a:r>
          </a:p>
          <a:p>
            <a:endParaRPr lang="el-GR" sz="2000"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6736" y="2513828"/>
            <a:ext cx="4067944" cy="3492543"/>
          </a:xfrm>
          <a:prstGeom prst="rect">
            <a:avLst/>
          </a:prstGeom>
        </p:spPr>
      </p:pic>
      <p:grpSp>
        <p:nvGrpSpPr>
          <p:cNvPr id="7" name="Group 6"/>
          <p:cNvGrpSpPr/>
          <p:nvPr/>
        </p:nvGrpSpPr>
        <p:grpSpPr>
          <a:xfrm>
            <a:off x="8500133" y="1923829"/>
            <a:ext cx="360040" cy="469355"/>
            <a:chOff x="8714671" y="1522944"/>
            <a:chExt cx="360040" cy="469355"/>
          </a:xfrm>
        </p:grpSpPr>
        <p:sp>
          <p:nvSpPr>
            <p:cNvPr id="8" name="Teardrop 7"/>
            <p:cNvSpPr/>
            <p:nvPr/>
          </p:nvSpPr>
          <p:spPr>
            <a:xfrm rot="17517794"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9" name="TextBox 8"/>
            <p:cNvSpPr txBox="1"/>
            <p:nvPr/>
          </p:nvSpPr>
          <p:spPr>
            <a:xfrm>
              <a:off x="8729765" y="1572955"/>
              <a:ext cx="321910" cy="369332"/>
            </a:xfrm>
            <a:prstGeom prst="rect">
              <a:avLst/>
            </a:prstGeom>
            <a:noFill/>
          </p:spPr>
          <p:txBody>
            <a:bodyPr wrap="square" rtlCol="0">
              <a:spAutoFit/>
            </a:bodyPr>
            <a:lstStyle/>
            <a:p>
              <a:r>
                <a:rPr lang="el-GR" b="1" dirty="0">
                  <a:solidFill>
                    <a:srgbClr val="FFC000"/>
                  </a:solidFill>
                </a:rPr>
                <a:t>1</a:t>
              </a:r>
              <a:endParaRPr lang="en-US" b="1" dirty="0">
                <a:solidFill>
                  <a:srgbClr val="FFC000"/>
                </a:solidFill>
              </a:endParaRPr>
            </a:p>
          </p:txBody>
        </p:sp>
      </p:grpSp>
      <p:grpSp>
        <p:nvGrpSpPr>
          <p:cNvPr id="10" name="Group 9"/>
          <p:cNvGrpSpPr/>
          <p:nvPr/>
        </p:nvGrpSpPr>
        <p:grpSpPr>
          <a:xfrm>
            <a:off x="9759815" y="1924116"/>
            <a:ext cx="360040" cy="469355"/>
            <a:chOff x="8714671" y="1522944"/>
            <a:chExt cx="360040" cy="469355"/>
          </a:xfrm>
        </p:grpSpPr>
        <p:sp>
          <p:nvSpPr>
            <p:cNvPr id="11" name="Teardrop 10"/>
            <p:cNvSpPr/>
            <p:nvPr/>
          </p:nvSpPr>
          <p:spPr>
            <a:xfrm rot="17517794"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2" name="TextBox 11"/>
            <p:cNvSpPr txBox="1"/>
            <p:nvPr/>
          </p:nvSpPr>
          <p:spPr>
            <a:xfrm>
              <a:off x="8729765" y="1572955"/>
              <a:ext cx="321910" cy="369332"/>
            </a:xfrm>
            <a:prstGeom prst="rect">
              <a:avLst/>
            </a:prstGeom>
            <a:noFill/>
          </p:spPr>
          <p:txBody>
            <a:bodyPr wrap="square" rtlCol="0">
              <a:spAutoFit/>
            </a:bodyPr>
            <a:lstStyle/>
            <a:p>
              <a:r>
                <a:rPr lang="en-US" b="1" dirty="0">
                  <a:solidFill>
                    <a:srgbClr val="FFC000"/>
                  </a:solidFill>
                </a:rPr>
                <a:t>2</a:t>
              </a:r>
            </a:p>
          </p:txBody>
        </p:sp>
      </p:grpSp>
      <p:grpSp>
        <p:nvGrpSpPr>
          <p:cNvPr id="13" name="Group 12"/>
          <p:cNvGrpSpPr/>
          <p:nvPr/>
        </p:nvGrpSpPr>
        <p:grpSpPr>
          <a:xfrm>
            <a:off x="11174653" y="1969187"/>
            <a:ext cx="360040" cy="469355"/>
            <a:chOff x="8714671" y="1522944"/>
            <a:chExt cx="360040" cy="469355"/>
          </a:xfrm>
        </p:grpSpPr>
        <p:sp>
          <p:nvSpPr>
            <p:cNvPr id="14" name="Teardrop 13"/>
            <p:cNvSpPr/>
            <p:nvPr/>
          </p:nvSpPr>
          <p:spPr>
            <a:xfrm rot="17517794"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5" name="TextBox 14"/>
            <p:cNvSpPr txBox="1"/>
            <p:nvPr/>
          </p:nvSpPr>
          <p:spPr>
            <a:xfrm>
              <a:off x="8729765" y="1572955"/>
              <a:ext cx="321910" cy="369332"/>
            </a:xfrm>
            <a:prstGeom prst="rect">
              <a:avLst/>
            </a:prstGeom>
            <a:noFill/>
          </p:spPr>
          <p:txBody>
            <a:bodyPr wrap="square" rtlCol="0">
              <a:spAutoFit/>
            </a:bodyPr>
            <a:lstStyle/>
            <a:p>
              <a:r>
                <a:rPr lang="en-US" b="1" dirty="0">
                  <a:solidFill>
                    <a:srgbClr val="FFC000"/>
                  </a:solidFill>
                </a:rPr>
                <a:t>3</a:t>
              </a:r>
            </a:p>
          </p:txBody>
        </p:sp>
      </p:grpSp>
    </p:spTree>
    <p:extLst>
      <p:ext uri="{BB962C8B-B14F-4D97-AF65-F5344CB8AC3E}">
        <p14:creationId xmlns:p14="http://schemas.microsoft.com/office/powerpoint/2010/main" val="321554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APPLICATION STATUSES</a:t>
            </a:r>
            <a:r>
              <a:rPr lang="el-GR" sz="2800" dirty="0">
                <a:solidFill>
                  <a:schemeClr val="bg1"/>
                </a:solidFill>
                <a:latin typeface="Century Gothic" panose="020B0502020202020204" pitchFamily="34" charset="0"/>
              </a:rPr>
              <a:t>	</a:t>
            </a:r>
            <a:endParaRPr lang="en-GB" sz="2800" dirty="0">
              <a:solidFill>
                <a:schemeClr val="bg1"/>
              </a:solidFill>
              <a:latin typeface="Century Gothic" panose="020B0502020202020204" pitchFamily="34" charset="0"/>
            </a:endParaRPr>
          </a:p>
        </p:txBody>
      </p:sp>
      <p:sp>
        <p:nvSpPr>
          <p:cNvPr id="4" name="Rectangle 3"/>
          <p:cNvSpPr/>
          <p:nvPr/>
        </p:nvSpPr>
        <p:spPr>
          <a:xfrm>
            <a:off x="124326" y="745738"/>
            <a:ext cx="11762874" cy="2862322"/>
          </a:xfrm>
          <a:prstGeom prst="rect">
            <a:avLst/>
          </a:prstGeom>
        </p:spPr>
        <p:txBody>
          <a:bodyPr wrap="square">
            <a:spAutoFit/>
          </a:bodyPr>
          <a:lstStyle/>
          <a:p>
            <a:pPr algn="just"/>
            <a:r>
              <a:rPr lang="en-GB" sz="1600" b="1" dirty="0">
                <a:solidFill>
                  <a:schemeClr val="bg1"/>
                </a:solidFill>
                <a:latin typeface="Century Gothic" panose="020B0502020202020204" pitchFamily="34" charset="0"/>
              </a:rPr>
              <a:t>Draft</a:t>
            </a:r>
            <a:r>
              <a:rPr lang="en-US" sz="1600" dirty="0">
                <a:solidFill>
                  <a:schemeClr val="bg1"/>
                </a:solidFill>
                <a:latin typeface="Century Gothic" panose="020B0502020202020204" pitchFamily="34" charset="0"/>
              </a:rPr>
              <a:t>: </a:t>
            </a:r>
            <a:r>
              <a:rPr lang="el-GR" sz="1600" dirty="0">
                <a:solidFill>
                  <a:schemeClr val="bg1"/>
                </a:solidFill>
                <a:latin typeface="Century Gothic" panose="020B0502020202020204" pitchFamily="34" charset="0"/>
              </a:rPr>
              <a:t>Η αίτηση δεν έχει συμπληρωθεί ή συμπληρώθηκε, αλλά δεν υποβλήθηκε ακόμα</a:t>
            </a:r>
          </a:p>
          <a:p>
            <a:pPr lvl="1" algn="just"/>
            <a:r>
              <a:rPr lang="en-GB" sz="1600" b="1" dirty="0">
                <a:solidFill>
                  <a:schemeClr val="bg1"/>
                </a:solidFill>
                <a:latin typeface="Century Gothic" panose="020B0502020202020204" pitchFamily="34" charset="0"/>
              </a:rPr>
              <a:t>Reopened </a:t>
            </a:r>
            <a:r>
              <a:rPr lang="el-GR" sz="1600" b="1" dirty="0">
                <a:solidFill>
                  <a:schemeClr val="bg1"/>
                </a:solidFill>
                <a:latin typeface="Century Gothic" panose="020B0502020202020204" pitchFamily="34" charset="0"/>
              </a:rPr>
              <a:t>&amp; </a:t>
            </a:r>
            <a:r>
              <a:rPr lang="en-GB" sz="1600" b="1" dirty="0">
                <a:solidFill>
                  <a:schemeClr val="bg1"/>
                </a:solidFill>
                <a:latin typeface="Century Gothic" panose="020B0502020202020204" pitchFamily="34" charset="0"/>
              </a:rPr>
              <a:t>draft: </a:t>
            </a:r>
            <a:r>
              <a:rPr lang="el-GR" sz="1600" dirty="0">
                <a:solidFill>
                  <a:schemeClr val="bg1"/>
                </a:solidFill>
                <a:latin typeface="Century Gothic" panose="020B0502020202020204" pitchFamily="34" charset="0"/>
              </a:rPr>
              <a:t>ο </a:t>
            </a:r>
            <a:r>
              <a:rPr lang="el-GR" sz="1600" dirty="0" err="1">
                <a:solidFill>
                  <a:schemeClr val="bg1"/>
                </a:solidFill>
                <a:latin typeface="Century Gothic" panose="020B0502020202020204" pitchFamily="34" charset="0"/>
              </a:rPr>
              <a:t>αιτητής</a:t>
            </a:r>
            <a:r>
              <a:rPr lang="el-GR" sz="1600" dirty="0">
                <a:solidFill>
                  <a:schemeClr val="bg1"/>
                </a:solidFill>
                <a:latin typeface="Century Gothic" panose="020B0502020202020204" pitchFamily="34" charset="0"/>
              </a:rPr>
              <a:t> έχει ανοίξει την αίτηση εκ νέου πριν από την προθεσμία</a:t>
            </a:r>
            <a:endParaRPr lang="en-GB" sz="1600" dirty="0">
              <a:solidFill>
                <a:schemeClr val="bg1"/>
              </a:solidFill>
              <a:latin typeface="Century Gothic" panose="020B0502020202020204" pitchFamily="34" charset="0"/>
            </a:endParaRPr>
          </a:p>
          <a:p>
            <a:pPr lvl="1" algn="just"/>
            <a:r>
              <a:rPr lang="en-GB" sz="1600" b="1" dirty="0">
                <a:solidFill>
                  <a:schemeClr val="bg1"/>
                </a:solidFill>
                <a:latin typeface="Century Gothic" panose="020B0502020202020204" pitchFamily="34" charset="0"/>
              </a:rPr>
              <a:t>Reopened by NA and only Submit Allowed:</a:t>
            </a:r>
            <a:r>
              <a:rPr lang="en-GB" sz="1600" dirty="0">
                <a:solidFill>
                  <a:schemeClr val="bg1"/>
                </a:solidFill>
                <a:latin typeface="Century Gothic" panose="020B0502020202020204" pitchFamily="34" charset="0"/>
              </a:rPr>
              <a:t> </a:t>
            </a:r>
            <a:r>
              <a:rPr lang="el-GR" sz="1600" dirty="0">
                <a:solidFill>
                  <a:schemeClr val="bg1"/>
                </a:solidFill>
                <a:latin typeface="Century Gothic" panose="020B0502020202020204" pitchFamily="34" charset="0"/>
              </a:rPr>
              <a:t>έχει επέλθει η προθεσμία υποβολής, αλλά η Εθνική Υπηρεσία επιτρέπει την υποβολή εκ νέου χωρίς αλλαγές</a:t>
            </a:r>
            <a:endParaRPr lang="en-GB" sz="1600" dirty="0">
              <a:solidFill>
                <a:schemeClr val="bg1"/>
              </a:solidFill>
              <a:latin typeface="Century Gothic" panose="020B0502020202020204" pitchFamily="34" charset="0"/>
            </a:endParaRPr>
          </a:p>
          <a:p>
            <a:pPr lvl="1" algn="just"/>
            <a:r>
              <a:rPr lang="en-GB" sz="1600" b="1" dirty="0">
                <a:solidFill>
                  <a:schemeClr val="bg1"/>
                </a:solidFill>
                <a:latin typeface="Century Gothic" panose="020B0502020202020204" pitchFamily="34" charset="0"/>
              </a:rPr>
              <a:t>Reopened by NA and Edit/Submit Allowed:</a:t>
            </a:r>
            <a:r>
              <a:rPr lang="en-GB" sz="1600" dirty="0">
                <a:solidFill>
                  <a:schemeClr val="bg1"/>
                </a:solidFill>
                <a:latin typeface="Century Gothic" panose="020B0502020202020204" pitchFamily="34" charset="0"/>
              </a:rPr>
              <a:t> </a:t>
            </a:r>
            <a:r>
              <a:rPr lang="el-GR" sz="1600" dirty="0">
                <a:solidFill>
                  <a:schemeClr val="bg1"/>
                </a:solidFill>
                <a:latin typeface="Century Gothic" panose="020B0502020202020204" pitchFamily="34" charset="0"/>
              </a:rPr>
              <a:t>έχει επέλθει η προθεσμία υποβολής, αλλά η Εθνική Υπηρεσία επιτρέπει την επεξεργασία και υποβολή εκ νέου της αίτησης λόγω τεχνικών προβλημάτων ή κατόπιν οδηγιών της ΕΕ</a:t>
            </a:r>
            <a:endParaRPr lang="en-GB" sz="1600" dirty="0">
              <a:solidFill>
                <a:schemeClr val="bg1"/>
              </a:solidFill>
              <a:latin typeface="Century Gothic" panose="020B0502020202020204" pitchFamily="34" charset="0"/>
            </a:endParaRPr>
          </a:p>
          <a:p>
            <a:pPr algn="just"/>
            <a:r>
              <a:rPr lang="en-GB" sz="1600" b="1" dirty="0">
                <a:solidFill>
                  <a:schemeClr val="bg1"/>
                </a:solidFill>
                <a:latin typeface="Century Gothic" panose="020B0502020202020204" pitchFamily="34" charset="0"/>
              </a:rPr>
              <a:t>Submitted</a:t>
            </a:r>
            <a:r>
              <a:rPr lang="en-GB" sz="1600" dirty="0">
                <a:solidFill>
                  <a:schemeClr val="bg1"/>
                </a:solidFill>
                <a:latin typeface="Century Gothic" panose="020B0502020202020204" pitchFamily="34" charset="0"/>
              </a:rPr>
              <a:t>: </a:t>
            </a:r>
            <a:r>
              <a:rPr lang="el-GR" sz="1600" dirty="0">
                <a:solidFill>
                  <a:schemeClr val="bg1"/>
                </a:solidFill>
                <a:latin typeface="Century Gothic" panose="020B0502020202020204" pitchFamily="34" charset="0"/>
              </a:rPr>
              <a:t>η αίτηση έχει υποβληθεί</a:t>
            </a:r>
            <a:endParaRPr lang="en-GB" sz="1600" dirty="0">
              <a:solidFill>
                <a:schemeClr val="bg1"/>
              </a:solidFill>
              <a:latin typeface="Century Gothic" panose="020B0502020202020204" pitchFamily="34" charset="0"/>
            </a:endParaRPr>
          </a:p>
          <a:p>
            <a:pPr algn="just"/>
            <a:r>
              <a:rPr lang="en-GB" sz="1600" b="1" dirty="0" err="1">
                <a:solidFill>
                  <a:schemeClr val="bg1"/>
                </a:solidFill>
                <a:latin typeface="Century Gothic" panose="020B0502020202020204" pitchFamily="34" charset="0"/>
              </a:rPr>
              <a:t>Unsubmitted</a:t>
            </a:r>
            <a:endParaRPr lang="en-GB" sz="1600" dirty="0">
              <a:solidFill>
                <a:schemeClr val="bg1"/>
              </a:solidFill>
              <a:latin typeface="Century Gothic" panose="020B0502020202020204" pitchFamily="34" charset="0"/>
            </a:endParaRPr>
          </a:p>
          <a:p>
            <a:pPr lvl="1" algn="just"/>
            <a:r>
              <a:rPr lang="en-GB" sz="1600" b="1" dirty="0">
                <a:solidFill>
                  <a:schemeClr val="bg1"/>
                </a:solidFill>
                <a:latin typeface="Century Gothic" panose="020B0502020202020204" pitchFamily="34" charset="0"/>
              </a:rPr>
              <a:t>Deadline Expired: </a:t>
            </a:r>
            <a:r>
              <a:rPr lang="el-GR" sz="1600" dirty="0">
                <a:solidFill>
                  <a:schemeClr val="bg1"/>
                </a:solidFill>
                <a:latin typeface="Century Gothic" panose="020B0502020202020204" pitchFamily="34" charset="0"/>
              </a:rPr>
              <a:t>η αίτηση δεν υποβλήθηκε εντός της προθεσμίας</a:t>
            </a:r>
            <a:endParaRPr lang="en-GB" sz="1600" dirty="0">
              <a:solidFill>
                <a:schemeClr val="bg1"/>
              </a:solidFill>
              <a:latin typeface="Century Gothic" panose="020B0502020202020204" pitchFamily="34" charset="0"/>
            </a:endParaRPr>
          </a:p>
          <a:p>
            <a:pPr lvl="1" algn="just"/>
            <a:r>
              <a:rPr lang="en-GB" sz="1600" b="1" dirty="0">
                <a:solidFill>
                  <a:schemeClr val="bg1"/>
                </a:solidFill>
                <a:latin typeface="Century Gothic" panose="020B0502020202020204" pitchFamily="34" charset="0"/>
              </a:rPr>
              <a:t>Deleted</a:t>
            </a:r>
            <a:r>
              <a:rPr lang="en-GB" sz="1600" dirty="0">
                <a:solidFill>
                  <a:schemeClr val="bg1"/>
                </a:solidFill>
                <a:latin typeface="Century Gothic" panose="020B0502020202020204" pitchFamily="34" charset="0"/>
              </a:rPr>
              <a:t>: </a:t>
            </a:r>
            <a:r>
              <a:rPr lang="el-GR" sz="1600" dirty="0">
                <a:solidFill>
                  <a:schemeClr val="bg1"/>
                </a:solidFill>
                <a:latin typeface="Century Gothic" panose="020B0502020202020204" pitchFamily="34" charset="0"/>
              </a:rPr>
              <a:t>η αίτηση δεν υποβλήθηκε και έχει διαγραφεί. (Μπορεί πάντοτε να γίνει </a:t>
            </a:r>
            <a:r>
              <a:rPr lang="en-US" sz="1600" dirty="0">
                <a:solidFill>
                  <a:schemeClr val="bg1"/>
                </a:solidFill>
                <a:latin typeface="Century Gothic" panose="020B0502020202020204" pitchFamily="34" charset="0"/>
              </a:rPr>
              <a:t> </a:t>
            </a:r>
            <a:r>
              <a:rPr lang="en-GB" sz="1600" b="1" dirty="0">
                <a:solidFill>
                  <a:schemeClr val="bg1"/>
                </a:solidFill>
                <a:latin typeface="Century Gothic" panose="020B0502020202020204" pitchFamily="34" charset="0"/>
              </a:rPr>
              <a:t>Reopen</a:t>
            </a:r>
            <a:r>
              <a:rPr lang="en-US" sz="1600" b="1" dirty="0" err="1">
                <a:solidFill>
                  <a:schemeClr val="bg1"/>
                </a:solidFill>
                <a:latin typeface="Century Gothic" panose="020B0502020202020204" pitchFamily="34" charset="0"/>
              </a:rPr>
              <a:t>ed</a:t>
            </a:r>
            <a:r>
              <a:rPr lang="en-US" sz="1600" b="1" dirty="0">
                <a:solidFill>
                  <a:schemeClr val="bg1"/>
                </a:solidFill>
                <a:latin typeface="Century Gothic" panose="020B0502020202020204" pitchFamily="34" charset="0"/>
              </a:rPr>
              <a:t> </a:t>
            </a:r>
            <a:r>
              <a:rPr lang="el-GR" sz="1600" dirty="0">
                <a:solidFill>
                  <a:schemeClr val="bg1"/>
                </a:solidFill>
                <a:latin typeface="Century Gothic" panose="020B0502020202020204" pitchFamily="34" charset="0"/>
              </a:rPr>
              <a:t>εντός της προθεσμίας</a:t>
            </a:r>
            <a:r>
              <a:rPr lang="en-US" sz="1600" dirty="0">
                <a:solidFill>
                  <a:schemeClr val="bg1"/>
                </a:solidFill>
                <a:latin typeface="Century Gothic" panose="020B0502020202020204" pitchFamily="34" charset="0"/>
              </a:rPr>
              <a:t>)</a:t>
            </a:r>
            <a:endParaRPr lang="en-GB" sz="1600" dirty="0">
              <a:solidFill>
                <a:schemeClr val="bg1"/>
              </a:solidFill>
              <a:latin typeface="Century Gothic" panose="020B0502020202020204" pitchFamily="34" charset="0"/>
            </a:endParaRPr>
          </a:p>
          <a:p>
            <a:endParaRPr lang="el-GR" sz="2000" dirty="0">
              <a:solidFill>
                <a:schemeClr val="bg1"/>
              </a:solidFill>
            </a:endParaRPr>
          </a:p>
        </p:txBody>
      </p:sp>
      <p:pic>
        <p:nvPicPr>
          <p:cNvPr id="1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852" y="3708369"/>
            <a:ext cx="10246716" cy="2909841"/>
          </a:xfrm>
          <a:prstGeom prst="rect">
            <a:avLst/>
          </a:prstGeom>
        </p:spPr>
      </p:pic>
    </p:spTree>
    <p:extLst>
      <p:ext uri="{BB962C8B-B14F-4D97-AF65-F5344CB8AC3E}">
        <p14:creationId xmlns:p14="http://schemas.microsoft.com/office/powerpoint/2010/main" val="21440620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l-GR" sz="2800" dirty="0">
                <a:solidFill>
                  <a:schemeClr val="bg1"/>
                </a:solidFill>
                <a:latin typeface="Century Gothic" panose="020B0502020202020204" pitchFamily="34" charset="0"/>
              </a:rPr>
              <a:t>ΔΙΑΓΡΑΦΗ ΑΙΤΗΣΗΣ</a:t>
            </a:r>
            <a:endParaRPr lang="en-GB" sz="2800" dirty="0">
              <a:solidFill>
                <a:schemeClr val="bg1"/>
              </a:solidFill>
              <a:latin typeface="Century Gothic" panose="020B0502020202020204" pitchFamily="34" charset="0"/>
            </a:endParaRPr>
          </a:p>
        </p:txBody>
      </p:sp>
      <p:sp>
        <p:nvSpPr>
          <p:cNvPr id="4" name="Rectangle 3"/>
          <p:cNvSpPr/>
          <p:nvPr/>
        </p:nvSpPr>
        <p:spPr>
          <a:xfrm>
            <a:off x="192504" y="745738"/>
            <a:ext cx="6761747" cy="1631216"/>
          </a:xfrm>
          <a:prstGeom prst="rect">
            <a:avLst/>
          </a:prstGeom>
        </p:spPr>
        <p:txBody>
          <a:bodyPr wrap="square">
            <a:spAutoFit/>
          </a:bodyPr>
          <a:lstStyle/>
          <a:p>
            <a:pPr>
              <a:buFont typeface="+mj-lt"/>
              <a:buAutoNum type="arabicPeriod"/>
            </a:pPr>
            <a:r>
              <a:rPr lang="en-US" sz="2000" dirty="0">
                <a:solidFill>
                  <a:schemeClr val="tx1">
                    <a:lumMod val="75000"/>
                    <a:lumOff val="25000"/>
                  </a:schemeClr>
                </a:solidFill>
                <a:latin typeface="Century Gothic" panose="020B0502020202020204" pitchFamily="34" charset="0"/>
              </a:rPr>
              <a:t>Delete  </a:t>
            </a:r>
            <a:r>
              <a:rPr lang="el-GR" sz="2000" dirty="0">
                <a:solidFill>
                  <a:schemeClr val="tx1">
                    <a:lumMod val="75000"/>
                    <a:lumOff val="25000"/>
                  </a:schemeClr>
                </a:solidFill>
                <a:latin typeface="Century Gothic" panose="020B0502020202020204" pitchFamily="34" charset="0"/>
              </a:rPr>
              <a:t>από το </a:t>
            </a:r>
            <a:r>
              <a:rPr lang="en-GB" sz="2000" dirty="0">
                <a:solidFill>
                  <a:schemeClr val="tx1">
                    <a:lumMod val="75000"/>
                    <a:lumOff val="25000"/>
                  </a:schemeClr>
                </a:solidFill>
                <a:latin typeface="Century Gothic" panose="020B0502020202020204" pitchFamily="34" charset="0"/>
              </a:rPr>
              <a:t>Action button</a:t>
            </a:r>
            <a:r>
              <a:rPr lang="el-GR" sz="2000" dirty="0">
                <a:solidFill>
                  <a:schemeClr val="tx1">
                    <a:lumMod val="75000"/>
                    <a:lumOff val="25000"/>
                  </a:schemeClr>
                </a:solidFill>
                <a:latin typeface="Century Gothic" panose="020B0502020202020204" pitchFamily="34" charset="0"/>
              </a:rPr>
              <a:t> της αίτησης</a:t>
            </a:r>
          </a:p>
          <a:p>
            <a:pPr>
              <a:buFont typeface="+mj-lt"/>
              <a:buAutoNum type="arabicPeriod"/>
            </a:pPr>
            <a:r>
              <a:rPr lang="en-US" sz="2000" dirty="0">
                <a:solidFill>
                  <a:schemeClr val="tx1">
                    <a:lumMod val="75000"/>
                    <a:lumOff val="25000"/>
                  </a:schemeClr>
                </a:solidFill>
                <a:latin typeface="Century Gothic" panose="020B0502020202020204" pitchFamily="34" charset="0"/>
              </a:rPr>
              <a:t>Warning message: </a:t>
            </a:r>
            <a:r>
              <a:rPr lang="el-GR" sz="2000" dirty="0">
                <a:solidFill>
                  <a:schemeClr val="tx1">
                    <a:lumMod val="75000"/>
                    <a:lumOff val="25000"/>
                  </a:schemeClr>
                </a:solidFill>
                <a:latin typeface="Century Gothic" panose="020B0502020202020204" pitchFamily="34" charset="0"/>
              </a:rPr>
              <a:t>Επιβεβαίωση διαγραφής</a:t>
            </a:r>
          </a:p>
          <a:p>
            <a:pPr>
              <a:buFont typeface="+mj-lt"/>
              <a:buAutoNum type="arabicPeriod"/>
            </a:pPr>
            <a:r>
              <a:rPr lang="en-US" sz="2000" dirty="0">
                <a:solidFill>
                  <a:schemeClr val="tx1">
                    <a:lumMod val="75000"/>
                    <a:lumOff val="25000"/>
                  </a:schemeClr>
                </a:solidFill>
                <a:latin typeface="Century Gothic" panose="020B0502020202020204" pitchFamily="34" charset="0"/>
              </a:rPr>
              <a:t>Confirmation message</a:t>
            </a:r>
          </a:p>
          <a:p>
            <a:pPr>
              <a:buFont typeface="+mj-lt"/>
              <a:buAutoNum type="arabicPeriod"/>
            </a:pPr>
            <a:r>
              <a:rPr lang="el-GR" sz="2000" dirty="0">
                <a:solidFill>
                  <a:schemeClr val="tx1">
                    <a:lumMod val="75000"/>
                    <a:lumOff val="25000"/>
                  </a:schemeClr>
                </a:solidFill>
                <a:latin typeface="Century Gothic" panose="020B0502020202020204" pitchFamily="34" charset="0"/>
              </a:rPr>
              <a:t>Αλλαγή </a:t>
            </a:r>
            <a:r>
              <a:rPr lang="en-US" sz="2000" dirty="0">
                <a:solidFill>
                  <a:schemeClr val="tx1">
                    <a:lumMod val="75000"/>
                    <a:lumOff val="25000"/>
                  </a:schemeClr>
                </a:solidFill>
                <a:latin typeface="Century Gothic" panose="020B0502020202020204" pitchFamily="34" charset="0"/>
              </a:rPr>
              <a:t>status </a:t>
            </a:r>
            <a:r>
              <a:rPr lang="el-GR" sz="2000" dirty="0">
                <a:solidFill>
                  <a:schemeClr val="tx1">
                    <a:lumMod val="75000"/>
                    <a:lumOff val="25000"/>
                  </a:schemeClr>
                </a:solidFill>
                <a:latin typeface="Century Gothic" panose="020B0502020202020204" pitchFamily="34" charset="0"/>
              </a:rPr>
              <a:t>σε </a:t>
            </a:r>
            <a:r>
              <a:rPr lang="en-US" sz="2000" dirty="0">
                <a:solidFill>
                  <a:schemeClr val="tx1">
                    <a:lumMod val="75000"/>
                    <a:lumOff val="25000"/>
                  </a:schemeClr>
                </a:solidFill>
                <a:latin typeface="Century Gothic" panose="020B0502020202020204" pitchFamily="34" charset="0"/>
              </a:rPr>
              <a:t>deleted</a:t>
            </a:r>
          </a:p>
          <a:p>
            <a:endParaRPr lang="el-GR" sz="2000" dirty="0"/>
          </a:p>
        </p:txBody>
      </p:sp>
      <p:grpSp>
        <p:nvGrpSpPr>
          <p:cNvPr id="5" name="Group 4"/>
          <p:cNvGrpSpPr/>
          <p:nvPr/>
        </p:nvGrpSpPr>
        <p:grpSpPr>
          <a:xfrm>
            <a:off x="156476" y="2376954"/>
            <a:ext cx="2676721" cy="1988992"/>
            <a:chOff x="179512" y="736154"/>
            <a:chExt cx="2676721" cy="1988992"/>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736154"/>
              <a:ext cx="2316681" cy="1988992"/>
            </a:xfrm>
            <a:prstGeom prst="rect">
              <a:avLst/>
            </a:prstGeom>
          </p:spPr>
        </p:pic>
        <p:sp>
          <p:nvSpPr>
            <p:cNvPr id="7" name="Rectangle 6"/>
            <p:cNvSpPr/>
            <p:nvPr/>
          </p:nvSpPr>
          <p:spPr>
            <a:xfrm>
              <a:off x="1403648" y="1844824"/>
              <a:ext cx="720080"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2496193" y="1487242"/>
              <a:ext cx="360040" cy="469355"/>
              <a:chOff x="8714671" y="1522944"/>
              <a:chExt cx="360040" cy="469355"/>
            </a:xfrm>
          </p:grpSpPr>
          <p:sp>
            <p:nvSpPr>
              <p:cNvPr id="9" name="Teardrop 8"/>
              <p:cNvSpPr/>
              <p:nvPr/>
            </p:nvSpPr>
            <p:spPr>
              <a:xfrm rot="17517794"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0" name="TextBox 9"/>
              <p:cNvSpPr txBox="1"/>
              <p:nvPr/>
            </p:nvSpPr>
            <p:spPr>
              <a:xfrm>
                <a:off x="8729765" y="1572955"/>
                <a:ext cx="321910" cy="369332"/>
              </a:xfrm>
              <a:prstGeom prst="rect">
                <a:avLst/>
              </a:prstGeom>
              <a:noFill/>
            </p:spPr>
            <p:txBody>
              <a:bodyPr wrap="square" rtlCol="0">
                <a:spAutoFit/>
              </a:bodyPr>
              <a:lstStyle/>
              <a:p>
                <a:r>
                  <a:rPr lang="el-GR" b="1" dirty="0">
                    <a:solidFill>
                      <a:srgbClr val="FFC000"/>
                    </a:solidFill>
                  </a:rPr>
                  <a:t>1</a:t>
                </a:r>
                <a:endParaRPr lang="en-US" b="1" dirty="0">
                  <a:solidFill>
                    <a:srgbClr val="FFC000"/>
                  </a:solidFill>
                </a:endParaRPr>
              </a:p>
            </p:txBody>
          </p:sp>
        </p:grpSp>
      </p:gr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2998" y="2349721"/>
            <a:ext cx="9404509" cy="4147331"/>
          </a:xfrm>
          <a:prstGeom prst="rect">
            <a:avLst/>
          </a:prstGeom>
        </p:spPr>
      </p:pic>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4124" y="4725974"/>
            <a:ext cx="5163853" cy="1143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4" name="Group 13"/>
          <p:cNvGrpSpPr/>
          <p:nvPr/>
        </p:nvGrpSpPr>
        <p:grpSpPr>
          <a:xfrm>
            <a:off x="9577798" y="5297945"/>
            <a:ext cx="360040" cy="469355"/>
            <a:chOff x="6156176" y="5229200"/>
            <a:chExt cx="360040" cy="469355"/>
          </a:xfrm>
        </p:grpSpPr>
        <p:sp>
          <p:nvSpPr>
            <p:cNvPr id="15" name="Teardrop 14"/>
            <p:cNvSpPr/>
            <p:nvPr/>
          </p:nvSpPr>
          <p:spPr>
            <a:xfrm rot="17517794" flipH="1">
              <a:off x="6101518" y="5283858"/>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7" name="TextBox 16"/>
            <p:cNvSpPr txBox="1"/>
            <p:nvPr/>
          </p:nvSpPr>
          <p:spPr>
            <a:xfrm>
              <a:off x="6171270" y="5279211"/>
              <a:ext cx="321910" cy="369332"/>
            </a:xfrm>
            <a:prstGeom prst="rect">
              <a:avLst/>
            </a:prstGeom>
            <a:noFill/>
          </p:spPr>
          <p:txBody>
            <a:bodyPr wrap="square" rtlCol="0">
              <a:spAutoFit/>
            </a:bodyPr>
            <a:lstStyle/>
            <a:p>
              <a:r>
                <a:rPr lang="el-GR" b="1" dirty="0">
                  <a:solidFill>
                    <a:srgbClr val="FFC000"/>
                  </a:solidFill>
                </a:rPr>
                <a:t>2</a:t>
              </a:r>
              <a:endParaRPr lang="en-US" b="1" dirty="0">
                <a:solidFill>
                  <a:srgbClr val="FFC000"/>
                </a:solidFill>
              </a:endParaRPr>
            </a:p>
          </p:txBody>
        </p:sp>
      </p:grpSp>
      <p:grpSp>
        <p:nvGrpSpPr>
          <p:cNvPr id="18" name="Group 17"/>
          <p:cNvGrpSpPr/>
          <p:nvPr/>
        </p:nvGrpSpPr>
        <p:grpSpPr>
          <a:xfrm>
            <a:off x="11469234" y="5482610"/>
            <a:ext cx="360040" cy="469355"/>
            <a:chOff x="8714671" y="1522944"/>
            <a:chExt cx="360040" cy="469355"/>
          </a:xfrm>
        </p:grpSpPr>
        <p:sp>
          <p:nvSpPr>
            <p:cNvPr id="19" name="Teardrop 18"/>
            <p:cNvSpPr/>
            <p:nvPr/>
          </p:nvSpPr>
          <p:spPr>
            <a:xfrm rot="17517794"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0" name="TextBox 19"/>
            <p:cNvSpPr txBox="1"/>
            <p:nvPr/>
          </p:nvSpPr>
          <p:spPr>
            <a:xfrm>
              <a:off x="8729765" y="1572955"/>
              <a:ext cx="321910" cy="369332"/>
            </a:xfrm>
            <a:prstGeom prst="rect">
              <a:avLst/>
            </a:prstGeom>
            <a:noFill/>
          </p:spPr>
          <p:txBody>
            <a:bodyPr wrap="square" rtlCol="0">
              <a:spAutoFit/>
            </a:bodyPr>
            <a:lstStyle/>
            <a:p>
              <a:r>
                <a:rPr lang="en-US" b="1" dirty="0">
                  <a:solidFill>
                    <a:srgbClr val="FFC000"/>
                  </a:solidFill>
                </a:rPr>
                <a:t>3</a:t>
              </a:r>
            </a:p>
          </p:txBody>
        </p:sp>
      </p:grpSp>
      <p:grpSp>
        <p:nvGrpSpPr>
          <p:cNvPr id="21" name="Group 20"/>
          <p:cNvGrpSpPr/>
          <p:nvPr/>
        </p:nvGrpSpPr>
        <p:grpSpPr>
          <a:xfrm>
            <a:off x="11722645" y="4545964"/>
            <a:ext cx="469355" cy="369332"/>
            <a:chOff x="8660013" y="1572956"/>
            <a:chExt cx="469355" cy="369332"/>
          </a:xfrm>
        </p:grpSpPr>
        <p:sp>
          <p:nvSpPr>
            <p:cNvPr id="22" name="Teardrop 21"/>
            <p:cNvSpPr/>
            <p:nvPr/>
          </p:nvSpPr>
          <p:spPr>
            <a:xfrm rot="20788776" flipH="1">
              <a:off x="8660013" y="1577602"/>
              <a:ext cx="469355" cy="360040"/>
            </a:xfrm>
            <a:prstGeom prst="teardrop">
              <a:avLst>
                <a:gd name="adj" fmla="val 1680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3" name="TextBox 22"/>
            <p:cNvSpPr txBox="1"/>
            <p:nvPr/>
          </p:nvSpPr>
          <p:spPr>
            <a:xfrm>
              <a:off x="8729765" y="1572956"/>
              <a:ext cx="321910" cy="369332"/>
            </a:xfrm>
            <a:prstGeom prst="rect">
              <a:avLst/>
            </a:prstGeom>
            <a:noFill/>
          </p:spPr>
          <p:txBody>
            <a:bodyPr wrap="square" rtlCol="0">
              <a:spAutoFit/>
            </a:bodyPr>
            <a:lstStyle/>
            <a:p>
              <a:r>
                <a:rPr lang="en-US" b="1" dirty="0">
                  <a:solidFill>
                    <a:srgbClr val="FFC000"/>
                  </a:solidFill>
                </a:rPr>
                <a:t>4</a:t>
              </a:r>
            </a:p>
          </p:txBody>
        </p:sp>
      </p:grpSp>
    </p:spTree>
    <p:extLst>
      <p:ext uri="{BB962C8B-B14F-4D97-AF65-F5344CB8AC3E}">
        <p14:creationId xmlns:p14="http://schemas.microsoft.com/office/powerpoint/2010/main" val="133915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l-GR" sz="2800" dirty="0">
                <a:solidFill>
                  <a:schemeClr val="bg1"/>
                </a:solidFill>
                <a:latin typeface="Century Gothic" panose="020B0502020202020204" pitchFamily="34" charset="0"/>
              </a:rPr>
              <a:t>Υποβολή ΑΙΤΗΣΗΣ</a:t>
            </a:r>
            <a:endParaRPr lang="en-GB" sz="2800" dirty="0">
              <a:solidFill>
                <a:schemeClr val="bg1"/>
              </a:solidFill>
              <a:latin typeface="Century Gothic" panose="020B0502020202020204" pitchFamily="34" charset="0"/>
            </a:endParaRPr>
          </a:p>
        </p:txBody>
      </p:sp>
      <p:sp>
        <p:nvSpPr>
          <p:cNvPr id="4" name="Rectangle 3"/>
          <p:cNvSpPr/>
          <p:nvPr/>
        </p:nvSpPr>
        <p:spPr>
          <a:xfrm>
            <a:off x="192504" y="745738"/>
            <a:ext cx="10335128" cy="1323439"/>
          </a:xfrm>
          <a:prstGeom prst="rect">
            <a:avLst/>
          </a:prstGeom>
        </p:spPr>
        <p:txBody>
          <a:bodyPr wrap="square">
            <a:spAutoFit/>
          </a:bodyPr>
          <a:lstStyle/>
          <a:p>
            <a:pPr marL="457200" indent="-457200">
              <a:buFont typeface="+mj-lt"/>
              <a:buAutoNum type="arabicPeriod"/>
            </a:pPr>
            <a:r>
              <a:rPr lang="el-GR" sz="2000" dirty="0">
                <a:solidFill>
                  <a:schemeClr val="bg1"/>
                </a:solidFill>
                <a:latin typeface="Century Gothic" panose="020B0502020202020204" pitchFamily="34" charset="0"/>
              </a:rPr>
              <a:t>Μόλις όλα τα πεδία στο </a:t>
            </a:r>
            <a:r>
              <a:rPr lang="en-US" sz="2000" dirty="0">
                <a:solidFill>
                  <a:schemeClr val="bg1"/>
                </a:solidFill>
                <a:latin typeface="Century Gothic" panose="020B0502020202020204" pitchFamily="34" charset="0"/>
              </a:rPr>
              <a:t>Content Menu </a:t>
            </a:r>
            <a:r>
              <a:rPr lang="el-GR" sz="2000" dirty="0">
                <a:solidFill>
                  <a:schemeClr val="bg1"/>
                </a:solidFill>
                <a:latin typeface="Century Gothic" panose="020B0502020202020204" pitchFamily="34" charset="0"/>
              </a:rPr>
              <a:t>είναι </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 , ενεργοποιείται το κουμπί</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του</a:t>
            </a:r>
            <a:r>
              <a:rPr lang="en-US" sz="2000" dirty="0">
                <a:solidFill>
                  <a:schemeClr val="bg1"/>
                </a:solidFill>
                <a:latin typeface="Century Gothic" panose="020B0502020202020204" pitchFamily="34" charset="0"/>
              </a:rPr>
              <a:t> Submit </a:t>
            </a:r>
            <a:r>
              <a:rPr lang="el-GR" sz="2000" dirty="0">
                <a:solidFill>
                  <a:schemeClr val="bg1"/>
                </a:solidFill>
                <a:latin typeface="Century Gothic" panose="020B0502020202020204" pitchFamily="34" charset="0"/>
              </a:rPr>
              <a:t>και μπορείτε να υποβάλετε την αίτηση σας</a:t>
            </a:r>
          </a:p>
          <a:p>
            <a:pPr marL="457200" indent="-457200">
              <a:buFont typeface="+mj-lt"/>
              <a:buAutoNum type="arabicPeriod"/>
            </a:pPr>
            <a:r>
              <a:rPr lang="el-GR" sz="2000" dirty="0">
                <a:solidFill>
                  <a:schemeClr val="bg1"/>
                </a:solidFill>
                <a:latin typeface="Century Gothic" panose="020B0502020202020204" pitchFamily="34" charset="0"/>
              </a:rPr>
              <a:t>Έχετε τη δυνατότητα να «κατεβάσετε» την αίτηση σας σε </a:t>
            </a:r>
            <a:r>
              <a:rPr lang="en-US" sz="2000" dirty="0">
                <a:solidFill>
                  <a:schemeClr val="bg1"/>
                </a:solidFill>
                <a:latin typeface="Century Gothic" panose="020B0502020202020204" pitchFamily="34" charset="0"/>
              </a:rPr>
              <a:t>PDF file</a:t>
            </a:r>
          </a:p>
          <a:p>
            <a:endParaRPr lang="el-GR" sz="2000" dirty="0">
              <a:solidFill>
                <a:schemeClr val="bg1"/>
              </a:solidFill>
            </a:endParaRPr>
          </a:p>
        </p:txBody>
      </p:sp>
      <p:pic>
        <p:nvPicPr>
          <p:cNvPr id="3" name="Picture 2"/>
          <p:cNvPicPr>
            <a:picLocks noChangeAspect="1"/>
          </p:cNvPicPr>
          <p:nvPr/>
        </p:nvPicPr>
        <p:blipFill>
          <a:blip r:embed="rId3"/>
          <a:stretch>
            <a:fillRect/>
          </a:stretch>
        </p:blipFill>
        <p:spPr>
          <a:xfrm>
            <a:off x="0" y="2101679"/>
            <a:ext cx="12192000" cy="4732508"/>
          </a:xfrm>
          <a:prstGeom prst="rect">
            <a:avLst/>
          </a:prstGeom>
        </p:spPr>
      </p:pic>
      <p:cxnSp>
        <p:nvCxnSpPr>
          <p:cNvPr id="24" name="Straight Arrow Connector 23"/>
          <p:cNvCxnSpPr/>
          <p:nvPr/>
        </p:nvCxnSpPr>
        <p:spPr>
          <a:xfrm>
            <a:off x="11598442" y="1696452"/>
            <a:ext cx="0" cy="69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2015537" y="1696452"/>
            <a:ext cx="0" cy="69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745738"/>
            <a:ext cx="274637"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8" name="Straight Arrow Connector 27"/>
          <p:cNvCxnSpPr/>
          <p:nvPr/>
        </p:nvCxnSpPr>
        <p:spPr>
          <a:xfrm>
            <a:off x="176462" y="2823410"/>
            <a:ext cx="0" cy="69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51919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T</a:t>
            </a:r>
            <a:r>
              <a:rPr lang="el-GR" sz="2800" dirty="0">
                <a:solidFill>
                  <a:schemeClr val="bg1"/>
                </a:solidFill>
                <a:latin typeface="Century Gothic" panose="020B0502020202020204" pitchFamily="34" charset="0"/>
              </a:rPr>
              <a:t>Ι ΘΑ ΧΡΕΙΑΣΤΕΙΤΕ ΓΙΑ ΤΗΝ ΥΠΟΒΟΛΗ</a:t>
            </a:r>
            <a:endParaRPr lang="en-GB" sz="2800" dirty="0">
              <a:solidFill>
                <a:schemeClr val="bg1"/>
              </a:solidFill>
              <a:latin typeface="Century Gothic" panose="020B0502020202020204" pitchFamily="34" charset="0"/>
            </a:endParaRPr>
          </a:p>
        </p:txBody>
      </p:sp>
      <p:sp>
        <p:nvSpPr>
          <p:cNvPr id="4" name="Rectangle 3"/>
          <p:cNvSpPr/>
          <p:nvPr/>
        </p:nvSpPr>
        <p:spPr>
          <a:xfrm>
            <a:off x="1065754" y="1044188"/>
            <a:ext cx="10335128" cy="4555093"/>
          </a:xfrm>
          <a:prstGeom prst="rect">
            <a:avLst/>
          </a:prstGeom>
        </p:spPr>
        <p:txBody>
          <a:bodyPr wrap="square">
            <a:spAutoFit/>
          </a:bodyPr>
          <a:lstStyle/>
          <a:p>
            <a:pPr marL="342900" indent="-342900">
              <a:lnSpc>
                <a:spcPct val="150000"/>
              </a:lnSpc>
              <a:buFont typeface="Arial" panose="020B0604020202020204" pitchFamily="34" charset="0"/>
              <a:buChar char="•"/>
            </a:pPr>
            <a:r>
              <a:rPr lang="el-GR" sz="2000" dirty="0">
                <a:solidFill>
                  <a:schemeClr val="bg1"/>
                </a:solidFill>
                <a:latin typeface="Century Gothic" panose="020B0502020202020204" pitchFamily="34" charset="0"/>
              </a:rPr>
              <a:t>Συνεχής σύνδεση με το Διαδίκτυο </a:t>
            </a:r>
            <a:r>
              <a:rPr lang="en-GB" sz="2000" dirty="0">
                <a:solidFill>
                  <a:schemeClr val="bg1"/>
                </a:solidFill>
                <a:latin typeface="Century Gothic" panose="020B0502020202020204" pitchFamily="34" charset="0"/>
              </a:rPr>
              <a:t>–</a:t>
            </a:r>
            <a:r>
              <a:rPr lang="el-GR" sz="2000" dirty="0">
                <a:solidFill>
                  <a:schemeClr val="bg1"/>
                </a:solidFill>
                <a:latin typeface="Century Gothic" panose="020B0502020202020204" pitchFamily="34" charset="0"/>
              </a:rPr>
              <a:t> Δεν υπάρχει δυνατότητα να επεξεργαστείτε την αίτηση </a:t>
            </a:r>
            <a:r>
              <a:rPr lang="en-GB" sz="2000" dirty="0">
                <a:solidFill>
                  <a:schemeClr val="bg1"/>
                </a:solidFill>
                <a:latin typeface="Century Gothic" panose="020B0502020202020204" pitchFamily="34" charset="0"/>
              </a:rPr>
              <a:t>offline</a:t>
            </a:r>
          </a:p>
          <a:p>
            <a:pPr marL="628650" lvl="1" indent="-171450">
              <a:lnSpc>
                <a:spcPct val="150000"/>
              </a:lnSpc>
              <a:buFont typeface="Arial" panose="020B0604020202020204" pitchFamily="34" charset="0"/>
              <a:buChar char="•"/>
            </a:pPr>
            <a:endParaRPr lang="en-GB" sz="2000" dirty="0">
              <a:solidFill>
                <a:schemeClr val="bg1"/>
              </a:solidFill>
              <a:latin typeface="Century Gothic" panose="020B0502020202020204" pitchFamily="34" charset="0"/>
            </a:endParaRPr>
          </a:p>
          <a:p>
            <a:pPr marL="342900" indent="-342900">
              <a:lnSpc>
                <a:spcPct val="150000"/>
              </a:lnSpc>
              <a:buFont typeface="Arial" panose="020B0604020202020204" pitchFamily="34" charset="0"/>
              <a:buChar char="•"/>
            </a:pPr>
            <a:r>
              <a:rPr lang="el-GR" sz="2000" dirty="0">
                <a:solidFill>
                  <a:schemeClr val="bg1"/>
                </a:solidFill>
                <a:latin typeface="Century Gothic" panose="020B0502020202020204" pitchFamily="34" charset="0"/>
              </a:rPr>
              <a:t>Για το </a:t>
            </a:r>
            <a:r>
              <a:rPr lang="en-GB" sz="2000" dirty="0">
                <a:solidFill>
                  <a:schemeClr val="bg1"/>
                </a:solidFill>
                <a:latin typeface="Century Gothic" panose="020B0502020202020204" pitchFamily="34" charset="0"/>
              </a:rPr>
              <a:t>Declaration of Honour</a:t>
            </a:r>
            <a:r>
              <a:rPr lang="en-US" sz="2000" dirty="0">
                <a:solidFill>
                  <a:schemeClr val="bg1"/>
                </a:solidFill>
                <a:latin typeface="Century Gothic" panose="020B0502020202020204" pitchFamily="34" charset="0"/>
              </a:rPr>
              <a:t>: </a:t>
            </a:r>
            <a:r>
              <a:rPr lang="el-GR" sz="2000" dirty="0">
                <a:solidFill>
                  <a:schemeClr val="bg1"/>
                </a:solidFill>
                <a:latin typeface="Century Gothic" panose="020B0502020202020204" pitchFamily="34" charset="0"/>
              </a:rPr>
              <a:t>εκτυπωτή και </a:t>
            </a:r>
            <a:r>
              <a:rPr lang="en-GB" sz="2000" dirty="0">
                <a:solidFill>
                  <a:schemeClr val="bg1"/>
                </a:solidFill>
                <a:latin typeface="Century Gothic" panose="020B0502020202020204" pitchFamily="34" charset="0"/>
              </a:rPr>
              <a:t>scanner</a:t>
            </a:r>
            <a:r>
              <a:rPr lang="el-GR" sz="2000" dirty="0">
                <a:solidFill>
                  <a:schemeClr val="bg1"/>
                </a:solidFill>
                <a:latin typeface="Century Gothic" panose="020B0502020202020204" pitchFamily="34" charset="0"/>
              </a:rPr>
              <a:t> για να τυπώσετε και να κάνετε </a:t>
            </a:r>
            <a:r>
              <a:rPr lang="en-US" sz="2000" dirty="0">
                <a:solidFill>
                  <a:schemeClr val="bg1"/>
                </a:solidFill>
                <a:latin typeface="Century Gothic" panose="020B0502020202020204" pitchFamily="34" charset="0"/>
              </a:rPr>
              <a:t>scan </a:t>
            </a:r>
            <a:r>
              <a:rPr lang="el-GR" sz="2000" dirty="0">
                <a:solidFill>
                  <a:schemeClr val="bg1"/>
                </a:solidFill>
                <a:latin typeface="Century Gothic" panose="020B0502020202020204" pitchFamily="34" charset="0"/>
              </a:rPr>
              <a:t>την υπογραφή του Νόμιμου Εκπροσώπου του Οργανισμού σας</a:t>
            </a:r>
          </a:p>
          <a:p>
            <a:pPr marL="171450" indent="-171450">
              <a:lnSpc>
                <a:spcPct val="150000"/>
              </a:lnSpc>
              <a:buFont typeface="Arial" panose="020B0604020202020204" pitchFamily="34" charset="0"/>
              <a:buChar char="•"/>
            </a:pPr>
            <a:endParaRPr lang="el-GR" sz="2000" dirty="0">
              <a:solidFill>
                <a:schemeClr val="bg1"/>
              </a:solidFill>
              <a:latin typeface="Century Gothic" panose="020B0502020202020204" pitchFamily="34" charset="0"/>
            </a:endParaRPr>
          </a:p>
          <a:p>
            <a:pPr marL="342900" indent="-342900">
              <a:lnSpc>
                <a:spcPct val="150000"/>
              </a:lnSpc>
              <a:buFont typeface="Arial" panose="020B0604020202020204" pitchFamily="34" charset="0"/>
              <a:buChar char="•"/>
            </a:pPr>
            <a:r>
              <a:rPr lang="el-GR" sz="2000" dirty="0">
                <a:solidFill>
                  <a:schemeClr val="bg1"/>
                </a:solidFill>
                <a:latin typeface="Century Gothic" panose="020B0502020202020204" pitchFamily="34" charset="0"/>
              </a:rPr>
              <a:t>Εγκατάσταση του </a:t>
            </a:r>
            <a:r>
              <a:rPr lang="en-GB" sz="2000" dirty="0">
                <a:solidFill>
                  <a:schemeClr val="bg1"/>
                </a:solidFill>
                <a:latin typeface="Century Gothic" panose="020B0502020202020204" pitchFamily="34" charset="0"/>
              </a:rPr>
              <a:t>Adobe Reader</a:t>
            </a:r>
            <a:r>
              <a:rPr lang="el-GR" sz="2000" dirty="0">
                <a:solidFill>
                  <a:schemeClr val="bg1"/>
                </a:solidFill>
                <a:latin typeface="Century Gothic" panose="020B0502020202020204" pitchFamily="34" charset="0"/>
              </a:rPr>
              <a:t> στη συσκευή σας</a:t>
            </a:r>
            <a:r>
              <a:rPr lang="en-GB" sz="2000" dirty="0">
                <a:solidFill>
                  <a:schemeClr val="bg1"/>
                </a:solidFill>
                <a:latin typeface="Century Gothic" panose="020B0502020202020204" pitchFamily="34" charset="0"/>
              </a:rPr>
              <a:t>. </a:t>
            </a:r>
            <a:endParaRPr lang="en-US" sz="2000" dirty="0">
              <a:solidFill>
                <a:schemeClr val="bg1"/>
              </a:solidFill>
              <a:latin typeface="Century Gothic" panose="020B0502020202020204" pitchFamily="34" charset="0"/>
            </a:endParaRPr>
          </a:p>
          <a:p>
            <a:pPr marL="171450" indent="-171450">
              <a:lnSpc>
                <a:spcPct val="150000"/>
              </a:lnSpc>
              <a:buFont typeface="Arial" panose="020B0604020202020204" pitchFamily="34" charset="0"/>
              <a:buChar char="•"/>
            </a:pPr>
            <a:endParaRPr lang="el-GR" sz="2000" dirty="0">
              <a:solidFill>
                <a:schemeClr val="bg1"/>
              </a:solidFill>
              <a:latin typeface="Century Gothic" panose="020B0502020202020204" pitchFamily="34" charset="0"/>
            </a:endParaRPr>
          </a:p>
          <a:p>
            <a:pPr marL="342900" indent="-342900">
              <a:lnSpc>
                <a:spcPct val="150000"/>
              </a:lnSpc>
              <a:buFont typeface="Arial" panose="020B0604020202020204" pitchFamily="34" charset="0"/>
              <a:buChar char="•"/>
            </a:pPr>
            <a:r>
              <a:rPr lang="el-GR" sz="2000" b="1" u="sng" dirty="0">
                <a:solidFill>
                  <a:schemeClr val="bg1"/>
                </a:solidFill>
                <a:latin typeface="Century Gothic" panose="020B0502020202020204" pitchFamily="34" charset="0"/>
                <a:cs typeface="Shonar Bangla" panose="020B0502040204020203" pitchFamily="34" charset="0"/>
              </a:rPr>
              <a:t>Δεν υποβάλλεται εκτυπωμένη </a:t>
            </a:r>
            <a:r>
              <a:rPr lang="en-GB" sz="2000" b="1" u="sng" dirty="0">
                <a:solidFill>
                  <a:schemeClr val="bg1"/>
                </a:solidFill>
                <a:latin typeface="Century Gothic" panose="020B0502020202020204" pitchFamily="34" charset="0"/>
                <a:cs typeface="Shonar Bangla" panose="020B0502040204020203" pitchFamily="34" charset="0"/>
              </a:rPr>
              <a:t> </a:t>
            </a:r>
            <a:r>
              <a:rPr lang="el-GR" sz="2000" b="1" u="sng" dirty="0">
                <a:solidFill>
                  <a:schemeClr val="bg1"/>
                </a:solidFill>
                <a:latin typeface="Century Gothic" panose="020B0502020202020204" pitchFamily="34" charset="0"/>
                <a:cs typeface="Shonar Bangla" panose="020B0502040204020203" pitchFamily="34" charset="0"/>
              </a:rPr>
              <a:t>αίτηση στο ΝΑ</a:t>
            </a:r>
            <a:r>
              <a:rPr lang="en-GB" sz="2000" b="1" u="sng" dirty="0">
                <a:solidFill>
                  <a:schemeClr val="bg1"/>
                </a:solidFill>
                <a:latin typeface="Century Gothic" panose="020B0502020202020204" pitchFamily="34" charset="0"/>
                <a:cs typeface="Shonar Bangla" panose="020B0502040204020203" pitchFamily="34" charset="0"/>
              </a:rPr>
              <a:t>!</a:t>
            </a:r>
            <a:endParaRPr lang="el-GR" sz="2000" b="1" u="sng" dirty="0">
              <a:solidFill>
                <a:schemeClr val="bg1"/>
              </a:solidFill>
              <a:latin typeface="Century Gothic" panose="020B0502020202020204" pitchFamily="34" charset="0"/>
              <a:cs typeface="Shonar Bangla" panose="020B0502040204020203" pitchFamily="34" charset="0"/>
            </a:endParaRPr>
          </a:p>
          <a:p>
            <a:endParaRPr lang="el-GR" sz="2000" dirty="0">
              <a:solidFill>
                <a:schemeClr val="bg1"/>
              </a:solidFill>
            </a:endParaRPr>
          </a:p>
        </p:txBody>
      </p:sp>
    </p:spTree>
    <p:extLst>
      <p:ext uri="{BB962C8B-B14F-4D97-AF65-F5344CB8AC3E}">
        <p14:creationId xmlns:p14="http://schemas.microsoft.com/office/powerpoint/2010/main" val="36070076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l-GR" sz="2800" dirty="0">
                <a:solidFill>
                  <a:schemeClr val="bg1"/>
                </a:solidFill>
                <a:latin typeface="Century Gothic" panose="020B0502020202020204" pitchFamily="34" charset="0"/>
              </a:rPr>
              <a:t>Ταυτοποίηση χρήστη &amp; οργανισμού</a:t>
            </a:r>
            <a:endParaRPr lang="en-GB" sz="2800" dirty="0">
              <a:solidFill>
                <a:schemeClr val="bg1"/>
              </a:solidFill>
              <a:latin typeface="Century Gothic" panose="020B0502020202020204" pitchFamily="34" charset="0"/>
            </a:endParaRPr>
          </a:p>
        </p:txBody>
      </p:sp>
      <p:sp>
        <p:nvSpPr>
          <p:cNvPr id="4" name="Rectangle 3"/>
          <p:cNvSpPr/>
          <p:nvPr/>
        </p:nvSpPr>
        <p:spPr>
          <a:xfrm>
            <a:off x="1065754" y="1044188"/>
            <a:ext cx="10335128" cy="2246769"/>
          </a:xfrm>
          <a:prstGeom prst="rect">
            <a:avLst/>
          </a:prstGeom>
        </p:spPr>
        <p:txBody>
          <a:bodyPr wrap="square">
            <a:spAutoFit/>
          </a:bodyPr>
          <a:lstStyle/>
          <a:p>
            <a:pPr lvl="1">
              <a:lnSpc>
                <a:spcPct val="150000"/>
              </a:lnSpc>
            </a:pPr>
            <a:r>
              <a:rPr lang="el-GR" sz="2000" dirty="0">
                <a:solidFill>
                  <a:schemeClr val="bg1"/>
                </a:solidFill>
                <a:latin typeface="Century Gothic" panose="020B0502020202020204" pitchFamily="34" charset="0"/>
              </a:rPr>
              <a:t>Για να έχετε πρόσβαση στις ηλεκτρονικές αιτήσεις θα πρέπει προηγουμένως το σύστημα να μπορεί να σας </a:t>
            </a:r>
            <a:r>
              <a:rPr lang="el-GR" sz="2000" dirty="0" err="1">
                <a:solidFill>
                  <a:schemeClr val="bg1"/>
                </a:solidFill>
                <a:latin typeface="Century Gothic" panose="020B0502020202020204" pitchFamily="34" charset="0"/>
              </a:rPr>
              <a:t>ταυτοποιήσει</a:t>
            </a:r>
            <a:r>
              <a:rPr lang="en-US" sz="2000" dirty="0">
                <a:solidFill>
                  <a:schemeClr val="bg1"/>
                </a:solidFill>
                <a:latin typeface="Century Gothic" panose="020B0502020202020204" pitchFamily="34" charset="0"/>
              </a:rPr>
              <a:t>:</a:t>
            </a:r>
          </a:p>
          <a:p>
            <a:pPr marL="914400" lvl="1" indent="-457200">
              <a:lnSpc>
                <a:spcPct val="150000"/>
              </a:lnSpc>
              <a:buFont typeface="+mj-lt"/>
              <a:buAutoNum type="arabicPeriod"/>
            </a:pPr>
            <a:r>
              <a:rPr lang="el-GR" sz="2000" dirty="0">
                <a:solidFill>
                  <a:schemeClr val="bg1"/>
                </a:solidFill>
                <a:latin typeface="Century Gothic" panose="020B0502020202020204" pitchFamily="34" charset="0"/>
              </a:rPr>
              <a:t>Ως χρήστη μέσω του </a:t>
            </a:r>
            <a:r>
              <a:rPr lang="el-GR" sz="2000" b="1" dirty="0">
                <a:solidFill>
                  <a:schemeClr val="bg1"/>
                </a:solidFill>
                <a:latin typeface="Century Gothic" panose="020B0502020202020204" pitchFamily="34" charset="0"/>
              </a:rPr>
              <a:t>Ε</a:t>
            </a:r>
            <a:r>
              <a:rPr lang="en-US" sz="2000" b="1" dirty="0">
                <a:solidFill>
                  <a:schemeClr val="bg1"/>
                </a:solidFill>
                <a:latin typeface="Century Gothic" panose="020B0502020202020204" pitchFamily="34" charset="0"/>
              </a:rPr>
              <a:t>U Login Account</a:t>
            </a:r>
          </a:p>
          <a:p>
            <a:pPr marL="914400" lvl="1" indent="-457200">
              <a:lnSpc>
                <a:spcPct val="150000"/>
              </a:lnSpc>
              <a:buFont typeface="+mj-lt"/>
              <a:buAutoNum type="arabicPeriod"/>
            </a:pPr>
            <a:r>
              <a:rPr lang="el-GR" sz="2000" dirty="0">
                <a:solidFill>
                  <a:schemeClr val="bg1"/>
                </a:solidFill>
                <a:latin typeface="Century Gothic" panose="020B0502020202020204" pitchFamily="34" charset="0"/>
              </a:rPr>
              <a:t>Ως οργανισμό μέσω του </a:t>
            </a:r>
            <a:r>
              <a:rPr lang="en-US" sz="2000" b="1" dirty="0">
                <a:solidFill>
                  <a:schemeClr val="bg1"/>
                </a:solidFill>
                <a:latin typeface="Century Gothic" panose="020B0502020202020204" pitchFamily="34" charset="0"/>
              </a:rPr>
              <a:t>OID</a:t>
            </a:r>
            <a:r>
              <a:rPr lang="el-GR" sz="2000" b="1" dirty="0">
                <a:solidFill>
                  <a:schemeClr val="bg1"/>
                </a:solidFill>
                <a:latin typeface="Century Gothic" panose="020B0502020202020204" pitchFamily="34" charset="0"/>
              </a:rPr>
              <a:t> - </a:t>
            </a:r>
            <a:r>
              <a:rPr lang="el-GR" sz="2000" dirty="0">
                <a:solidFill>
                  <a:schemeClr val="bg1"/>
                </a:solidFill>
                <a:latin typeface="Century Gothic" panose="020B0502020202020204" pitchFamily="34" charset="0"/>
              </a:rPr>
              <a:t>Ο</a:t>
            </a:r>
            <a:r>
              <a:rPr lang="en-US" sz="2000" dirty="0" err="1">
                <a:solidFill>
                  <a:schemeClr val="bg1"/>
                </a:solidFill>
                <a:latin typeface="Century Gothic" panose="020B0502020202020204" pitchFamily="34" charset="0"/>
              </a:rPr>
              <a:t>rganization</a:t>
            </a:r>
            <a:r>
              <a:rPr lang="en-US" sz="2000" dirty="0">
                <a:solidFill>
                  <a:schemeClr val="bg1"/>
                </a:solidFill>
                <a:latin typeface="Century Gothic" panose="020B0502020202020204" pitchFamily="34" charset="0"/>
              </a:rPr>
              <a:t> Identification</a:t>
            </a:r>
            <a:endParaRPr lang="el-GR" sz="2000" dirty="0">
              <a:solidFill>
                <a:schemeClr val="bg1"/>
              </a:solidFill>
              <a:latin typeface="Century Gothic" panose="020B0502020202020204" pitchFamily="34" charset="0"/>
            </a:endParaRPr>
          </a:p>
          <a:p>
            <a:endParaRPr lang="el-GR" sz="2000" dirty="0">
              <a:solidFill>
                <a:schemeClr val="bg1"/>
              </a:solidFill>
            </a:endParaRPr>
          </a:p>
        </p:txBody>
      </p:sp>
      <p:graphicFrame>
        <p:nvGraphicFramePr>
          <p:cNvPr id="6" name="Diagram 5"/>
          <p:cNvGraphicFramePr/>
          <p:nvPr/>
        </p:nvGraphicFramePr>
        <p:xfrm>
          <a:off x="2929752" y="3442484"/>
          <a:ext cx="4824536"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24723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6F8AAC-2DAA-0346-B3D2-B832D159BF4C}"/>
              </a:ext>
            </a:extLst>
          </p:cNvPr>
          <p:cNvSpPr txBox="1"/>
          <p:nvPr/>
        </p:nvSpPr>
        <p:spPr>
          <a:xfrm>
            <a:off x="686834" y="1153572"/>
            <a:ext cx="3200400" cy="44611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a:solidFill>
                  <a:srgbClr val="FFFFFF"/>
                </a:solidFill>
                <a:latin typeface="+mj-lt"/>
                <a:ea typeface="+mj-ea"/>
                <a:cs typeface="+mj-cs"/>
              </a:rPr>
              <a:t>Eνημέρωση ORS/OID</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Rectangle 3"/>
          <p:cNvSpPr/>
          <p:nvPr/>
        </p:nvSpPr>
        <p:spPr>
          <a:xfrm>
            <a:off x="4167272" y="548681"/>
            <a:ext cx="7251043" cy="5995368"/>
          </a:xfrm>
          <a:prstGeom prst="rect">
            <a:avLst/>
          </a:prstGeom>
        </p:spPr>
        <p:txBody>
          <a:bodyPr vert="horz" lIns="91440" tIns="45720" rIns="91440" bIns="45720" rtlCol="0" anchor="ctr">
            <a:noAutofit/>
          </a:bodyPr>
          <a:lstStyle/>
          <a:p>
            <a:pPr marL="800100" lvl="1" indent="-228600">
              <a:lnSpc>
                <a:spcPct val="90000"/>
              </a:lnSpc>
              <a:spcAft>
                <a:spcPts val="600"/>
              </a:spcAft>
              <a:buFont typeface="Arial" panose="020B0604020202020204" pitchFamily="34" charset="0"/>
              <a:buChar char="•"/>
            </a:pPr>
            <a:r>
              <a:rPr lang="en-US" sz="2800" dirty="0" err="1"/>
              <a:t>Προηγούμενες</a:t>
            </a:r>
            <a:r>
              <a:rPr lang="en-US" sz="2800" dirty="0"/>
              <a:t> </a:t>
            </a:r>
            <a:r>
              <a:rPr lang="en-US" sz="2800" dirty="0" err="1"/>
              <a:t>εγγρ</a:t>
            </a:r>
            <a:r>
              <a:rPr lang="en-US" sz="2800" dirty="0"/>
              <a:t>α</a:t>
            </a:r>
            <a:r>
              <a:rPr lang="en-US" sz="2800" dirty="0" err="1"/>
              <a:t>φές</a:t>
            </a:r>
            <a:r>
              <a:rPr lang="en-US" sz="2800" dirty="0"/>
              <a:t> </a:t>
            </a:r>
            <a:r>
              <a:rPr lang="en-US" sz="2800" dirty="0" err="1"/>
              <a:t>στο</a:t>
            </a:r>
            <a:r>
              <a:rPr lang="en-US" sz="2800" dirty="0"/>
              <a:t> ORS </a:t>
            </a:r>
            <a:r>
              <a:rPr lang="en-US" sz="2800" dirty="0" err="1"/>
              <a:t>δεν</a:t>
            </a:r>
            <a:r>
              <a:rPr lang="en-US" sz="2800" dirty="0"/>
              <a:t> </a:t>
            </a:r>
            <a:r>
              <a:rPr lang="en-US" sz="2800" dirty="0" err="1"/>
              <a:t>μ</a:t>
            </a:r>
            <a:r>
              <a:rPr lang="en-US" sz="2800" dirty="0"/>
              <a:t>π</a:t>
            </a:r>
            <a:r>
              <a:rPr lang="en-US" sz="2800" dirty="0" err="1"/>
              <a:t>ορούν</a:t>
            </a:r>
            <a:r>
              <a:rPr lang="en-US" sz="2800" dirty="0"/>
              <a:t> </a:t>
            </a:r>
            <a:r>
              <a:rPr lang="en-US" sz="2800" dirty="0" err="1"/>
              <a:t>ν</a:t>
            </a:r>
            <a:r>
              <a:rPr lang="en-US" sz="2800" dirty="0"/>
              <a:t>α </a:t>
            </a:r>
            <a:r>
              <a:rPr lang="en-US" sz="2800" dirty="0" err="1"/>
              <a:t>δι</a:t>
            </a:r>
            <a:r>
              <a:rPr lang="en-US" sz="2800" dirty="0"/>
              <a:t>α</a:t>
            </a:r>
            <a:r>
              <a:rPr lang="en-US" sz="2800" dirty="0" err="1"/>
              <a:t>γρ</a:t>
            </a:r>
            <a:r>
              <a:rPr lang="en-US" sz="2800" dirty="0"/>
              <a:t>α</a:t>
            </a:r>
            <a:r>
              <a:rPr lang="en-US" sz="2800" dirty="0" err="1"/>
              <a:t>φούν</a:t>
            </a:r>
            <a:r>
              <a:rPr lang="en-US" sz="2800" dirty="0"/>
              <a:t> απ</a:t>
            </a:r>
            <a:r>
              <a:rPr lang="en-US" sz="2800" dirty="0" err="1"/>
              <a:t>ό</a:t>
            </a:r>
            <a:r>
              <a:rPr lang="en-US" sz="2800" dirty="0"/>
              <a:t> </a:t>
            </a:r>
            <a:r>
              <a:rPr lang="en-US" sz="2800" dirty="0" err="1"/>
              <a:t>τoν</a:t>
            </a:r>
            <a:r>
              <a:rPr lang="en-US" sz="2800" dirty="0"/>
              <a:t> </a:t>
            </a:r>
            <a:r>
              <a:rPr lang="en-US" sz="2800" dirty="0" err="1"/>
              <a:t>χρήστη</a:t>
            </a:r>
            <a:endParaRPr lang="en-US" sz="2800" dirty="0"/>
          </a:p>
          <a:p>
            <a:pPr marL="800100" lvl="1" indent="-228600">
              <a:lnSpc>
                <a:spcPct val="90000"/>
              </a:lnSpc>
              <a:spcAft>
                <a:spcPts val="600"/>
              </a:spcAft>
              <a:buFont typeface="Arial" panose="020B0604020202020204" pitchFamily="34" charset="0"/>
              <a:buChar char="•"/>
            </a:pPr>
            <a:r>
              <a:rPr lang="en-US" sz="2800" dirty="0" err="1"/>
              <a:t>Αλλ</a:t>
            </a:r>
            <a:r>
              <a:rPr lang="en-US" sz="2800" dirty="0"/>
              <a:t>α</a:t>
            </a:r>
            <a:r>
              <a:rPr lang="en-US" sz="2800" dirty="0" err="1"/>
              <a:t>γές</a:t>
            </a:r>
            <a:r>
              <a:rPr lang="en-US" sz="2800" dirty="0"/>
              <a:t> </a:t>
            </a:r>
            <a:r>
              <a:rPr lang="en-US" sz="2800" dirty="0" err="1"/>
              <a:t>στ</a:t>
            </a:r>
            <a:r>
              <a:rPr lang="en-US" sz="2800" dirty="0"/>
              <a:t>α </a:t>
            </a:r>
            <a:r>
              <a:rPr lang="en-US" sz="2800" dirty="0" err="1"/>
              <a:t>στοιχεί</a:t>
            </a:r>
            <a:r>
              <a:rPr lang="en-US" sz="2800" dirty="0"/>
              <a:t>α </a:t>
            </a:r>
            <a:r>
              <a:rPr lang="en-US" sz="2800" dirty="0" err="1"/>
              <a:t>ενός</a:t>
            </a:r>
            <a:r>
              <a:rPr lang="en-US" sz="2800" dirty="0"/>
              <a:t> </a:t>
            </a:r>
            <a:r>
              <a:rPr lang="en-US" sz="2800" dirty="0" err="1"/>
              <a:t>οργ</a:t>
            </a:r>
            <a:r>
              <a:rPr lang="en-US" sz="2800" dirty="0"/>
              <a:t>α</a:t>
            </a:r>
            <a:r>
              <a:rPr lang="en-US" sz="2800" dirty="0" err="1"/>
              <a:t>νισμού</a:t>
            </a:r>
            <a:r>
              <a:rPr lang="en-US" sz="2800" dirty="0"/>
              <a:t> </a:t>
            </a:r>
            <a:r>
              <a:rPr lang="en-US" sz="2800" dirty="0" err="1"/>
              <a:t>γίνοντ</a:t>
            </a:r>
            <a:r>
              <a:rPr lang="en-US" sz="2800" dirty="0"/>
              <a:t>α</a:t>
            </a:r>
            <a:r>
              <a:rPr lang="en-US" sz="2800" dirty="0" err="1"/>
              <a:t>ι</a:t>
            </a:r>
            <a:r>
              <a:rPr lang="en-US" sz="2800" dirty="0"/>
              <a:t> </a:t>
            </a:r>
            <a:r>
              <a:rPr lang="en-US" sz="2800" dirty="0" err="1"/>
              <a:t>μόνο</a:t>
            </a:r>
            <a:r>
              <a:rPr lang="en-US" sz="2800" dirty="0"/>
              <a:t> </a:t>
            </a:r>
            <a:r>
              <a:rPr lang="en-US" sz="2800" dirty="0" err="1"/>
              <a:t>στο</a:t>
            </a:r>
            <a:r>
              <a:rPr lang="en-US" sz="2800" dirty="0"/>
              <a:t> ORS – </a:t>
            </a:r>
            <a:r>
              <a:rPr lang="en-US" sz="2800" dirty="0" err="1"/>
              <a:t>Η</a:t>
            </a:r>
            <a:r>
              <a:rPr lang="en-US" sz="2800" dirty="0"/>
              <a:t> α</a:t>
            </a:r>
            <a:r>
              <a:rPr lang="en-US" sz="2800" dirty="0" err="1"/>
              <a:t>ίτηση</a:t>
            </a:r>
            <a:r>
              <a:rPr lang="en-US" sz="2800" dirty="0"/>
              <a:t> α</a:t>
            </a:r>
            <a:r>
              <a:rPr lang="en-US" sz="2800" dirty="0" err="1"/>
              <a:t>ντλεί</a:t>
            </a:r>
            <a:r>
              <a:rPr lang="en-US" sz="2800" dirty="0"/>
              <a:t> </a:t>
            </a:r>
            <a:r>
              <a:rPr lang="en-US" sz="2800" dirty="0" err="1"/>
              <a:t>τ</a:t>
            </a:r>
            <a:r>
              <a:rPr lang="en-US" sz="2800" dirty="0"/>
              <a:t>α </a:t>
            </a:r>
            <a:r>
              <a:rPr lang="en-US" sz="2800" dirty="0" err="1"/>
              <a:t>στοιχεί</a:t>
            </a:r>
            <a:r>
              <a:rPr lang="en-US" sz="2800" dirty="0"/>
              <a:t>α απ</a:t>
            </a:r>
            <a:r>
              <a:rPr lang="en-US" sz="2800" dirty="0" err="1"/>
              <a:t>ό</a:t>
            </a:r>
            <a:r>
              <a:rPr lang="en-US" sz="2800" dirty="0"/>
              <a:t> </a:t>
            </a:r>
            <a:r>
              <a:rPr lang="en-US" sz="2800" dirty="0" err="1"/>
              <a:t>το</a:t>
            </a:r>
            <a:r>
              <a:rPr lang="en-US" sz="2800" dirty="0"/>
              <a:t> ORS</a:t>
            </a:r>
          </a:p>
          <a:p>
            <a:pPr marL="800100" lvl="1" indent="-228600">
              <a:lnSpc>
                <a:spcPct val="90000"/>
              </a:lnSpc>
              <a:spcAft>
                <a:spcPts val="600"/>
              </a:spcAft>
              <a:buFont typeface="Arial" panose="020B0604020202020204" pitchFamily="34" charset="0"/>
              <a:buChar char="•"/>
            </a:pPr>
            <a:r>
              <a:rPr lang="en-US" sz="2800" dirty="0" err="1"/>
              <a:t>Α</a:t>
            </a:r>
            <a:r>
              <a:rPr lang="en-US" sz="2800" dirty="0"/>
              <a:t>πα</a:t>
            </a:r>
            <a:r>
              <a:rPr lang="en-US" sz="2800" dirty="0" err="1"/>
              <a:t>ιτείτ</a:t>
            </a:r>
            <a:r>
              <a:rPr lang="en-US" sz="2800" dirty="0"/>
              <a:t>α</a:t>
            </a:r>
            <a:r>
              <a:rPr lang="en-US" sz="2800" dirty="0" err="1"/>
              <a:t>ι</a:t>
            </a:r>
            <a:r>
              <a:rPr lang="en-US" sz="2800" dirty="0"/>
              <a:t> </a:t>
            </a:r>
            <a:r>
              <a:rPr lang="en-US" sz="2800" dirty="0" err="1"/>
              <a:t>μόνο</a:t>
            </a:r>
            <a:r>
              <a:rPr lang="en-US" sz="2800" dirty="0"/>
              <a:t> </a:t>
            </a:r>
            <a:r>
              <a:rPr lang="en-US" sz="2800" dirty="0" err="1"/>
              <a:t>η</a:t>
            </a:r>
            <a:r>
              <a:rPr lang="en-US" sz="2800" dirty="0"/>
              <a:t> </a:t>
            </a:r>
            <a:r>
              <a:rPr lang="en-US" sz="2800" dirty="0" err="1"/>
              <a:t>ε</a:t>
            </a:r>
            <a:r>
              <a:rPr lang="en-US" sz="2800" dirty="0"/>
              <a:t>π</a:t>
            </a:r>
            <a:r>
              <a:rPr lang="en-US" sz="2800" dirty="0" err="1"/>
              <a:t>ικ</a:t>
            </a:r>
            <a:r>
              <a:rPr lang="en-US" sz="2800" dirty="0"/>
              <a:t>α</a:t>
            </a:r>
            <a:r>
              <a:rPr lang="en-US" sz="2800" dirty="0" err="1"/>
              <a:t>ιρο</a:t>
            </a:r>
            <a:r>
              <a:rPr lang="en-US" sz="2800" dirty="0"/>
              <a:t>π</a:t>
            </a:r>
            <a:r>
              <a:rPr lang="en-US" sz="2800" dirty="0" err="1"/>
              <a:t>οίηση</a:t>
            </a:r>
            <a:r>
              <a:rPr lang="en-US" sz="2800" dirty="0"/>
              <a:t> </a:t>
            </a:r>
            <a:r>
              <a:rPr lang="en-US" sz="2800" dirty="0" err="1"/>
              <a:t>των</a:t>
            </a:r>
            <a:r>
              <a:rPr lang="en-US" sz="2800" dirty="0"/>
              <a:t> </a:t>
            </a:r>
            <a:r>
              <a:rPr lang="en-US" sz="2800" dirty="0" err="1"/>
              <a:t>στοιχείων</a:t>
            </a:r>
            <a:r>
              <a:rPr lang="en-US" sz="2800" dirty="0"/>
              <a:t> </a:t>
            </a:r>
            <a:r>
              <a:rPr lang="en-US" sz="2800" dirty="0" err="1"/>
              <a:t>του</a:t>
            </a:r>
            <a:r>
              <a:rPr lang="en-US" sz="2800" dirty="0"/>
              <a:t> </a:t>
            </a:r>
            <a:r>
              <a:rPr lang="en-US" sz="2800" dirty="0" err="1"/>
              <a:t>οργ</a:t>
            </a:r>
            <a:r>
              <a:rPr lang="en-US" sz="2800" dirty="0"/>
              <a:t>α</a:t>
            </a:r>
            <a:r>
              <a:rPr lang="en-US" sz="2800" dirty="0" err="1"/>
              <a:t>νισμού</a:t>
            </a:r>
            <a:r>
              <a:rPr lang="en-US" sz="2800" dirty="0"/>
              <a:t> </a:t>
            </a:r>
            <a:r>
              <a:rPr lang="en-US" sz="2800" dirty="0" err="1"/>
              <a:t>γι</a:t>
            </a:r>
            <a:r>
              <a:rPr lang="en-US" sz="2800" dirty="0"/>
              <a:t>α </a:t>
            </a:r>
            <a:r>
              <a:rPr lang="en-US" sz="2800" dirty="0" err="1"/>
              <a:t>τις</a:t>
            </a:r>
            <a:r>
              <a:rPr lang="en-US" sz="2800" dirty="0"/>
              <a:t> π</a:t>
            </a:r>
            <a:r>
              <a:rPr lang="en-US" sz="2800" dirty="0" err="1"/>
              <a:t>ιο</a:t>
            </a:r>
            <a:r>
              <a:rPr lang="en-US" sz="2800" dirty="0"/>
              <a:t> </a:t>
            </a:r>
            <a:r>
              <a:rPr lang="en-US" sz="2800" dirty="0" err="1"/>
              <a:t>κάτω</a:t>
            </a:r>
            <a:r>
              <a:rPr lang="en-US" sz="2800" dirty="0"/>
              <a:t> π</a:t>
            </a:r>
            <a:r>
              <a:rPr lang="en-US" sz="2800" dirty="0" err="1"/>
              <a:t>ερι</a:t>
            </a:r>
            <a:r>
              <a:rPr lang="en-US" sz="2800" dirty="0"/>
              <a:t>π</a:t>
            </a:r>
            <a:r>
              <a:rPr lang="en-US" sz="2800" dirty="0" err="1"/>
              <a:t>τώσεις</a:t>
            </a:r>
            <a:r>
              <a:rPr lang="en-US" sz="2800" dirty="0"/>
              <a:t>:</a:t>
            </a:r>
          </a:p>
          <a:p>
            <a:pPr marL="914400" lvl="1" indent="-228600">
              <a:lnSpc>
                <a:spcPct val="90000"/>
              </a:lnSpc>
              <a:spcAft>
                <a:spcPts val="600"/>
              </a:spcAft>
              <a:buFont typeface="Arial" panose="020B0604020202020204" pitchFamily="34" charset="0"/>
              <a:buChar char="•"/>
            </a:pPr>
            <a:r>
              <a:rPr lang="en-US" sz="2800" dirty="0" err="1"/>
              <a:t>Aλλ</a:t>
            </a:r>
            <a:r>
              <a:rPr lang="en-US" sz="2800" dirty="0"/>
              <a:t>α</a:t>
            </a:r>
            <a:r>
              <a:rPr lang="en-US" sz="2800" dirty="0" err="1"/>
              <a:t>γή</a:t>
            </a:r>
            <a:r>
              <a:rPr lang="en-US" sz="2800" dirty="0"/>
              <a:t> legal representative</a:t>
            </a:r>
          </a:p>
          <a:p>
            <a:pPr marL="914400" lvl="1" indent="-228600">
              <a:lnSpc>
                <a:spcPct val="90000"/>
              </a:lnSpc>
              <a:spcAft>
                <a:spcPts val="600"/>
              </a:spcAft>
              <a:buFont typeface="Arial" panose="020B0604020202020204" pitchFamily="34" charset="0"/>
              <a:buChar char="•"/>
            </a:pPr>
            <a:r>
              <a:rPr lang="en-US" sz="2800" dirty="0" err="1"/>
              <a:t>Aλλ</a:t>
            </a:r>
            <a:r>
              <a:rPr lang="en-US" sz="2800" dirty="0"/>
              <a:t>α</a:t>
            </a:r>
            <a:r>
              <a:rPr lang="en-US" sz="2800" dirty="0" err="1"/>
              <a:t>γή</a:t>
            </a:r>
            <a:r>
              <a:rPr lang="en-US" sz="2800" dirty="0"/>
              <a:t> </a:t>
            </a:r>
            <a:r>
              <a:rPr lang="en-US" sz="2800" dirty="0" err="1"/>
              <a:t>τρ</a:t>
            </a:r>
            <a:r>
              <a:rPr lang="en-US" sz="2800" dirty="0"/>
              <a:t>απ</a:t>
            </a:r>
            <a:r>
              <a:rPr lang="en-US" sz="2800" dirty="0" err="1"/>
              <a:t>εζικών</a:t>
            </a:r>
            <a:r>
              <a:rPr lang="en-US" sz="2800" dirty="0"/>
              <a:t> </a:t>
            </a:r>
            <a:r>
              <a:rPr lang="en-US" sz="2800" dirty="0" err="1"/>
              <a:t>στοιχείων</a:t>
            </a:r>
            <a:endParaRPr lang="en-US" sz="2800" dirty="0"/>
          </a:p>
          <a:p>
            <a:pPr marL="914400" lvl="1" indent="-228600">
              <a:lnSpc>
                <a:spcPct val="90000"/>
              </a:lnSpc>
              <a:spcAft>
                <a:spcPts val="600"/>
              </a:spcAft>
              <a:buFont typeface="Arial" panose="020B0604020202020204" pitchFamily="34" charset="0"/>
              <a:buChar char="•"/>
            </a:pPr>
            <a:r>
              <a:rPr lang="en-US" sz="2800" dirty="0" err="1"/>
              <a:t>Έντυ</a:t>
            </a:r>
            <a:r>
              <a:rPr lang="en-US" sz="2800" dirty="0"/>
              <a:t>π</a:t>
            </a:r>
            <a:r>
              <a:rPr lang="en-US" sz="2800" dirty="0" err="1"/>
              <a:t>ο</a:t>
            </a:r>
            <a:r>
              <a:rPr lang="en-US" sz="2800" dirty="0"/>
              <a:t> </a:t>
            </a:r>
            <a:r>
              <a:rPr lang="en-US" sz="2800" dirty="0" err="1"/>
              <a:t>χρημ</a:t>
            </a:r>
            <a:r>
              <a:rPr lang="en-US" sz="2800" dirty="0"/>
              <a:t>α</a:t>
            </a:r>
            <a:r>
              <a:rPr lang="en-US" sz="2800" dirty="0" err="1"/>
              <a:t>τοοικονομικής</a:t>
            </a:r>
            <a:r>
              <a:rPr lang="en-US" sz="2800" dirty="0"/>
              <a:t> </a:t>
            </a:r>
            <a:r>
              <a:rPr lang="en-US" sz="2800" dirty="0" err="1"/>
              <a:t>ικ</a:t>
            </a:r>
            <a:r>
              <a:rPr lang="en-US" sz="2800" dirty="0"/>
              <a:t>α</a:t>
            </a:r>
            <a:r>
              <a:rPr lang="en-US" sz="2800" dirty="0" err="1"/>
              <a:t>νότητ</a:t>
            </a:r>
            <a:r>
              <a:rPr lang="en-US" sz="2800" dirty="0"/>
              <a:t>α</a:t>
            </a:r>
            <a:r>
              <a:rPr lang="en-US" sz="2800" dirty="0" err="1"/>
              <a:t>ς</a:t>
            </a:r>
            <a:r>
              <a:rPr lang="en-US" sz="2800" dirty="0"/>
              <a:t> (</a:t>
            </a:r>
            <a:r>
              <a:rPr lang="en-US" sz="2800" dirty="0" err="1"/>
              <a:t>γι</a:t>
            </a:r>
            <a:r>
              <a:rPr lang="en-US" sz="2800" dirty="0"/>
              <a:t>α </a:t>
            </a:r>
            <a:r>
              <a:rPr lang="en-US" sz="2800" dirty="0" err="1"/>
              <a:t>οργ</a:t>
            </a:r>
            <a:r>
              <a:rPr lang="en-US" sz="2800" dirty="0"/>
              <a:t>α</a:t>
            </a:r>
            <a:r>
              <a:rPr lang="en-US" sz="2800" dirty="0" err="1"/>
              <a:t>νισμούς</a:t>
            </a:r>
            <a:r>
              <a:rPr lang="en-US" sz="2800" dirty="0"/>
              <a:t> </a:t>
            </a:r>
            <a:r>
              <a:rPr lang="en-US" sz="2800" dirty="0" err="1"/>
              <a:t>ιδιωτικού</a:t>
            </a:r>
            <a:r>
              <a:rPr lang="en-US" sz="2800" dirty="0"/>
              <a:t> </a:t>
            </a:r>
            <a:r>
              <a:rPr lang="en-US" sz="2800" dirty="0" err="1"/>
              <a:t>δικ</a:t>
            </a:r>
            <a:r>
              <a:rPr lang="en-US" sz="2800" dirty="0"/>
              <a:t>α</a:t>
            </a:r>
            <a:r>
              <a:rPr lang="en-US" sz="2800" dirty="0" err="1"/>
              <a:t>ίου</a:t>
            </a:r>
            <a:r>
              <a:rPr lang="en-US" sz="2800" dirty="0"/>
              <a:t> π</a:t>
            </a:r>
            <a:r>
              <a:rPr lang="en-US" sz="2800" dirty="0" err="1"/>
              <a:t>ου</a:t>
            </a:r>
            <a:r>
              <a:rPr lang="en-US" sz="2800" dirty="0"/>
              <a:t> </a:t>
            </a:r>
            <a:r>
              <a:rPr lang="en-US" sz="2800" dirty="0" err="1"/>
              <a:t>η</a:t>
            </a:r>
            <a:r>
              <a:rPr lang="en-US" sz="2800" dirty="0"/>
              <a:t> </a:t>
            </a:r>
            <a:r>
              <a:rPr lang="en-US" sz="2800" dirty="0" err="1"/>
              <a:t>ε</a:t>
            </a:r>
            <a:r>
              <a:rPr lang="en-US" sz="2800" dirty="0"/>
              <a:t>π</a:t>
            </a:r>
            <a:r>
              <a:rPr lang="en-US" sz="2800" dirty="0" err="1"/>
              <a:t>ιχορήγηση</a:t>
            </a:r>
            <a:r>
              <a:rPr lang="en-US" sz="2800" dirty="0"/>
              <a:t> </a:t>
            </a:r>
            <a:r>
              <a:rPr lang="en-US" sz="2800" dirty="0" err="1"/>
              <a:t>ξε</a:t>
            </a:r>
            <a:r>
              <a:rPr lang="en-US" sz="2800" dirty="0"/>
              <a:t>π</a:t>
            </a:r>
            <a:r>
              <a:rPr lang="en-US" sz="2800" dirty="0" err="1"/>
              <a:t>ερνά</a:t>
            </a:r>
            <a:r>
              <a:rPr lang="en-US" sz="2800" dirty="0"/>
              <a:t> </a:t>
            </a:r>
            <a:r>
              <a:rPr lang="en-US" sz="2800" dirty="0" err="1"/>
              <a:t>τις</a:t>
            </a:r>
            <a:r>
              <a:rPr lang="en-US" sz="2800" dirty="0"/>
              <a:t> 60.000€)</a:t>
            </a:r>
          </a:p>
          <a:p>
            <a:pPr indent="-228600">
              <a:lnSpc>
                <a:spcPct val="90000"/>
              </a:lnSpc>
              <a:spcAft>
                <a:spcPts val="600"/>
              </a:spcAft>
              <a:buFont typeface="Arial" panose="020B0604020202020204" pitchFamily="34" charset="0"/>
              <a:buChar char="•"/>
            </a:pPr>
            <a:endParaRPr lang="en-US" sz="2800" dirty="0"/>
          </a:p>
        </p:txBody>
      </p:sp>
    </p:spTree>
    <p:extLst>
      <p:ext uri="{BB962C8B-B14F-4D97-AF65-F5344CB8AC3E}">
        <p14:creationId xmlns:p14="http://schemas.microsoft.com/office/powerpoint/2010/main" val="23188213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A</a:t>
            </a:r>
            <a:r>
              <a:rPr lang="el-GR" sz="2800" dirty="0" err="1">
                <a:solidFill>
                  <a:schemeClr val="bg1"/>
                </a:solidFill>
                <a:latin typeface="Century Gothic" panose="020B0502020202020204" pitchFamily="34" charset="0"/>
              </a:rPr>
              <a:t>ναζήτηση</a:t>
            </a:r>
            <a:r>
              <a:rPr lang="el-GR" sz="2800" dirty="0">
                <a:solidFill>
                  <a:schemeClr val="bg1"/>
                </a:solidFill>
                <a:latin typeface="Century Gothic" panose="020B0502020202020204" pitchFamily="34" charset="0"/>
              </a:rPr>
              <a:t> Οργανισμού</a:t>
            </a:r>
            <a:endParaRPr lang="en-GB" sz="2800" dirty="0">
              <a:solidFill>
                <a:schemeClr val="bg1"/>
              </a:solidFill>
              <a:latin typeface="Century Gothic" panose="020B0502020202020204" pitchFamily="34" charset="0"/>
            </a:endParaRPr>
          </a:p>
        </p:txBody>
      </p:sp>
      <p:sp>
        <p:nvSpPr>
          <p:cNvPr id="4" name="Rectangle 3"/>
          <p:cNvSpPr/>
          <p:nvPr/>
        </p:nvSpPr>
        <p:spPr>
          <a:xfrm>
            <a:off x="1065754" y="1044188"/>
            <a:ext cx="10335128" cy="1631216"/>
          </a:xfrm>
          <a:prstGeom prst="rect">
            <a:avLst/>
          </a:prstGeom>
        </p:spPr>
        <p:txBody>
          <a:bodyPr wrap="square">
            <a:spAutoFit/>
          </a:bodyPr>
          <a:lstStyle/>
          <a:p>
            <a:pPr marL="914400" lvl="1" indent="-457200" algn="just">
              <a:buFont typeface="+mj-lt"/>
              <a:buAutoNum type="arabicPeriod"/>
            </a:pPr>
            <a:r>
              <a:rPr lang="el-GR" sz="2000" dirty="0">
                <a:solidFill>
                  <a:schemeClr val="bg1"/>
                </a:solidFill>
                <a:latin typeface="Century Gothic" panose="020B0502020202020204" pitchFamily="34" charset="0"/>
              </a:rPr>
              <a:t>Μέσω του ΕΕ</a:t>
            </a:r>
            <a:r>
              <a:rPr lang="en-GB" sz="2000" dirty="0">
                <a:solidFill>
                  <a:schemeClr val="bg1"/>
                </a:solidFill>
                <a:latin typeface="Century Gothic" panose="020B0502020202020204" pitchFamily="34" charset="0"/>
              </a:rPr>
              <a:t>SC - Organizations </a:t>
            </a:r>
            <a:r>
              <a:rPr lang="el-GR" sz="2000" dirty="0">
                <a:solidFill>
                  <a:schemeClr val="bg1"/>
                </a:solidFill>
                <a:latin typeface="Century Gothic" panose="020B0502020202020204" pitchFamily="34" charset="0"/>
              </a:rPr>
              <a:t>αναζητήστε τον οργανισμό σας, προκειμένου να αποφύγετε διπλές εγγραφές</a:t>
            </a:r>
            <a:endParaRPr lang="en-US" sz="2000" dirty="0">
              <a:solidFill>
                <a:schemeClr val="bg1"/>
              </a:solidFill>
              <a:latin typeface="Century Gothic" panose="020B0502020202020204" pitchFamily="34" charset="0"/>
            </a:endParaRPr>
          </a:p>
          <a:p>
            <a:pPr marL="914400" lvl="1" indent="-457200" algn="just">
              <a:buFont typeface="+mj-lt"/>
              <a:buAutoNum type="arabicPeriod"/>
            </a:pPr>
            <a:r>
              <a:rPr lang="el-GR" sz="2000" dirty="0">
                <a:solidFill>
                  <a:schemeClr val="bg1"/>
                </a:solidFill>
                <a:latin typeface="Century Gothic" panose="020B0502020202020204" pitchFamily="34" charset="0"/>
              </a:rPr>
              <a:t>Προσθέστε λέξεις - κλειδιά για την έρευνα (όνομα, </a:t>
            </a:r>
            <a:r>
              <a:rPr lang="en-US" sz="2000" dirty="0">
                <a:solidFill>
                  <a:schemeClr val="bg1"/>
                </a:solidFill>
                <a:latin typeface="Century Gothic" panose="020B0502020202020204" pitchFamily="34" charset="0"/>
              </a:rPr>
              <a:t>links)</a:t>
            </a:r>
            <a:r>
              <a:rPr lang="el-GR" sz="2000" dirty="0">
                <a:solidFill>
                  <a:schemeClr val="bg1"/>
                </a:solidFill>
                <a:latin typeface="Century Gothic" panose="020B0502020202020204" pitchFamily="34" charset="0"/>
              </a:rPr>
              <a:t> </a:t>
            </a:r>
          </a:p>
          <a:p>
            <a:pPr marL="914400" lvl="1" indent="-457200" algn="just">
              <a:buFont typeface="+mj-lt"/>
              <a:buAutoNum type="arabicPeriod"/>
            </a:pPr>
            <a:r>
              <a:rPr lang="el-GR" sz="2000" dirty="0">
                <a:solidFill>
                  <a:schemeClr val="bg1"/>
                </a:solidFill>
                <a:latin typeface="Century Gothic" panose="020B0502020202020204" pitchFamily="34" charset="0"/>
              </a:rPr>
              <a:t>Τροποποιήστε τυχόν επιπλέον φίλτρα</a:t>
            </a:r>
          </a:p>
          <a:p>
            <a:pPr marL="914400" lvl="1" indent="-457200" algn="just">
              <a:buFont typeface="+mj-lt"/>
              <a:buAutoNum type="arabicPeriod"/>
            </a:pPr>
            <a:r>
              <a:rPr lang="el-GR" sz="2000" dirty="0">
                <a:solidFill>
                  <a:schemeClr val="bg1"/>
                </a:solidFill>
                <a:latin typeface="Century Gothic" panose="020B0502020202020204" pitchFamily="34" charset="0"/>
              </a:rPr>
              <a:t>Αποτελέσματα εύρεσης – Επιλογή του οργανισμού σας</a:t>
            </a:r>
          </a:p>
        </p:txBody>
      </p:sp>
      <p:pic>
        <p:nvPicPr>
          <p:cNvPr id="5" name="Picture 4"/>
          <p:cNvPicPr>
            <a:picLocks noChangeAspect="1"/>
          </p:cNvPicPr>
          <p:nvPr/>
        </p:nvPicPr>
        <p:blipFill>
          <a:blip r:embed="rId3"/>
          <a:stretch>
            <a:fillRect/>
          </a:stretch>
        </p:blipFill>
        <p:spPr>
          <a:xfrm>
            <a:off x="456040" y="2883010"/>
            <a:ext cx="11353915" cy="3974990"/>
          </a:xfrm>
          <a:prstGeom prst="rect">
            <a:avLst/>
          </a:prstGeom>
        </p:spPr>
      </p:pic>
    </p:spTree>
    <p:extLst>
      <p:ext uri="{BB962C8B-B14F-4D97-AF65-F5344CB8AC3E}">
        <p14:creationId xmlns:p14="http://schemas.microsoft.com/office/powerpoint/2010/main" val="15646959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E</a:t>
            </a:r>
            <a:r>
              <a:rPr lang="el-GR" sz="2800" dirty="0" err="1">
                <a:solidFill>
                  <a:schemeClr val="bg1"/>
                </a:solidFill>
                <a:latin typeface="Century Gothic" panose="020B0502020202020204" pitchFamily="34" charset="0"/>
              </a:rPr>
              <a:t>νημέρωση</a:t>
            </a:r>
            <a:r>
              <a:rPr lang="el-GR" sz="2800" dirty="0">
                <a:solidFill>
                  <a:schemeClr val="bg1"/>
                </a:solidFill>
                <a:latin typeface="Century Gothic" panose="020B0502020202020204" pitchFamily="34" charset="0"/>
              </a:rPr>
              <a:t> Στοιχείων Οργανισμού 1/2</a:t>
            </a:r>
            <a:endParaRPr lang="en-GB" sz="2800" dirty="0">
              <a:solidFill>
                <a:schemeClr val="bg1"/>
              </a:solidFill>
              <a:latin typeface="Century Gothic" panose="020B0502020202020204" pitchFamily="34" charset="0"/>
            </a:endParaRPr>
          </a:p>
        </p:txBody>
      </p:sp>
      <p:sp>
        <p:nvSpPr>
          <p:cNvPr id="4" name="Rectangle 3"/>
          <p:cNvSpPr/>
          <p:nvPr/>
        </p:nvSpPr>
        <p:spPr>
          <a:xfrm>
            <a:off x="1065754" y="1044188"/>
            <a:ext cx="10335128" cy="707886"/>
          </a:xfrm>
          <a:prstGeom prst="rect">
            <a:avLst/>
          </a:prstGeom>
        </p:spPr>
        <p:txBody>
          <a:bodyPr wrap="square">
            <a:spAutoFit/>
          </a:bodyPr>
          <a:lstStyle/>
          <a:p>
            <a:pPr marL="914400" lvl="1" indent="-457200" algn="just">
              <a:buFont typeface="+mj-lt"/>
              <a:buAutoNum type="arabicPeriod"/>
            </a:pPr>
            <a:r>
              <a:rPr lang="el-GR" sz="2000" dirty="0">
                <a:solidFill>
                  <a:schemeClr val="tx1">
                    <a:lumMod val="75000"/>
                    <a:lumOff val="25000"/>
                  </a:schemeClr>
                </a:solidFill>
                <a:latin typeface="Century Gothic" panose="020B0502020202020204" pitchFamily="34" charset="0"/>
              </a:rPr>
              <a:t>Μέσω του ΕΕ</a:t>
            </a:r>
            <a:r>
              <a:rPr lang="en-GB" sz="2000" dirty="0">
                <a:solidFill>
                  <a:schemeClr val="tx1">
                    <a:lumMod val="75000"/>
                    <a:lumOff val="25000"/>
                  </a:schemeClr>
                </a:solidFill>
                <a:latin typeface="Century Gothic" panose="020B0502020202020204" pitchFamily="34" charset="0"/>
              </a:rPr>
              <a:t>SC</a:t>
            </a:r>
            <a:r>
              <a:rPr lang="el-GR" sz="2000" dirty="0">
                <a:solidFill>
                  <a:schemeClr val="tx1">
                    <a:lumMod val="75000"/>
                    <a:lumOff val="25000"/>
                  </a:schemeClr>
                </a:solidFill>
                <a:latin typeface="Century Gothic" panose="020B0502020202020204" pitchFamily="34" charset="0"/>
              </a:rPr>
              <a:t>&lt;</a:t>
            </a:r>
            <a:r>
              <a:rPr lang="en-GB" sz="2000" dirty="0">
                <a:solidFill>
                  <a:schemeClr val="tx1">
                    <a:lumMod val="75000"/>
                    <a:lumOff val="25000"/>
                  </a:schemeClr>
                </a:solidFill>
                <a:latin typeface="Century Gothic" panose="020B0502020202020204" pitchFamily="34" charset="0"/>
              </a:rPr>
              <a:t>Organizations</a:t>
            </a:r>
            <a:r>
              <a:rPr lang="el-GR" sz="2000" dirty="0">
                <a:solidFill>
                  <a:schemeClr val="tx1">
                    <a:lumMod val="75000"/>
                    <a:lumOff val="25000"/>
                  </a:schemeClr>
                </a:solidFill>
                <a:latin typeface="Century Gothic" panose="020B0502020202020204" pitchFamily="34" charset="0"/>
              </a:rPr>
              <a:t>&lt;</a:t>
            </a:r>
            <a:r>
              <a:rPr lang="en-US" sz="2000" dirty="0">
                <a:solidFill>
                  <a:schemeClr val="tx1">
                    <a:lumMod val="75000"/>
                    <a:lumOff val="25000"/>
                  </a:schemeClr>
                </a:solidFill>
                <a:latin typeface="Century Gothic" panose="020B0502020202020204" pitchFamily="34" charset="0"/>
              </a:rPr>
              <a:t>My organizations</a:t>
            </a:r>
            <a:r>
              <a:rPr lang="en-GB" sz="2000" dirty="0">
                <a:solidFill>
                  <a:schemeClr val="tx1">
                    <a:lumMod val="75000"/>
                    <a:lumOff val="25000"/>
                  </a:schemeClr>
                </a:solidFill>
                <a:latin typeface="Century Gothic" panose="020B0502020202020204" pitchFamily="34" charset="0"/>
              </a:rPr>
              <a:t> </a:t>
            </a:r>
          </a:p>
          <a:p>
            <a:pPr marL="914400" lvl="1" indent="-457200" algn="just">
              <a:buFont typeface="+mj-lt"/>
              <a:buAutoNum type="arabicPeriod"/>
            </a:pPr>
            <a:r>
              <a:rPr lang="el-GR" sz="2000" dirty="0">
                <a:solidFill>
                  <a:schemeClr val="tx1">
                    <a:lumMod val="75000"/>
                    <a:lumOff val="25000"/>
                  </a:schemeClr>
                </a:solidFill>
                <a:latin typeface="Century Gothic" panose="020B0502020202020204" pitchFamily="34" charset="0"/>
              </a:rPr>
              <a:t>Επιλογή του Ο</a:t>
            </a:r>
            <a:r>
              <a:rPr lang="en-US" sz="2000" dirty="0">
                <a:solidFill>
                  <a:schemeClr val="tx1">
                    <a:lumMod val="75000"/>
                    <a:lumOff val="25000"/>
                  </a:schemeClr>
                </a:solidFill>
                <a:latin typeface="Century Gothic" panose="020B0502020202020204" pitchFamily="34" charset="0"/>
              </a:rPr>
              <a:t>ID </a:t>
            </a:r>
            <a:r>
              <a:rPr lang="el-GR" sz="2000" dirty="0">
                <a:solidFill>
                  <a:schemeClr val="tx1">
                    <a:lumMod val="75000"/>
                    <a:lumOff val="25000"/>
                  </a:schemeClr>
                </a:solidFill>
                <a:latin typeface="Century Gothic" panose="020B0502020202020204" pitchFamily="34" charset="0"/>
              </a:rPr>
              <a:t>του οργανισμού που θέλετε να τροποποιήσετε</a:t>
            </a:r>
            <a:endParaRPr lang="en-GB" sz="2000" dirty="0">
              <a:solidFill>
                <a:schemeClr val="tx1">
                  <a:lumMod val="75000"/>
                  <a:lumOff val="25000"/>
                </a:schemeClr>
              </a:solidFill>
              <a:latin typeface="Century Gothic" panose="020B0502020202020204" pitchFamily="34"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074"/>
            <a:ext cx="9144000" cy="3073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OID_Modify_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5176" y="2290553"/>
            <a:ext cx="7632848" cy="4567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8444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684042" cy="523220"/>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E</a:t>
            </a:r>
            <a:r>
              <a:rPr lang="el-GR" sz="2800" dirty="0" err="1">
                <a:solidFill>
                  <a:schemeClr val="bg1"/>
                </a:solidFill>
                <a:latin typeface="Century Gothic" panose="020B0502020202020204" pitchFamily="34" charset="0"/>
              </a:rPr>
              <a:t>νημέρωση</a:t>
            </a:r>
            <a:r>
              <a:rPr lang="el-GR" sz="2800" dirty="0">
                <a:solidFill>
                  <a:schemeClr val="bg1"/>
                </a:solidFill>
                <a:latin typeface="Century Gothic" panose="020B0502020202020204" pitchFamily="34" charset="0"/>
              </a:rPr>
              <a:t> Στοιχείων Οργανισμού 2/2</a:t>
            </a:r>
            <a:endParaRPr lang="en-GB" sz="2800" dirty="0">
              <a:solidFill>
                <a:schemeClr val="bg1"/>
              </a:solidFill>
              <a:latin typeface="Century Gothic" panose="020B0502020202020204" pitchFamily="34" charset="0"/>
            </a:endParaRPr>
          </a:p>
        </p:txBody>
      </p:sp>
      <p:sp>
        <p:nvSpPr>
          <p:cNvPr id="4" name="Rectangle 3"/>
          <p:cNvSpPr/>
          <p:nvPr/>
        </p:nvSpPr>
        <p:spPr>
          <a:xfrm>
            <a:off x="-161467" y="815588"/>
            <a:ext cx="10335128" cy="2246769"/>
          </a:xfrm>
          <a:prstGeom prst="rect">
            <a:avLst/>
          </a:prstGeom>
        </p:spPr>
        <p:txBody>
          <a:bodyPr wrap="square">
            <a:spAutoFit/>
          </a:bodyPr>
          <a:lstStyle/>
          <a:p>
            <a:pPr marL="914400" lvl="1" indent="-457200" algn="just">
              <a:buFont typeface="+mj-lt"/>
              <a:buAutoNum type="arabicPeriod"/>
            </a:pPr>
            <a:r>
              <a:rPr lang="el-GR" sz="2000" dirty="0">
                <a:solidFill>
                  <a:schemeClr val="bg1"/>
                </a:solidFill>
                <a:latin typeface="Century Gothic" panose="020B0502020202020204" pitchFamily="34" charset="0"/>
              </a:rPr>
              <a:t>Επιλογή της ενότητας που χρήζει τροποποίησης</a:t>
            </a:r>
            <a:endParaRPr lang="en-GB" sz="2000" dirty="0">
              <a:solidFill>
                <a:schemeClr val="bg1"/>
              </a:solidFill>
              <a:latin typeface="Century Gothic" panose="020B0502020202020204" pitchFamily="34" charset="0"/>
            </a:endParaRPr>
          </a:p>
          <a:p>
            <a:pPr marL="914400" lvl="1" indent="-457200" algn="just">
              <a:buFont typeface="+mj-lt"/>
              <a:buAutoNum type="arabicPeriod"/>
            </a:pPr>
            <a:r>
              <a:rPr lang="el-GR" sz="2000" dirty="0">
                <a:solidFill>
                  <a:schemeClr val="bg1"/>
                </a:solidFill>
                <a:latin typeface="Century Gothic" panose="020B0502020202020204" pitchFamily="34" charset="0"/>
              </a:rPr>
              <a:t>Ενημέρωση των πεδίων</a:t>
            </a:r>
          </a:p>
          <a:p>
            <a:pPr marL="914400" lvl="1" indent="-457200" algn="just">
              <a:buFont typeface="+mj-lt"/>
              <a:buAutoNum type="arabicPeriod"/>
            </a:pPr>
            <a:r>
              <a:rPr lang="el-GR" sz="2000" dirty="0">
                <a:solidFill>
                  <a:schemeClr val="bg1"/>
                </a:solidFill>
                <a:latin typeface="Century Gothic" panose="020B0502020202020204" pitchFamily="34" charset="0"/>
              </a:rPr>
              <a:t>Αποθήκευση μέσω της επιλογής </a:t>
            </a:r>
            <a:r>
              <a:rPr lang="en-US" sz="2000" dirty="0">
                <a:solidFill>
                  <a:schemeClr val="bg1"/>
                </a:solidFill>
                <a:latin typeface="Century Gothic" panose="020B0502020202020204" pitchFamily="34" charset="0"/>
              </a:rPr>
              <a:t>“Update my organization”</a:t>
            </a:r>
          </a:p>
          <a:p>
            <a:pPr marL="914400" lvl="1" indent="-457200">
              <a:buFont typeface="+mj-lt"/>
              <a:buAutoNum type="arabicPeriod"/>
            </a:pPr>
            <a:r>
              <a:rPr lang="en-US" sz="2000" dirty="0">
                <a:solidFill>
                  <a:schemeClr val="bg1"/>
                </a:solidFill>
                <a:latin typeface="Century Gothic" panose="020B0502020202020204" pitchFamily="34" charset="0"/>
              </a:rPr>
              <a:t>Uploading </a:t>
            </a:r>
            <a:r>
              <a:rPr lang="el-GR" sz="2000" dirty="0">
                <a:solidFill>
                  <a:schemeClr val="bg1"/>
                </a:solidFill>
                <a:latin typeface="Century Gothic" panose="020B0502020202020204" pitchFamily="34" charset="0"/>
              </a:rPr>
              <a:t>απαραίτητων εγγραφών</a:t>
            </a:r>
          </a:p>
          <a:p>
            <a:pPr marL="971550" lvl="1" indent="-514350">
              <a:buFont typeface="+mj-lt"/>
              <a:buAutoNum type="romanLcPeriod"/>
            </a:pPr>
            <a:r>
              <a:rPr lang="el-GR" sz="2000" b="1" dirty="0">
                <a:solidFill>
                  <a:schemeClr val="bg1"/>
                </a:solidFill>
                <a:latin typeface="Century Gothic" panose="020B0502020202020204" pitchFamily="34" charset="0"/>
              </a:rPr>
              <a:t> Έντυπο Νομικής Οντότητας (Απαραίτητο)</a:t>
            </a:r>
          </a:p>
          <a:p>
            <a:pPr marL="971550" lvl="1" indent="-514350">
              <a:buFont typeface="+mj-lt"/>
              <a:buAutoNum type="romanLcPeriod"/>
            </a:pPr>
            <a:r>
              <a:rPr lang="el-GR" sz="2000" b="1" dirty="0">
                <a:solidFill>
                  <a:schemeClr val="bg1"/>
                </a:solidFill>
                <a:latin typeface="Century Gothic" panose="020B0502020202020204" pitchFamily="34" charset="0"/>
              </a:rPr>
              <a:t>Δελτίο Τραπεζικών Στοιχείων του οργανισμού (Απαραίτητο)</a:t>
            </a:r>
          </a:p>
          <a:p>
            <a:pPr marL="971550" lvl="1" indent="-514350">
              <a:buFont typeface="+mj-lt"/>
              <a:buAutoNum type="romanLcPeriod"/>
            </a:pPr>
            <a:r>
              <a:rPr lang="el-GR" sz="2000" dirty="0">
                <a:solidFill>
                  <a:schemeClr val="bg1"/>
                </a:solidFill>
                <a:latin typeface="Century Gothic" panose="020B0502020202020204" pitchFamily="34" charset="0"/>
              </a:rPr>
              <a:t>Έντυπα για  έλεγχο χρηματοοικονομικής ικανότητας </a:t>
            </a:r>
          </a:p>
        </p:txBody>
      </p:sp>
      <p:pic>
        <p:nvPicPr>
          <p:cNvPr id="8" name="Picture 2" descr="OID_Modify_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678" y="3062357"/>
            <a:ext cx="7059893" cy="3911090"/>
          </a:xfrm>
          <a:prstGeom prst="rect">
            <a:avLst/>
          </a:prstGeom>
          <a:noFill/>
          <a:extLst>
            <a:ext uri="{909E8E84-426E-40DD-AFC4-6F175D3DCCD1}">
              <a14:hiddenFill xmlns:a14="http://schemas.microsoft.com/office/drawing/2010/main">
                <a:solidFill>
                  <a:srgbClr val="FFFFFF"/>
                </a:solidFill>
              </a14:hiddenFill>
            </a:ext>
          </a:extLst>
        </p:spPr>
      </p:pic>
      <p:sp>
        <p:nvSpPr>
          <p:cNvPr id="9" name="Flowchart: Connector 8"/>
          <p:cNvSpPr/>
          <p:nvPr/>
        </p:nvSpPr>
        <p:spPr>
          <a:xfrm>
            <a:off x="4308470" y="4498708"/>
            <a:ext cx="286105" cy="313184"/>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lumMod val="75000"/>
                    <a:lumOff val="25000"/>
                  </a:schemeClr>
                </a:solidFill>
              </a:rPr>
              <a:t>4</a:t>
            </a:r>
            <a:endParaRPr lang="en-US" dirty="0">
              <a:solidFill>
                <a:schemeClr val="tx1">
                  <a:lumMod val="75000"/>
                  <a:lumOff val="25000"/>
                </a:schemeClr>
              </a:solidFill>
            </a:endParaRPr>
          </a:p>
        </p:txBody>
      </p:sp>
    </p:spTree>
    <p:extLst>
      <p:ext uri="{BB962C8B-B14F-4D97-AF65-F5344CB8AC3E}">
        <p14:creationId xmlns:p14="http://schemas.microsoft.com/office/powerpoint/2010/main" val="10395169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0" y="60190"/>
            <a:ext cx="8194433" cy="523220"/>
          </a:xfrm>
          <a:prstGeom prst="rect">
            <a:avLst/>
          </a:prstGeom>
          <a:noFill/>
        </p:spPr>
        <p:txBody>
          <a:bodyPr wrap="square" rtlCol="0">
            <a:spAutoFit/>
          </a:bodyPr>
          <a:lstStyle/>
          <a:p>
            <a:pPr algn="ctr"/>
            <a:r>
              <a:rPr lang="el-GR" sz="2800" dirty="0">
                <a:solidFill>
                  <a:schemeClr val="bg1"/>
                </a:solidFill>
                <a:latin typeface="Century Gothic" panose="020B0502020202020204" pitchFamily="34" charset="0"/>
              </a:rPr>
              <a:t>Χρήσιμοι σύνδεσμοι</a:t>
            </a:r>
            <a:endParaRPr lang="en-GB" sz="2800" b="1" dirty="0">
              <a:solidFill>
                <a:schemeClr val="bg1"/>
              </a:solidFill>
            </a:endParaRPr>
          </a:p>
        </p:txBody>
      </p:sp>
      <p:sp>
        <p:nvSpPr>
          <p:cNvPr id="3" name="Rectangle 2"/>
          <p:cNvSpPr/>
          <p:nvPr/>
        </p:nvSpPr>
        <p:spPr>
          <a:xfrm>
            <a:off x="572868" y="581723"/>
            <a:ext cx="10593363" cy="5856411"/>
          </a:xfrm>
          <a:prstGeom prst="rect">
            <a:avLst/>
          </a:prstGeom>
        </p:spPr>
        <p:txBody>
          <a:bodyPr wrap="square">
            <a:spAutoFit/>
          </a:bodyPr>
          <a:lstStyle/>
          <a:p>
            <a:pPr>
              <a:lnSpc>
                <a:spcPct val="150000"/>
              </a:lnSpc>
            </a:pPr>
            <a:r>
              <a:rPr lang="el-GR" b="1" dirty="0">
                <a:latin typeface="Century Gothic" panose="020B0502020202020204" pitchFamily="34" charset="0"/>
              </a:rPr>
              <a:t>Διαπίστευση </a:t>
            </a:r>
            <a:r>
              <a:rPr lang="en-US" b="1" dirty="0">
                <a:latin typeface="Century Gothic" panose="020B0502020202020204" pitchFamily="34" charset="0"/>
              </a:rPr>
              <a:t>Erasmus</a:t>
            </a:r>
            <a:endParaRPr lang="en-US" b="1" dirty="0">
              <a:latin typeface="Century Gothic" panose="020B0502020202020204" pitchFamily="34" charset="0"/>
              <a:hlinkClick r:id="rId3"/>
            </a:endParaRPr>
          </a:p>
          <a:p>
            <a:pPr>
              <a:lnSpc>
                <a:spcPct val="150000"/>
              </a:lnSpc>
            </a:pPr>
            <a:r>
              <a:rPr lang="el-GR" dirty="0">
                <a:solidFill>
                  <a:schemeClr val="bg1"/>
                </a:solidFill>
                <a:latin typeface="Century Gothic" panose="020B0502020202020204" pitchFamily="34" charset="0"/>
                <a:hlinkClick r:id="rId4">
                  <a:extLst>
                    <a:ext uri="{A12FA001-AC4F-418D-AE19-62706E023703}">
                      <ahyp:hlinkClr xmlns:ahyp="http://schemas.microsoft.com/office/drawing/2018/hyperlinkcolor" xmlns="" val="tx"/>
                    </a:ext>
                  </a:extLst>
                </a:hlinkClick>
              </a:rPr>
              <a:t>Γενικές Πληροφορίες για τη Διαπίστευση</a:t>
            </a:r>
            <a:endParaRPr lang="el-GR" dirty="0">
              <a:solidFill>
                <a:schemeClr val="bg1"/>
              </a:solidFill>
              <a:latin typeface="Century Gothic" panose="020B0502020202020204" pitchFamily="34" charset="0"/>
              <a:hlinkClick r:id="rId5">
                <a:extLst>
                  <a:ext uri="{A12FA001-AC4F-418D-AE19-62706E023703}">
                    <ahyp:hlinkClr xmlns:ahyp="http://schemas.microsoft.com/office/drawing/2018/hyperlinkcolor" xmlns="" val="tx"/>
                  </a:ext>
                </a:extLst>
              </a:hlinkClick>
            </a:endParaRPr>
          </a:p>
          <a:p>
            <a:pPr>
              <a:lnSpc>
                <a:spcPct val="150000"/>
              </a:lnSpc>
            </a:pPr>
            <a:r>
              <a:rPr lang="el-GR" dirty="0">
                <a:solidFill>
                  <a:schemeClr val="bg1"/>
                </a:solidFill>
                <a:latin typeface="Century Gothic" panose="020B0502020202020204" pitchFamily="34" charset="0"/>
                <a:hlinkClick r:id="rId6">
                  <a:extLst>
                    <a:ext uri="{A12FA001-AC4F-418D-AE19-62706E023703}">
                      <ahyp:hlinkClr xmlns:ahyp="http://schemas.microsoft.com/office/drawing/2018/hyperlinkcolor" xmlns="" val="tx"/>
                    </a:ext>
                  </a:extLst>
                </a:hlinkClick>
              </a:rPr>
              <a:t>Εκτελεστικοί κανόνες της Διαπίστευσης </a:t>
            </a:r>
            <a:endParaRPr lang="el-GR" dirty="0">
              <a:solidFill>
                <a:schemeClr val="bg1"/>
              </a:solidFill>
              <a:latin typeface="Century Gothic" panose="020B0502020202020204" pitchFamily="34" charset="0"/>
            </a:endParaRPr>
          </a:p>
          <a:p>
            <a:pPr>
              <a:lnSpc>
                <a:spcPct val="150000"/>
              </a:lnSpc>
            </a:pPr>
            <a:r>
              <a:rPr lang="el-GR" dirty="0">
                <a:solidFill>
                  <a:schemeClr val="bg1"/>
                </a:solidFill>
                <a:latin typeface="Century Gothic" panose="020B0502020202020204" pitchFamily="34" charset="0"/>
                <a:hlinkClick r:id="rId7">
                  <a:extLst>
                    <a:ext uri="{A12FA001-AC4F-418D-AE19-62706E023703}">
                      <ahyp:hlinkClr xmlns:ahyp="http://schemas.microsoft.com/office/drawing/2018/hyperlinkcolor" xmlns="" val="tx"/>
                    </a:ext>
                  </a:extLst>
                </a:hlinkClick>
              </a:rPr>
              <a:t>Πρότυπα ποιότητας της Διαπίστευσης (</a:t>
            </a:r>
            <a:r>
              <a:rPr lang="en-US" dirty="0">
                <a:solidFill>
                  <a:schemeClr val="bg1"/>
                </a:solidFill>
                <a:latin typeface="Century Gothic" panose="020B0502020202020204" pitchFamily="34" charset="0"/>
                <a:hlinkClick r:id="rId7">
                  <a:extLst>
                    <a:ext uri="{A12FA001-AC4F-418D-AE19-62706E023703}">
                      <ahyp:hlinkClr xmlns:ahyp="http://schemas.microsoft.com/office/drawing/2018/hyperlinkcolor" xmlns="" val="tx"/>
                    </a:ext>
                  </a:extLst>
                </a:hlinkClick>
              </a:rPr>
              <a:t>Quality Standards)</a:t>
            </a:r>
            <a:endParaRPr lang="en-US" dirty="0">
              <a:solidFill>
                <a:schemeClr val="bg1"/>
              </a:solidFill>
              <a:latin typeface="Century Gothic" panose="020B0502020202020204" pitchFamily="34" charset="0"/>
            </a:endParaRPr>
          </a:p>
          <a:p>
            <a:pPr>
              <a:lnSpc>
                <a:spcPct val="150000"/>
              </a:lnSpc>
            </a:pPr>
            <a:r>
              <a:rPr lang="en-US" dirty="0">
                <a:solidFill>
                  <a:schemeClr val="bg1"/>
                </a:solidFill>
                <a:latin typeface="Century Gothic" panose="020B0502020202020204" pitchFamily="34" charset="0"/>
                <a:hlinkClick r:id="rId8">
                  <a:extLst>
                    <a:ext uri="{A12FA001-AC4F-418D-AE19-62706E023703}">
                      <ahyp:hlinkClr xmlns:ahyp="http://schemas.microsoft.com/office/drawing/2018/hyperlinkcolor" xmlns="" val="tx"/>
                    </a:ext>
                  </a:extLst>
                </a:hlinkClick>
              </a:rPr>
              <a:t>O</a:t>
            </a:r>
            <a:r>
              <a:rPr lang="el-GR" dirty="0">
                <a:solidFill>
                  <a:schemeClr val="bg1"/>
                </a:solidFill>
                <a:latin typeface="Century Gothic" panose="020B0502020202020204" pitchFamily="34" charset="0"/>
                <a:hlinkClick r:id="rId8">
                  <a:extLst>
                    <a:ext uri="{A12FA001-AC4F-418D-AE19-62706E023703}">
                      <ahyp:hlinkClr xmlns:ahyp="http://schemas.microsoft.com/office/drawing/2018/hyperlinkcolor" xmlns="" val="tx"/>
                    </a:ext>
                  </a:extLst>
                </a:hlinkClick>
              </a:rPr>
              <a:t>δηγός Προγράμματος 202</a:t>
            </a:r>
            <a:r>
              <a:rPr lang="el-GR" dirty="0">
                <a:solidFill>
                  <a:schemeClr val="bg1"/>
                </a:solidFill>
                <a:latin typeface="Century Gothic" panose="020B0502020202020204" pitchFamily="34" charset="0"/>
              </a:rPr>
              <a:t>3</a:t>
            </a:r>
          </a:p>
          <a:p>
            <a:pPr>
              <a:lnSpc>
                <a:spcPct val="150000"/>
              </a:lnSpc>
            </a:pPr>
            <a:r>
              <a:rPr lang="el-GR" dirty="0">
                <a:solidFill>
                  <a:schemeClr val="bg1"/>
                </a:solidFill>
                <a:latin typeface="Century Gothic" panose="020B0502020202020204" pitchFamily="34" charset="0"/>
                <a:hlinkClick r:id="rId9">
                  <a:extLst>
                    <a:ext uri="{A12FA001-AC4F-418D-AE19-62706E023703}">
                      <ahyp:hlinkClr xmlns:ahyp="http://schemas.microsoft.com/office/drawing/2018/hyperlinkcolor" xmlns="" val="tx"/>
                    </a:ext>
                  </a:extLst>
                </a:hlinkClick>
              </a:rPr>
              <a:t>Επιλέξιμοι Οργανισμοί για Διαπίστευση </a:t>
            </a:r>
            <a:r>
              <a:rPr lang="en-US" dirty="0">
                <a:solidFill>
                  <a:schemeClr val="bg1"/>
                </a:solidFill>
                <a:latin typeface="Century Gothic" panose="020B0502020202020204" pitchFamily="34" charset="0"/>
                <a:hlinkClick r:id="rId9">
                  <a:extLst>
                    <a:ext uri="{A12FA001-AC4F-418D-AE19-62706E023703}">
                      <ahyp:hlinkClr xmlns:ahyp="http://schemas.microsoft.com/office/drawing/2018/hyperlinkcolor" xmlns="" val="tx"/>
                    </a:ext>
                  </a:extLst>
                </a:hlinkClick>
              </a:rPr>
              <a:t>Erasmus</a:t>
            </a:r>
            <a:endParaRPr lang="en-US" dirty="0">
              <a:solidFill>
                <a:schemeClr val="bg1"/>
              </a:solidFill>
              <a:latin typeface="Century Gothic" panose="020B0502020202020204" pitchFamily="34" charset="0"/>
            </a:endParaRPr>
          </a:p>
          <a:p>
            <a:pPr>
              <a:lnSpc>
                <a:spcPct val="150000"/>
              </a:lnSpc>
            </a:pPr>
            <a:r>
              <a:rPr lang="el-GR" dirty="0">
                <a:solidFill>
                  <a:schemeClr val="bg1"/>
                </a:solidFill>
                <a:latin typeface="Century Gothic" panose="020B0502020202020204" pitchFamily="34" charset="0"/>
                <a:hlinkClick r:id="rId10">
                  <a:extLst>
                    <a:ext uri="{A12FA001-AC4F-418D-AE19-62706E023703}">
                      <ahyp:hlinkClr xmlns:ahyp="http://schemas.microsoft.com/office/drawing/2018/hyperlinkcolor" xmlns="" val="tx"/>
                    </a:ext>
                  </a:extLst>
                </a:hlinkClick>
              </a:rPr>
              <a:t>Έντυπα αιτήσεων</a:t>
            </a:r>
            <a:endParaRPr lang="en-US" dirty="0">
              <a:solidFill>
                <a:schemeClr val="bg1"/>
              </a:solidFill>
              <a:latin typeface="Century Gothic" panose="020B0502020202020204" pitchFamily="34" charset="0"/>
            </a:endParaRPr>
          </a:p>
          <a:p>
            <a:pPr>
              <a:lnSpc>
                <a:spcPct val="150000"/>
              </a:lnSpc>
            </a:pPr>
            <a:r>
              <a:rPr lang="en-US" dirty="0">
                <a:solidFill>
                  <a:schemeClr val="bg1"/>
                </a:solidFill>
                <a:latin typeface="Century Gothic" panose="020B0502020202020204" pitchFamily="34" charset="0"/>
                <a:hlinkClick r:id="rId11">
                  <a:extLst>
                    <a:ext uri="{A12FA001-AC4F-418D-AE19-62706E023703}">
                      <ahyp:hlinkClr xmlns:ahyp="http://schemas.microsoft.com/office/drawing/2018/hyperlinkcolor" xmlns="" val="tx"/>
                    </a:ext>
                  </a:extLst>
                </a:hlinkClick>
              </a:rPr>
              <a:t>O</a:t>
            </a:r>
            <a:r>
              <a:rPr lang="el-GR" dirty="0" err="1">
                <a:solidFill>
                  <a:schemeClr val="bg1"/>
                </a:solidFill>
                <a:latin typeface="Century Gothic" panose="020B0502020202020204" pitchFamily="34" charset="0"/>
                <a:hlinkClick r:id="rId11">
                  <a:extLst>
                    <a:ext uri="{A12FA001-AC4F-418D-AE19-62706E023703}">
                      <ahyp:hlinkClr xmlns:ahyp="http://schemas.microsoft.com/office/drawing/2018/hyperlinkcolor" xmlns="" val="tx"/>
                    </a:ext>
                  </a:extLst>
                </a:hlinkClick>
              </a:rPr>
              <a:t>δηγός</a:t>
            </a:r>
            <a:r>
              <a:rPr lang="el-GR" dirty="0">
                <a:solidFill>
                  <a:schemeClr val="bg1"/>
                </a:solidFill>
                <a:latin typeface="Century Gothic" panose="020B0502020202020204" pitchFamily="34" charset="0"/>
                <a:hlinkClick r:id="rId11">
                  <a:extLst>
                    <a:ext uri="{A12FA001-AC4F-418D-AE19-62706E023703}">
                      <ahyp:hlinkClr xmlns:ahyp="http://schemas.microsoft.com/office/drawing/2018/hyperlinkcolor" xmlns="" val="tx"/>
                    </a:ext>
                  </a:extLst>
                </a:hlinkClick>
              </a:rPr>
              <a:t> για Υποβολή Αίτησης</a:t>
            </a:r>
            <a:endParaRPr lang="en-US" dirty="0">
              <a:solidFill>
                <a:schemeClr val="bg1"/>
              </a:solidFill>
              <a:latin typeface="Century Gothic" panose="020B0502020202020204" pitchFamily="34" charset="0"/>
            </a:endParaRPr>
          </a:p>
          <a:p>
            <a:pPr>
              <a:lnSpc>
                <a:spcPct val="150000"/>
              </a:lnSpc>
            </a:pPr>
            <a:r>
              <a:rPr lang="el-GR" dirty="0">
                <a:solidFill>
                  <a:schemeClr val="bg1"/>
                </a:solidFill>
                <a:latin typeface="Century Gothic" panose="020B0502020202020204" pitchFamily="34" charset="0"/>
                <a:hlinkClick r:id="rId12">
                  <a:extLst>
                    <a:ext uri="{A12FA001-AC4F-418D-AE19-62706E023703}">
                      <ahyp:hlinkClr xmlns:ahyp="http://schemas.microsoft.com/office/drawing/2018/hyperlinkcolor" xmlns="" val="tx"/>
                    </a:ext>
                  </a:extLst>
                </a:hlinkClick>
              </a:rPr>
              <a:t>Οδηγός Διαχείρισης Σχεδίων για Δικαιούχους</a:t>
            </a:r>
            <a:endParaRPr lang="el-GR" dirty="0">
              <a:solidFill>
                <a:schemeClr val="bg1"/>
              </a:solidFill>
              <a:latin typeface="Century Gothic" panose="020B0502020202020204" pitchFamily="34" charset="0"/>
            </a:endParaRPr>
          </a:p>
          <a:p>
            <a:pPr>
              <a:lnSpc>
                <a:spcPct val="150000"/>
              </a:lnSpc>
            </a:pPr>
            <a:r>
              <a:rPr lang="el-GR" dirty="0">
                <a:solidFill>
                  <a:schemeClr val="bg1"/>
                </a:solidFill>
                <a:latin typeface="Century Gothic" panose="020B0502020202020204" pitchFamily="34" charset="0"/>
                <a:hlinkClick r:id="rId13">
                  <a:extLst>
                    <a:ext uri="{A12FA001-AC4F-418D-AE19-62706E023703}">
                      <ahyp:hlinkClr xmlns:ahyp="http://schemas.microsoft.com/office/drawing/2018/hyperlinkcolor" xmlns="" val="tx"/>
                    </a:ext>
                  </a:extLst>
                </a:hlinkClick>
              </a:rPr>
              <a:t>Οδηγός </a:t>
            </a:r>
            <a:r>
              <a:rPr lang="el-GR" dirty="0" err="1">
                <a:solidFill>
                  <a:schemeClr val="bg1"/>
                </a:solidFill>
                <a:latin typeface="Century Gothic" panose="020B0502020202020204" pitchFamily="34" charset="0"/>
                <a:hlinkClick r:id="rId13">
                  <a:extLst>
                    <a:ext uri="{A12FA001-AC4F-418D-AE19-62706E023703}">
                      <ahyp:hlinkClr xmlns:ahyp="http://schemas.microsoft.com/office/drawing/2018/hyperlinkcolor" xmlns="" val="tx"/>
                    </a:ext>
                  </a:extLst>
                </a:hlinkClick>
              </a:rPr>
              <a:t>Αξιολογητών</a:t>
            </a:r>
            <a:endParaRPr lang="en-US" dirty="0">
              <a:solidFill>
                <a:schemeClr val="bg1"/>
              </a:solidFill>
              <a:latin typeface="Century Gothic" panose="020B0502020202020204" pitchFamily="34" charset="0"/>
            </a:endParaRPr>
          </a:p>
          <a:p>
            <a:pPr>
              <a:lnSpc>
                <a:spcPct val="150000"/>
              </a:lnSpc>
            </a:pPr>
            <a:r>
              <a:rPr lang="el-GR" dirty="0">
                <a:solidFill>
                  <a:schemeClr val="bg1"/>
                </a:solidFill>
                <a:latin typeface="Century Gothic" panose="020B0502020202020204" pitchFamily="34" charset="0"/>
                <a:hlinkClick r:id="rId14">
                  <a:extLst>
                    <a:ext uri="{A12FA001-AC4F-418D-AE19-62706E023703}">
                      <ahyp:hlinkClr xmlns:ahyp="http://schemas.microsoft.com/office/drawing/2018/hyperlinkcolor" xmlns="" val="tx"/>
                    </a:ext>
                  </a:extLst>
                </a:hlinkClick>
              </a:rPr>
              <a:t>Εργαλεία Ε</a:t>
            </a:r>
            <a:r>
              <a:rPr lang="en-US" dirty="0">
                <a:solidFill>
                  <a:schemeClr val="bg1"/>
                </a:solidFill>
                <a:latin typeface="Century Gothic" panose="020B0502020202020204" pitchFamily="34" charset="0"/>
                <a:hlinkClick r:id="rId14">
                  <a:extLst>
                    <a:ext uri="{A12FA001-AC4F-418D-AE19-62706E023703}">
                      <ahyp:hlinkClr xmlns:ahyp="http://schemas.microsoft.com/office/drawing/2018/hyperlinkcolor" xmlns="" val="tx"/>
                    </a:ext>
                  </a:extLst>
                </a:hlinkClick>
              </a:rPr>
              <a:t>rasmus</a:t>
            </a:r>
            <a:endParaRPr lang="el-GR" dirty="0">
              <a:latin typeface="Century Gothic" panose="020B0502020202020204" pitchFamily="34" charset="0"/>
            </a:endParaRPr>
          </a:p>
          <a:p>
            <a:pPr>
              <a:lnSpc>
                <a:spcPct val="150000"/>
              </a:lnSpc>
            </a:pPr>
            <a:r>
              <a:rPr lang="el-GR" b="1" dirty="0">
                <a:latin typeface="Century Gothic" panose="020B0502020202020204" pitchFamily="34" charset="0"/>
              </a:rPr>
              <a:t>Ε</a:t>
            </a:r>
            <a:r>
              <a:rPr lang="en-US" b="1" dirty="0">
                <a:latin typeface="Century Gothic" panose="020B0502020202020204" pitchFamily="34" charset="0"/>
              </a:rPr>
              <a:t>U Login</a:t>
            </a:r>
          </a:p>
          <a:p>
            <a:pPr>
              <a:lnSpc>
                <a:spcPct val="150000"/>
              </a:lnSpc>
            </a:pPr>
            <a:r>
              <a:rPr lang="el-GR" dirty="0">
                <a:solidFill>
                  <a:schemeClr val="bg1"/>
                </a:solidFill>
                <a:latin typeface="Century Gothic" panose="020B0502020202020204" pitchFamily="34" charset="0"/>
                <a:hlinkClick r:id="rId15">
                  <a:extLst>
                    <a:ext uri="{A12FA001-AC4F-418D-AE19-62706E023703}">
                      <ahyp:hlinkClr xmlns:ahyp="http://schemas.microsoft.com/office/drawing/2018/hyperlinkcolor" xmlns="" val="tx"/>
                    </a:ext>
                  </a:extLst>
                </a:hlinkClick>
              </a:rPr>
              <a:t>Σύνδεσμος για τη δημιουργία </a:t>
            </a:r>
            <a:r>
              <a:rPr lang="en-US" dirty="0">
                <a:solidFill>
                  <a:schemeClr val="bg1"/>
                </a:solidFill>
                <a:latin typeface="Century Gothic" panose="020B0502020202020204" pitchFamily="34" charset="0"/>
                <a:hlinkClick r:id="rId15">
                  <a:extLst>
                    <a:ext uri="{A12FA001-AC4F-418D-AE19-62706E023703}">
                      <ahyp:hlinkClr xmlns:ahyp="http://schemas.microsoft.com/office/drawing/2018/hyperlinkcolor" xmlns="" val="tx"/>
                    </a:ext>
                  </a:extLst>
                </a:hlinkClick>
              </a:rPr>
              <a:t>EU Login Account</a:t>
            </a:r>
            <a:endParaRPr lang="en-US" dirty="0">
              <a:solidFill>
                <a:schemeClr val="bg1"/>
              </a:solidFill>
              <a:latin typeface="Century Gothic" panose="020B0502020202020204" pitchFamily="34" charset="0"/>
            </a:endParaRPr>
          </a:p>
          <a:p>
            <a:pPr>
              <a:lnSpc>
                <a:spcPct val="150000"/>
              </a:lnSpc>
            </a:pPr>
            <a:r>
              <a:rPr lang="en-US" dirty="0">
                <a:solidFill>
                  <a:schemeClr val="bg1"/>
                </a:solidFill>
                <a:latin typeface="Century Gothic" panose="020B0502020202020204" pitchFamily="34" charset="0"/>
                <a:hlinkClick r:id="rId16">
                  <a:extLst>
                    <a:ext uri="{A12FA001-AC4F-418D-AE19-62706E023703}">
                      <ahyp:hlinkClr xmlns:ahyp="http://schemas.microsoft.com/office/drawing/2018/hyperlinkcolor" xmlns="" val="tx"/>
                    </a:ext>
                  </a:extLst>
                </a:hlinkClick>
              </a:rPr>
              <a:t>O</a:t>
            </a:r>
            <a:r>
              <a:rPr lang="el-GR" dirty="0" err="1">
                <a:solidFill>
                  <a:schemeClr val="bg1"/>
                </a:solidFill>
                <a:latin typeface="Century Gothic" panose="020B0502020202020204" pitchFamily="34" charset="0"/>
                <a:hlinkClick r:id="rId16">
                  <a:extLst>
                    <a:ext uri="{A12FA001-AC4F-418D-AE19-62706E023703}">
                      <ahyp:hlinkClr xmlns:ahyp="http://schemas.microsoft.com/office/drawing/2018/hyperlinkcolor" xmlns="" val="tx"/>
                    </a:ext>
                  </a:extLst>
                </a:hlinkClick>
              </a:rPr>
              <a:t>δηγίες</a:t>
            </a:r>
            <a:r>
              <a:rPr lang="el-GR" dirty="0">
                <a:solidFill>
                  <a:schemeClr val="bg1"/>
                </a:solidFill>
                <a:latin typeface="Century Gothic" panose="020B0502020202020204" pitchFamily="34" charset="0"/>
                <a:hlinkClick r:id="rId16">
                  <a:extLst>
                    <a:ext uri="{A12FA001-AC4F-418D-AE19-62706E023703}">
                      <ahyp:hlinkClr xmlns:ahyp="http://schemas.microsoft.com/office/drawing/2018/hyperlinkcolor" xmlns="" val="tx"/>
                    </a:ext>
                  </a:extLst>
                </a:hlinkClick>
              </a:rPr>
              <a:t> για τη δημιουργία </a:t>
            </a:r>
            <a:r>
              <a:rPr lang="en-US" dirty="0">
                <a:solidFill>
                  <a:schemeClr val="bg1"/>
                </a:solidFill>
                <a:latin typeface="Century Gothic" panose="020B0502020202020204" pitchFamily="34" charset="0"/>
                <a:hlinkClick r:id="rId16">
                  <a:extLst>
                    <a:ext uri="{A12FA001-AC4F-418D-AE19-62706E023703}">
                      <ahyp:hlinkClr xmlns:ahyp="http://schemas.microsoft.com/office/drawing/2018/hyperlinkcolor" xmlns="" val="tx"/>
                    </a:ext>
                  </a:extLst>
                </a:hlinkClick>
              </a:rPr>
              <a:t>EU Login Account </a:t>
            </a:r>
            <a:endParaRPr lang="en-US"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714507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EF76E-12E1-D188-ADB6-2AED63EEB190}"/>
              </a:ext>
            </a:extLst>
          </p:cNvPr>
          <p:cNvSpPr>
            <a:spLocks noGrp="1"/>
          </p:cNvSpPr>
          <p:nvPr>
            <p:ph type="ctrTitle"/>
          </p:nvPr>
        </p:nvSpPr>
        <p:spPr>
          <a:xfrm>
            <a:off x="623392" y="89003"/>
            <a:ext cx="10363200" cy="492443"/>
          </a:xfrm>
        </p:spPr>
        <p:txBody>
          <a:bodyPr/>
          <a:lstStyle/>
          <a:p>
            <a:r>
              <a:rPr lang="el-GR" dirty="0"/>
              <a:t>Γ. Ευκαιρίες</a:t>
            </a:r>
            <a:endParaRPr lang="en-GR" dirty="0"/>
          </a:p>
        </p:txBody>
      </p:sp>
      <p:sp>
        <p:nvSpPr>
          <p:cNvPr id="5" name="TextBox 4">
            <a:extLst>
              <a:ext uri="{FF2B5EF4-FFF2-40B4-BE49-F238E27FC236}">
                <a16:creationId xmlns:a16="http://schemas.microsoft.com/office/drawing/2014/main" id="{9C9FCB70-9005-67B5-DB44-9A8D19C9D11A}"/>
              </a:ext>
            </a:extLst>
          </p:cNvPr>
          <p:cNvSpPr txBox="1"/>
          <p:nvPr/>
        </p:nvSpPr>
        <p:spPr>
          <a:xfrm>
            <a:off x="104354" y="1092317"/>
            <a:ext cx="7344816" cy="369332"/>
          </a:xfrm>
          <a:prstGeom prst="rect">
            <a:avLst/>
          </a:prstGeom>
          <a:noFill/>
        </p:spPr>
        <p:txBody>
          <a:bodyPr wrap="square">
            <a:spAutoFit/>
          </a:bodyPr>
          <a:lstStyle/>
          <a:p>
            <a:r>
              <a:rPr lang="en-GR" dirty="0">
                <a:hlinkClick r:id="rId2"/>
              </a:rPr>
              <a:t>https://school-education.ec.europa.eu/en/professional-development</a:t>
            </a:r>
            <a:r>
              <a:rPr lang="en-GR" dirty="0"/>
              <a:t> </a:t>
            </a:r>
          </a:p>
        </p:txBody>
      </p:sp>
      <p:sp>
        <p:nvSpPr>
          <p:cNvPr id="7" name="TextBox 6">
            <a:extLst>
              <a:ext uri="{FF2B5EF4-FFF2-40B4-BE49-F238E27FC236}">
                <a16:creationId xmlns:a16="http://schemas.microsoft.com/office/drawing/2014/main" id="{A686D185-96B5-EBA7-356F-C4D894DCAADC}"/>
              </a:ext>
            </a:extLst>
          </p:cNvPr>
          <p:cNvSpPr txBox="1"/>
          <p:nvPr/>
        </p:nvSpPr>
        <p:spPr>
          <a:xfrm>
            <a:off x="104354" y="1415482"/>
            <a:ext cx="6100762" cy="646331"/>
          </a:xfrm>
          <a:prstGeom prst="rect">
            <a:avLst/>
          </a:prstGeom>
          <a:noFill/>
        </p:spPr>
        <p:txBody>
          <a:bodyPr wrap="square">
            <a:spAutoFit/>
          </a:bodyPr>
          <a:lstStyle/>
          <a:p>
            <a:r>
              <a:rPr lang="en-GR" dirty="0">
                <a:hlinkClick r:id="rId3"/>
              </a:rPr>
              <a:t>https://www.etwinning.gr/</a:t>
            </a:r>
            <a:endParaRPr lang="en-GR" dirty="0"/>
          </a:p>
          <a:p>
            <a:r>
              <a:rPr lang="en-GB" dirty="0">
                <a:hlinkClick r:id="rId4"/>
              </a:rPr>
              <a:t>https://school-education.ec.europa.eu/el/etwinning</a:t>
            </a:r>
            <a:r>
              <a:rPr lang="en-GB" dirty="0"/>
              <a:t> </a:t>
            </a:r>
            <a:endParaRPr lang="el-GR" dirty="0"/>
          </a:p>
        </p:txBody>
      </p:sp>
      <p:sp>
        <p:nvSpPr>
          <p:cNvPr id="8" name="TextBox 7">
            <a:extLst>
              <a:ext uri="{FF2B5EF4-FFF2-40B4-BE49-F238E27FC236}">
                <a16:creationId xmlns:a16="http://schemas.microsoft.com/office/drawing/2014/main" id="{7870456D-D8AB-6501-8B95-0B4CC07FFA84}"/>
              </a:ext>
            </a:extLst>
          </p:cNvPr>
          <p:cNvSpPr txBox="1"/>
          <p:nvPr/>
        </p:nvSpPr>
        <p:spPr>
          <a:xfrm>
            <a:off x="104354" y="506621"/>
            <a:ext cx="3024336" cy="646331"/>
          </a:xfrm>
          <a:prstGeom prst="rect">
            <a:avLst/>
          </a:prstGeom>
          <a:noFill/>
        </p:spPr>
        <p:txBody>
          <a:bodyPr wrap="square" rtlCol="0">
            <a:spAutoFit/>
          </a:bodyPr>
          <a:lstStyle/>
          <a:p>
            <a:r>
              <a:rPr lang="en-GR" b="1" dirty="0">
                <a:solidFill>
                  <a:srgbClr val="FF0000"/>
                </a:solidFill>
              </a:rPr>
              <a:t>ETWINNING</a:t>
            </a:r>
          </a:p>
          <a:p>
            <a:r>
              <a:rPr lang="el-GR" b="1" dirty="0">
                <a:solidFill>
                  <a:srgbClr val="FF0000"/>
                </a:solidFill>
              </a:rPr>
              <a:t>Επαγγελματική ανάπτυξη</a:t>
            </a:r>
            <a:endParaRPr lang="en-GR" b="1" dirty="0">
              <a:solidFill>
                <a:srgbClr val="FF0000"/>
              </a:solidFill>
            </a:endParaRPr>
          </a:p>
        </p:txBody>
      </p:sp>
      <p:sp>
        <p:nvSpPr>
          <p:cNvPr id="9" name="TextBox 8">
            <a:extLst>
              <a:ext uri="{FF2B5EF4-FFF2-40B4-BE49-F238E27FC236}">
                <a16:creationId xmlns:a16="http://schemas.microsoft.com/office/drawing/2014/main" id="{EFE4A25F-8CDB-ADC2-76F0-CD25D145ABC0}"/>
              </a:ext>
            </a:extLst>
          </p:cNvPr>
          <p:cNvSpPr txBox="1"/>
          <p:nvPr/>
        </p:nvSpPr>
        <p:spPr>
          <a:xfrm>
            <a:off x="7449170" y="1838022"/>
            <a:ext cx="4104456" cy="923330"/>
          </a:xfrm>
          <a:prstGeom prst="rect">
            <a:avLst/>
          </a:prstGeom>
          <a:noFill/>
        </p:spPr>
        <p:txBody>
          <a:bodyPr wrap="square" rtlCol="0">
            <a:spAutoFit/>
          </a:bodyPr>
          <a:lstStyle/>
          <a:p>
            <a:r>
              <a:rPr lang="en-US" dirty="0" err="1">
                <a:solidFill>
                  <a:srgbClr val="FF0000"/>
                </a:solidFill>
              </a:rPr>
              <a:t>Scientix</a:t>
            </a:r>
            <a:endParaRPr lang="en-US" dirty="0">
              <a:solidFill>
                <a:srgbClr val="FF0000"/>
              </a:solidFill>
            </a:endParaRPr>
          </a:p>
          <a:p>
            <a:r>
              <a:rPr lang="en-US" dirty="0">
                <a:solidFill>
                  <a:srgbClr val="FF0000"/>
                </a:solidFill>
                <a:hlinkClick r:id="rId5"/>
              </a:rPr>
              <a:t>https://www.scientix.eu/</a:t>
            </a:r>
            <a:endParaRPr lang="en-US" dirty="0">
              <a:solidFill>
                <a:srgbClr val="FF0000"/>
              </a:solidFill>
            </a:endParaRPr>
          </a:p>
          <a:p>
            <a:r>
              <a:rPr lang="en-US" dirty="0">
                <a:solidFill>
                  <a:srgbClr val="FF0000"/>
                </a:solidFill>
                <a:hlinkClick r:id="rId6"/>
              </a:rPr>
              <a:t>https://ellak.gr/</a:t>
            </a:r>
            <a:r>
              <a:rPr lang="en-US" dirty="0">
                <a:solidFill>
                  <a:srgbClr val="FF0000"/>
                </a:solidFill>
              </a:rPr>
              <a:t> </a:t>
            </a:r>
          </a:p>
        </p:txBody>
      </p:sp>
      <p:sp>
        <p:nvSpPr>
          <p:cNvPr id="11" name="TextBox 10">
            <a:extLst>
              <a:ext uri="{FF2B5EF4-FFF2-40B4-BE49-F238E27FC236}">
                <a16:creationId xmlns:a16="http://schemas.microsoft.com/office/drawing/2014/main" id="{8DC53B3A-5BC9-C95C-F36A-D2481EDC76E4}"/>
              </a:ext>
            </a:extLst>
          </p:cNvPr>
          <p:cNvSpPr txBox="1"/>
          <p:nvPr/>
        </p:nvSpPr>
        <p:spPr>
          <a:xfrm>
            <a:off x="86644" y="2399061"/>
            <a:ext cx="8151886" cy="1477328"/>
          </a:xfrm>
          <a:prstGeom prst="rect">
            <a:avLst/>
          </a:prstGeom>
          <a:noFill/>
        </p:spPr>
        <p:txBody>
          <a:bodyPr wrap="square">
            <a:spAutoFit/>
          </a:bodyPr>
          <a:lstStyle/>
          <a:p>
            <a:r>
              <a:rPr lang="en-GR" dirty="0">
                <a:solidFill>
                  <a:srgbClr val="FF0000"/>
                </a:solidFill>
              </a:rPr>
              <a:t>European Schoolnet</a:t>
            </a:r>
          </a:p>
          <a:p>
            <a:r>
              <a:rPr lang="en-GR" dirty="0">
                <a:solidFill>
                  <a:srgbClr val="FF0000"/>
                </a:solidFill>
              </a:rPr>
              <a:t>Future Classroom Lab</a:t>
            </a:r>
          </a:p>
          <a:p>
            <a:r>
              <a:rPr lang="en-GR" dirty="0">
                <a:hlinkClick r:id="rId7"/>
              </a:rPr>
              <a:t>http://www.eun.org/el/professional-development/future-classroom-lab</a:t>
            </a:r>
            <a:endParaRPr lang="en-GR" dirty="0"/>
          </a:p>
          <a:p>
            <a:r>
              <a:rPr lang="en-US" dirty="0">
                <a:solidFill>
                  <a:srgbClr val="FF0000"/>
                </a:solidFill>
                <a:hlinkClick r:id="rId8"/>
              </a:rPr>
              <a:t>http://www.stemalliance.eu/partners</a:t>
            </a:r>
            <a:endParaRPr lang="en-US" dirty="0">
              <a:solidFill>
                <a:srgbClr val="FF0000"/>
              </a:solidFill>
            </a:endParaRPr>
          </a:p>
          <a:p>
            <a:r>
              <a:rPr lang="en-GB" b="1" i="0" dirty="0">
                <a:solidFill>
                  <a:srgbClr val="3DAB28"/>
                </a:solidFill>
                <a:effectLst/>
                <a:latin typeface="Lato" panose="020F0502020204030203" pitchFamily="34" charset="0"/>
                <a:hlinkClick r:id="rId9"/>
              </a:rPr>
              <a:t>www.cisco.com</a:t>
            </a:r>
            <a:endParaRPr lang="en-GB" b="1" i="0" dirty="0">
              <a:solidFill>
                <a:srgbClr val="3DAB28"/>
              </a:solidFill>
              <a:effectLst/>
              <a:latin typeface="Lato" panose="020F0502020204030203" pitchFamily="34" charset="0"/>
            </a:endParaRPr>
          </a:p>
        </p:txBody>
      </p:sp>
      <p:sp>
        <p:nvSpPr>
          <p:cNvPr id="13" name="TextBox 12">
            <a:extLst>
              <a:ext uri="{FF2B5EF4-FFF2-40B4-BE49-F238E27FC236}">
                <a16:creationId xmlns:a16="http://schemas.microsoft.com/office/drawing/2014/main" id="{66998621-0551-7259-9005-D087455E8D51}"/>
              </a:ext>
            </a:extLst>
          </p:cNvPr>
          <p:cNvSpPr txBox="1"/>
          <p:nvPr/>
        </p:nvSpPr>
        <p:spPr>
          <a:xfrm>
            <a:off x="86644" y="4069104"/>
            <a:ext cx="6657428" cy="646331"/>
          </a:xfrm>
          <a:prstGeom prst="rect">
            <a:avLst/>
          </a:prstGeom>
          <a:noFill/>
        </p:spPr>
        <p:txBody>
          <a:bodyPr wrap="square" rtlCol="0">
            <a:spAutoFit/>
          </a:bodyPr>
          <a:lstStyle/>
          <a:p>
            <a:r>
              <a:rPr lang="en-GR" dirty="0">
                <a:solidFill>
                  <a:srgbClr val="FF0000"/>
                </a:solidFill>
              </a:rPr>
              <a:t>NASA</a:t>
            </a:r>
          </a:p>
          <a:p>
            <a:r>
              <a:rPr lang="en-GB" dirty="0">
                <a:hlinkClick r:id="rId10"/>
              </a:rPr>
              <a:t>https://www.nasa.gov/stem/foreducators/k-12/index.html</a:t>
            </a:r>
            <a:r>
              <a:rPr lang="en-GB" dirty="0"/>
              <a:t> </a:t>
            </a:r>
            <a:endParaRPr lang="en-GR" dirty="0"/>
          </a:p>
        </p:txBody>
      </p:sp>
      <p:sp>
        <p:nvSpPr>
          <p:cNvPr id="14" name="TextBox 13">
            <a:extLst>
              <a:ext uri="{FF2B5EF4-FFF2-40B4-BE49-F238E27FC236}">
                <a16:creationId xmlns:a16="http://schemas.microsoft.com/office/drawing/2014/main" id="{900C96BC-EA1B-25C6-B023-98D9E43936D1}"/>
              </a:ext>
            </a:extLst>
          </p:cNvPr>
          <p:cNvSpPr txBox="1"/>
          <p:nvPr/>
        </p:nvSpPr>
        <p:spPr>
          <a:xfrm>
            <a:off x="86644" y="4908150"/>
            <a:ext cx="3543374" cy="646331"/>
          </a:xfrm>
          <a:prstGeom prst="rect">
            <a:avLst/>
          </a:prstGeom>
          <a:noFill/>
        </p:spPr>
        <p:txBody>
          <a:bodyPr wrap="square" rtlCol="0">
            <a:spAutoFit/>
          </a:bodyPr>
          <a:lstStyle/>
          <a:p>
            <a:r>
              <a:rPr lang="en-GR" dirty="0">
                <a:solidFill>
                  <a:srgbClr val="FF0000"/>
                </a:solidFill>
              </a:rPr>
              <a:t>CERN</a:t>
            </a:r>
          </a:p>
          <a:p>
            <a:r>
              <a:rPr lang="en-GB" dirty="0">
                <a:solidFill>
                  <a:srgbClr val="FF0000"/>
                </a:solidFill>
                <a:hlinkClick r:id="rId11"/>
              </a:rPr>
              <a:t>https://www.home.cern/</a:t>
            </a:r>
            <a:r>
              <a:rPr lang="en-GB" dirty="0">
                <a:solidFill>
                  <a:srgbClr val="FF0000"/>
                </a:solidFill>
              </a:rPr>
              <a:t> </a:t>
            </a:r>
            <a:endParaRPr lang="en-GR" dirty="0">
              <a:solidFill>
                <a:srgbClr val="FF0000"/>
              </a:solidFill>
            </a:endParaRPr>
          </a:p>
        </p:txBody>
      </p:sp>
      <p:sp>
        <p:nvSpPr>
          <p:cNvPr id="15" name="TextBox 14">
            <a:extLst>
              <a:ext uri="{FF2B5EF4-FFF2-40B4-BE49-F238E27FC236}">
                <a16:creationId xmlns:a16="http://schemas.microsoft.com/office/drawing/2014/main" id="{4701742E-98D3-4180-4D38-75D332A0A4D8}"/>
              </a:ext>
            </a:extLst>
          </p:cNvPr>
          <p:cNvSpPr txBox="1"/>
          <p:nvPr/>
        </p:nvSpPr>
        <p:spPr>
          <a:xfrm>
            <a:off x="7449170" y="3098600"/>
            <a:ext cx="3345060" cy="646331"/>
          </a:xfrm>
          <a:prstGeom prst="rect">
            <a:avLst/>
          </a:prstGeom>
          <a:noFill/>
        </p:spPr>
        <p:txBody>
          <a:bodyPr wrap="square" rtlCol="0">
            <a:spAutoFit/>
          </a:bodyPr>
          <a:lstStyle/>
          <a:p>
            <a:r>
              <a:rPr lang="en-GR" dirty="0">
                <a:solidFill>
                  <a:srgbClr val="FF0000"/>
                </a:solidFill>
              </a:rPr>
              <a:t>ESA</a:t>
            </a:r>
          </a:p>
          <a:p>
            <a:r>
              <a:rPr lang="en-GB" dirty="0">
                <a:solidFill>
                  <a:srgbClr val="FF0000"/>
                </a:solidFill>
                <a:hlinkClick r:id="rId12"/>
              </a:rPr>
              <a:t>https://www.esa.int/</a:t>
            </a:r>
            <a:r>
              <a:rPr lang="en-GB" dirty="0">
                <a:solidFill>
                  <a:srgbClr val="FF0000"/>
                </a:solidFill>
              </a:rPr>
              <a:t> </a:t>
            </a:r>
            <a:endParaRPr lang="en-GR" dirty="0">
              <a:solidFill>
                <a:srgbClr val="FF0000"/>
              </a:solidFill>
            </a:endParaRPr>
          </a:p>
        </p:txBody>
      </p:sp>
      <p:sp>
        <p:nvSpPr>
          <p:cNvPr id="16" name="TextBox 15">
            <a:extLst>
              <a:ext uri="{FF2B5EF4-FFF2-40B4-BE49-F238E27FC236}">
                <a16:creationId xmlns:a16="http://schemas.microsoft.com/office/drawing/2014/main" id="{C48EAF64-2932-E353-8894-ED1AAD3ED3B9}"/>
              </a:ext>
            </a:extLst>
          </p:cNvPr>
          <p:cNvSpPr txBox="1"/>
          <p:nvPr/>
        </p:nvSpPr>
        <p:spPr>
          <a:xfrm>
            <a:off x="7449170" y="778577"/>
            <a:ext cx="3903414" cy="646331"/>
          </a:xfrm>
          <a:prstGeom prst="rect">
            <a:avLst/>
          </a:prstGeom>
          <a:noFill/>
        </p:spPr>
        <p:txBody>
          <a:bodyPr wrap="square" rtlCol="0">
            <a:spAutoFit/>
          </a:bodyPr>
          <a:lstStyle/>
          <a:p>
            <a:r>
              <a:rPr lang="en-US" dirty="0">
                <a:solidFill>
                  <a:srgbClr val="FF0000"/>
                </a:solidFill>
              </a:rPr>
              <a:t>Mission X</a:t>
            </a:r>
          </a:p>
          <a:p>
            <a:r>
              <a:rPr lang="en-GB" dirty="0">
                <a:solidFill>
                  <a:srgbClr val="FF0000"/>
                </a:solidFill>
                <a:hlinkClick r:id="rId13"/>
              </a:rPr>
              <a:t>https://trainlikeanastronaut.org/el/</a:t>
            </a:r>
            <a:r>
              <a:rPr lang="en-US" dirty="0">
                <a:solidFill>
                  <a:srgbClr val="FF0000"/>
                </a:solidFill>
              </a:rPr>
              <a:t> </a:t>
            </a:r>
            <a:endParaRPr lang="en-GR" dirty="0">
              <a:solidFill>
                <a:srgbClr val="FF0000"/>
              </a:solidFill>
            </a:endParaRPr>
          </a:p>
        </p:txBody>
      </p:sp>
      <p:sp>
        <p:nvSpPr>
          <p:cNvPr id="18" name="TextBox 17">
            <a:extLst>
              <a:ext uri="{FF2B5EF4-FFF2-40B4-BE49-F238E27FC236}">
                <a16:creationId xmlns:a16="http://schemas.microsoft.com/office/drawing/2014/main" id="{E2F4C30D-D1F4-BEA2-46FE-D23D2878A773}"/>
              </a:ext>
            </a:extLst>
          </p:cNvPr>
          <p:cNvSpPr txBox="1"/>
          <p:nvPr/>
        </p:nvSpPr>
        <p:spPr>
          <a:xfrm>
            <a:off x="5804992" y="5479258"/>
            <a:ext cx="6100762" cy="1200329"/>
          </a:xfrm>
          <a:prstGeom prst="rect">
            <a:avLst/>
          </a:prstGeom>
          <a:noFill/>
        </p:spPr>
        <p:txBody>
          <a:bodyPr wrap="square">
            <a:spAutoFit/>
          </a:bodyPr>
          <a:lstStyle/>
          <a:p>
            <a:r>
              <a:rPr lang="en-GR" dirty="0">
                <a:solidFill>
                  <a:srgbClr val="FF0000"/>
                </a:solidFill>
                <a:hlinkClick r:id="rId14">
                  <a:extLst>
                    <a:ext uri="{A12FA001-AC4F-418D-AE19-62706E023703}">
                      <ahyp:hlinkClr xmlns:ahyp="http://schemas.microsoft.com/office/drawing/2018/hyperlinkcolor" xmlns="" val="tx"/>
                    </a:ext>
                  </a:extLst>
                </a:hlinkClick>
              </a:rPr>
              <a:t>NYAS</a:t>
            </a:r>
          </a:p>
          <a:p>
            <a:r>
              <a:rPr lang="en-GR" dirty="0">
                <a:solidFill>
                  <a:srgbClr val="FF0000"/>
                </a:solidFill>
                <a:hlinkClick r:id="rId14">
                  <a:extLst>
                    <a:ext uri="{A12FA001-AC4F-418D-AE19-62706E023703}">
                      <ahyp:hlinkClr xmlns:ahyp="http://schemas.microsoft.com/office/drawing/2018/hyperlinkcolor" xmlns="" val="tx"/>
                    </a:ext>
                  </a:extLst>
                </a:hlinkClick>
              </a:rPr>
              <a:t>1000girls 1000futures</a:t>
            </a:r>
          </a:p>
          <a:p>
            <a:r>
              <a:rPr lang="en-GR" dirty="0">
                <a:solidFill>
                  <a:srgbClr val="FF0000"/>
                </a:solidFill>
                <a:hlinkClick r:id="rId14">
                  <a:extLst>
                    <a:ext uri="{A12FA001-AC4F-418D-AE19-62706E023703}">
                      <ahyp:hlinkClr xmlns:ahyp="http://schemas.microsoft.com/office/drawing/2018/hyperlinkcolor" xmlns="" val="tx"/>
                    </a:ext>
                  </a:extLst>
                </a:hlinkClick>
              </a:rPr>
              <a:t>Junior academy</a:t>
            </a:r>
          </a:p>
          <a:p>
            <a:r>
              <a:rPr lang="en-GR" dirty="0">
                <a:solidFill>
                  <a:srgbClr val="0000FF"/>
                </a:solidFill>
                <a:hlinkClick r:id="rId14">
                  <a:extLst>
                    <a:ext uri="{A12FA001-AC4F-418D-AE19-62706E023703}">
                      <ahyp:hlinkClr xmlns:ahyp="http://schemas.microsoft.com/office/drawing/2018/hyperlinkcolor" xmlns="" val="tx"/>
                    </a:ext>
                  </a:extLst>
                </a:hlinkClick>
              </a:rPr>
              <a:t>https://www.nyas.org/</a:t>
            </a:r>
            <a:r>
              <a:rPr lang="en-GR" dirty="0"/>
              <a:t> </a:t>
            </a:r>
          </a:p>
        </p:txBody>
      </p:sp>
      <p:sp>
        <p:nvSpPr>
          <p:cNvPr id="19" name="TextBox 18">
            <a:extLst>
              <a:ext uri="{FF2B5EF4-FFF2-40B4-BE49-F238E27FC236}">
                <a16:creationId xmlns:a16="http://schemas.microsoft.com/office/drawing/2014/main" id="{484227C9-A9B9-0E65-FAE3-91C7EB6ED8B3}"/>
              </a:ext>
            </a:extLst>
          </p:cNvPr>
          <p:cNvSpPr txBox="1"/>
          <p:nvPr/>
        </p:nvSpPr>
        <p:spPr>
          <a:xfrm>
            <a:off x="104354" y="5958581"/>
            <a:ext cx="4839518" cy="646331"/>
          </a:xfrm>
          <a:prstGeom prst="rect">
            <a:avLst/>
          </a:prstGeom>
          <a:noFill/>
        </p:spPr>
        <p:txBody>
          <a:bodyPr wrap="square" rtlCol="0">
            <a:spAutoFit/>
          </a:bodyPr>
          <a:lstStyle/>
          <a:p>
            <a:r>
              <a:rPr lang="en-GR" dirty="0">
                <a:solidFill>
                  <a:srgbClr val="C00000"/>
                </a:solidFill>
              </a:rPr>
              <a:t>NECI GR</a:t>
            </a:r>
          </a:p>
          <a:p>
            <a:r>
              <a:rPr lang="en-GB" dirty="0">
                <a:hlinkClick r:id="rId15"/>
              </a:rPr>
              <a:t>https://www.facebook.com/necigr/?locale=el_GR</a:t>
            </a:r>
            <a:r>
              <a:rPr lang="en-GB" dirty="0"/>
              <a:t> </a:t>
            </a:r>
            <a:endParaRPr lang="en-GR" dirty="0"/>
          </a:p>
        </p:txBody>
      </p:sp>
    </p:spTree>
    <p:extLst>
      <p:ext uri="{BB962C8B-B14F-4D97-AF65-F5344CB8AC3E}">
        <p14:creationId xmlns:p14="http://schemas.microsoft.com/office/powerpoint/2010/main" val="17456780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A9D1-4F16-147D-BFDA-827AC058CDE0}"/>
              </a:ext>
            </a:extLst>
          </p:cNvPr>
          <p:cNvSpPr>
            <a:spLocks noGrp="1"/>
          </p:cNvSpPr>
          <p:nvPr>
            <p:ph type="ctrTitle"/>
          </p:nvPr>
        </p:nvSpPr>
        <p:spPr/>
        <p:txBody>
          <a:bodyPr/>
          <a:lstStyle/>
          <a:p>
            <a:pPr algn="ctr"/>
            <a:r>
              <a:rPr lang="el-GR" dirty="0"/>
              <a:t>Πηγές</a:t>
            </a:r>
            <a:endParaRPr lang="en-GR" dirty="0"/>
          </a:p>
        </p:txBody>
      </p:sp>
      <p:sp>
        <p:nvSpPr>
          <p:cNvPr id="3" name="Subtitle 2">
            <a:extLst>
              <a:ext uri="{FF2B5EF4-FFF2-40B4-BE49-F238E27FC236}">
                <a16:creationId xmlns:a16="http://schemas.microsoft.com/office/drawing/2014/main" id="{6CFF4B7D-3263-F14D-96F0-825B844F5E31}"/>
              </a:ext>
            </a:extLst>
          </p:cNvPr>
          <p:cNvSpPr>
            <a:spLocks noGrp="1"/>
          </p:cNvSpPr>
          <p:nvPr>
            <p:ph type="subTitle" idx="1"/>
          </p:nvPr>
        </p:nvSpPr>
        <p:spPr>
          <a:xfrm>
            <a:off x="1828800" y="2924944"/>
            <a:ext cx="8534400" cy="1477328"/>
          </a:xfrm>
        </p:spPr>
        <p:txBody>
          <a:bodyPr/>
          <a:lstStyle/>
          <a:p>
            <a:r>
              <a:rPr lang="el-GR" sz="2400" dirty="0">
                <a:solidFill>
                  <a:schemeClr val="bg1"/>
                </a:solidFill>
              </a:rPr>
              <a:t>ΙΚΥ</a:t>
            </a:r>
          </a:p>
          <a:p>
            <a:r>
              <a:rPr lang="en-GB" sz="2400" dirty="0">
                <a:solidFill>
                  <a:schemeClr val="bg1"/>
                </a:solidFill>
                <a:hlinkClick r:id="rId2"/>
              </a:rPr>
              <a:t>https://www.iky.gr/el/</a:t>
            </a:r>
            <a:r>
              <a:rPr lang="el-GR" sz="2400" dirty="0">
                <a:solidFill>
                  <a:schemeClr val="bg1"/>
                </a:solidFill>
              </a:rPr>
              <a:t> </a:t>
            </a:r>
          </a:p>
          <a:p>
            <a:r>
              <a:rPr lang="el-GR" sz="2400" dirty="0">
                <a:solidFill>
                  <a:schemeClr val="bg1"/>
                </a:solidFill>
              </a:rPr>
              <a:t>ΙΝΕΔΙΒΙΜ</a:t>
            </a:r>
          </a:p>
          <a:p>
            <a:r>
              <a:rPr lang="en-GB" sz="2400" dirty="0">
                <a:solidFill>
                  <a:schemeClr val="bg1"/>
                </a:solidFill>
                <a:hlinkClick r:id="rId3"/>
              </a:rPr>
              <a:t>https://www.inedivim.gr/</a:t>
            </a:r>
            <a:r>
              <a:rPr lang="el-GR" sz="2400" dirty="0">
                <a:solidFill>
                  <a:schemeClr val="bg1"/>
                </a:solidFill>
              </a:rPr>
              <a:t> </a:t>
            </a:r>
            <a:endParaRPr lang="en-GR" sz="2400" dirty="0">
              <a:solidFill>
                <a:schemeClr val="bg1"/>
              </a:solidFill>
            </a:endParaRPr>
          </a:p>
        </p:txBody>
      </p:sp>
    </p:spTree>
    <p:extLst>
      <p:ext uri="{BB962C8B-B14F-4D97-AF65-F5344CB8AC3E}">
        <p14:creationId xmlns:p14="http://schemas.microsoft.com/office/powerpoint/2010/main" val="30110309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0E59D-8640-4959-8E30-26A252CE4DB6}"/>
              </a:ext>
            </a:extLst>
          </p:cNvPr>
          <p:cNvSpPr>
            <a:spLocks noGrp="1"/>
          </p:cNvSpPr>
          <p:nvPr>
            <p:ph type="title"/>
          </p:nvPr>
        </p:nvSpPr>
        <p:spPr>
          <a:xfrm>
            <a:off x="8244644" y="6252991"/>
            <a:ext cx="3648830" cy="492443"/>
          </a:xfrm>
        </p:spPr>
        <p:txBody>
          <a:bodyPr/>
          <a:lstStyle/>
          <a:p>
            <a:r>
              <a:rPr lang="el-GR" cap="none" dirty="0">
                <a:solidFill>
                  <a:schemeClr val="bg1"/>
                </a:solidFill>
              </a:rPr>
              <a:t>ΕΥΧΑΡΙΣΤΩ ΠΟΛΥ!!!</a:t>
            </a:r>
            <a:endParaRPr lang="en-US" cap="none" dirty="0">
              <a:solidFill>
                <a:schemeClr val="bg1"/>
              </a:solidFill>
            </a:endParaRPr>
          </a:p>
        </p:txBody>
      </p:sp>
      <p:sp>
        <p:nvSpPr>
          <p:cNvPr id="4" name="3 - Θέση αριθμού διαφάνειας"/>
          <p:cNvSpPr>
            <a:spLocks noGrp="1"/>
          </p:cNvSpPr>
          <p:nvPr>
            <p:ph type="sldNum" sz="quarter" idx="7"/>
          </p:nvPr>
        </p:nvSpPr>
        <p:spPr>
          <a:xfrm>
            <a:off x="10514011" y="5883275"/>
            <a:ext cx="764215" cy="365125"/>
          </a:xfrm>
          <a:prstGeom prst="rect">
            <a:avLst/>
          </a:prstGeom>
        </p:spPr>
        <p:txBody>
          <a:bodyPr/>
          <a:lstStyle/>
          <a:p>
            <a:fld id="{6D22F896-40B5-4ADD-8801-0D06FADFA095}" type="slidenum">
              <a:rPr lang="en-US" smtClean="0"/>
              <a:pPr/>
              <a:t>104</a:t>
            </a:fld>
            <a:endParaRPr lang="en-US" dirty="0"/>
          </a:p>
        </p:txBody>
      </p:sp>
      <p:pic>
        <p:nvPicPr>
          <p:cNvPr id="5124" name="Picture 4" descr="Home page - ERASMUS">
            <a:extLst>
              <a:ext uri="{FF2B5EF4-FFF2-40B4-BE49-F238E27FC236}">
                <a16:creationId xmlns:a16="http://schemas.microsoft.com/office/drawing/2014/main" id="{EB329B37-0CBE-67ED-41E0-C84B17451C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2790" y="1628800"/>
            <a:ext cx="6850208" cy="28688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55030BA-8177-229C-68AA-75A9B1D30EB6}"/>
              </a:ext>
            </a:extLst>
          </p:cNvPr>
          <p:cNvSpPr txBox="1"/>
          <p:nvPr/>
        </p:nvSpPr>
        <p:spPr>
          <a:xfrm>
            <a:off x="191344" y="147920"/>
            <a:ext cx="4968552" cy="76944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4400" dirty="0"/>
              <a:t>Food for thought…</a:t>
            </a:r>
            <a:endParaRPr lang="el-GR" sz="4400" dirty="0"/>
          </a:p>
        </p:txBody>
      </p:sp>
      <p:pic>
        <p:nvPicPr>
          <p:cNvPr id="5" name="Picture 4">
            <a:extLst>
              <a:ext uri="{FF2B5EF4-FFF2-40B4-BE49-F238E27FC236}">
                <a16:creationId xmlns:a16="http://schemas.microsoft.com/office/drawing/2014/main" id="{BF5638F7-0684-8E12-1EAA-0B90E0029A9D}"/>
              </a:ext>
            </a:extLst>
          </p:cNvPr>
          <p:cNvPicPr>
            <a:picLocks noChangeAspect="1"/>
          </p:cNvPicPr>
          <p:nvPr/>
        </p:nvPicPr>
        <p:blipFill rotWithShape="1">
          <a:blip r:embed="rId3"/>
          <a:srcRect l="33824" t="12201" r="33594" b="10101"/>
          <a:stretch/>
        </p:blipFill>
        <p:spPr>
          <a:xfrm>
            <a:off x="788305" y="1172632"/>
            <a:ext cx="3405567" cy="5075768"/>
          </a:xfrm>
          <a:prstGeom prst="rect">
            <a:avLst/>
          </a:prstGeom>
          <a:ln>
            <a:noFill/>
          </a:ln>
          <a:effectLst>
            <a:softEdge rad="112500"/>
          </a:effectLst>
        </p:spPr>
      </p:pic>
      <p:sp>
        <p:nvSpPr>
          <p:cNvPr id="6" name="TextBox 5">
            <a:extLst>
              <a:ext uri="{FF2B5EF4-FFF2-40B4-BE49-F238E27FC236}">
                <a16:creationId xmlns:a16="http://schemas.microsoft.com/office/drawing/2014/main" id="{C1C0738F-B346-420E-0DFA-2534188509FA}"/>
              </a:ext>
            </a:extLst>
          </p:cNvPr>
          <p:cNvSpPr txBox="1"/>
          <p:nvPr/>
        </p:nvSpPr>
        <p:spPr>
          <a:xfrm>
            <a:off x="5177864" y="4909846"/>
            <a:ext cx="6340060" cy="544123"/>
          </a:xfrm>
          <a:prstGeom prst="rect">
            <a:avLst/>
          </a:prstGeom>
          <a:noFill/>
        </p:spPr>
        <p:txBody>
          <a:bodyPr wrap="square">
            <a:spAutoFit/>
          </a:bodyPr>
          <a:lstStyle/>
          <a:p>
            <a:pPr algn="ctr" defTabSz="795528">
              <a:spcAft>
                <a:spcPts val="600"/>
              </a:spcAft>
            </a:pPr>
            <a:r>
              <a:rPr lang="el-GR" sz="1218" b="1" kern="1200" dirty="0">
                <a:solidFill>
                  <a:schemeClr val="bg1"/>
                </a:solidFill>
                <a:latin typeface="+mn-lt"/>
                <a:ea typeface="+mn-ea"/>
                <a:cs typeface="+mn-cs"/>
              </a:rPr>
              <a:t>Ξανθή Χουλιάρα, Σύμβουλος Εκπαίδευσης ΠΕ70 Ζακύνθου</a:t>
            </a:r>
          </a:p>
          <a:p>
            <a:pPr algn="ctr" defTabSz="795528">
              <a:spcAft>
                <a:spcPts val="600"/>
              </a:spcAft>
            </a:pPr>
            <a:r>
              <a:rPr lang="en-US" sz="1218" b="1" dirty="0">
                <a:solidFill>
                  <a:schemeClr val="bg1"/>
                </a:solidFill>
                <a:hlinkClick r:id="rId4"/>
              </a:rPr>
              <a:t>xchouliara@sch.gr</a:t>
            </a:r>
            <a:r>
              <a:rPr lang="en-US" sz="1218" b="1" dirty="0">
                <a:solidFill>
                  <a:schemeClr val="bg1"/>
                </a:solidFill>
              </a:rPr>
              <a:t> </a:t>
            </a:r>
            <a:endParaRPr lang="el-GR" sz="1400" b="1" dirty="0">
              <a:solidFill>
                <a:schemeClr val="bg1"/>
              </a:solidFill>
            </a:endParaRPr>
          </a:p>
        </p:txBody>
      </p:sp>
    </p:spTree>
    <p:extLst>
      <p:ext uri="{BB962C8B-B14F-4D97-AF65-F5344CB8AC3E}">
        <p14:creationId xmlns:p14="http://schemas.microsoft.com/office/powerpoint/2010/main" val="34400283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1385</TotalTime>
  <Words>5526</Words>
  <Application>Microsoft Office PowerPoint</Application>
  <PresentationFormat>Ευρεία οθόνη</PresentationFormat>
  <Paragraphs>997</Paragraphs>
  <Slides>104</Slides>
  <Notes>55</Notes>
  <HiddenSlides>0</HiddenSlides>
  <MMClips>0</MMClips>
  <ScaleCrop>false</ScaleCrop>
  <HeadingPairs>
    <vt:vector size="6" baseType="variant">
      <vt:variant>
        <vt:lpstr>Γραμματοσειρές που χρησιμοποιούνται</vt:lpstr>
      </vt:variant>
      <vt:variant>
        <vt:i4>18</vt:i4>
      </vt:variant>
      <vt:variant>
        <vt:lpstr>Θέμα</vt:lpstr>
      </vt:variant>
      <vt:variant>
        <vt:i4>1</vt:i4>
      </vt:variant>
      <vt:variant>
        <vt:lpstr>Τίτλοι διαφανειών</vt:lpstr>
      </vt:variant>
      <vt:variant>
        <vt:i4>104</vt:i4>
      </vt:variant>
    </vt:vector>
  </HeadingPairs>
  <TitlesOfParts>
    <vt:vector size="123" baseType="lpstr">
      <vt:lpstr>Meiryo</vt:lpstr>
      <vt:lpstr>Arial</vt:lpstr>
      <vt:lpstr>Arial Nova Light</vt:lpstr>
      <vt:lpstr>Calibri</vt:lpstr>
      <vt:lpstr>Calibri Light</vt:lpstr>
      <vt:lpstr>Caveat Brush</vt:lpstr>
      <vt:lpstr>Century Gothic</vt:lpstr>
      <vt:lpstr>Comic Sans MS</vt:lpstr>
      <vt:lpstr>Constantia</vt:lpstr>
      <vt:lpstr>Courier New</vt:lpstr>
      <vt:lpstr>Lato</vt:lpstr>
      <vt:lpstr>Raleway</vt:lpstr>
      <vt:lpstr>Shonar Bangla</vt:lpstr>
      <vt:lpstr>Times New Roman</vt:lpstr>
      <vt:lpstr>Verdana</vt:lpstr>
      <vt:lpstr>Verdana Pro Cond SemiBold</vt:lpstr>
      <vt:lpstr>Wingdings</vt:lpstr>
      <vt:lpstr>Wingdings 2</vt:lpstr>
      <vt:lpstr>Office Theme</vt:lpstr>
      <vt:lpstr>Παρουσίαση του PowerPoint</vt:lpstr>
      <vt:lpstr>Παρουσίαση του PowerPoint</vt:lpstr>
      <vt:lpstr>Α.Βασικές πληροφορίες για τη νέα Προγραμματική περίοδο (2021 - 2027)  Δυνατότητες </vt:lpstr>
      <vt:lpstr>Xαρακτηριστικά του προγράμματος Erasmus+ 2021-2017</vt:lpstr>
      <vt:lpstr>Προτεραιότητες του προγράμματος Erasmus+</vt:lpstr>
      <vt:lpstr>Παρουσίαση του PowerPoint</vt:lpstr>
      <vt:lpstr>Παρουσίαση του PowerPoint</vt:lpstr>
      <vt:lpstr> Η ΠΑΡΟΥΣΑ ΠΡΟΣΚΛΗΣΗ ΥΠΟΒΟΛΗΣ ΠΡΟΤΑΣΕΩΝ ΚΑΛΥΠΤΕΙ ΤΙΣ ΑΚΟΛΟΥΘΕΣ ΔΡΑΣΕΙΣ ΤΟΥ ΠΡΟΓΡΑΜΜΑΤΟΣ ERASMUS+: </vt:lpstr>
      <vt:lpstr>Βασική Δράση 1</vt:lpstr>
      <vt:lpstr>Στόχοι της δράσης στον τομέα της  ΣΧΟΛΙΚΗΣ ΕΚΠΑΙΔΕΥΣΗΣ</vt:lpstr>
      <vt:lpstr>Παρουσίαση του PowerPoint</vt:lpstr>
      <vt:lpstr>ΒΑΣΙΚΗ ΔΡΑΣΗ 1 ΚΙΝΗΤΙΚΟΤΗΤΑ ΠΡΟΣΩΠΙΚΟΥ ΚΑΙ ΕΚΠΑΙΔΕΥΟΜΕΝΩΝ</vt:lpstr>
      <vt:lpstr>Βασική Δράση 2</vt:lpstr>
      <vt:lpstr>ΑΝΑΖΗΤΗΣΗ ΕΤΑΙΡΩΝ </vt:lpstr>
      <vt:lpstr>Παρουσίαση του PowerPoint</vt:lpstr>
      <vt:lpstr>ΑΝΑΖΗΤΗΣΗ ΠΡΟΓΡΑΜΜΑΤΩΝ/ΕΤΑΙΡΩΝ/ΕΥΚΑΙΡΙΩΝ</vt:lpstr>
      <vt:lpstr>Παρουσίαση του PowerPoint</vt:lpstr>
      <vt:lpstr>Παρουσίαση του PowerPoint</vt:lpstr>
      <vt:lpstr>ΑΙΤΗΣΕΙΣ</vt:lpstr>
      <vt:lpstr>Βασική Δράση 3</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Πως να εμπλακείτε στο Erasmus+; </vt:lpstr>
      <vt:lpstr>Παρουσίαση του PowerPoint</vt:lpstr>
      <vt:lpstr>Παρουσίαση του PowerPoint</vt:lpstr>
      <vt:lpstr>Παρουσίαση του PowerPoint</vt:lpstr>
      <vt:lpstr>https://www.salto-youth.net/</vt:lpstr>
      <vt:lpstr>Παρουσίαση του PowerPoint</vt:lpstr>
      <vt:lpstr>Παρουσίαση του PowerPoint</vt:lpstr>
      <vt:lpstr>Διαπίστευση :  κάρτα ελευθέρας για την κινητικότητα</vt:lpstr>
      <vt:lpstr>Παρουσίαση του PowerPoint</vt:lpstr>
      <vt:lpstr>Πλεονεκτήματα Διαπίστευσης</vt:lpstr>
      <vt:lpstr>Αίτηση Διαπίστευσης προβλέπει τον καθορισμό της στρατηγικής του φορέα για μια περίοδο επταετίας: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ΣΥΜΜΕΤΕΧΟΝΤΕΣ</vt:lpstr>
      <vt:lpstr>  ΔΡΑΣΤΗΡΙΟΤΗΤΕΣ</vt:lpstr>
      <vt:lpstr>Εξερχόμενες κινητικότητες</vt:lpstr>
      <vt:lpstr>Εισερχόμενες κινητικότητες</vt:lpstr>
      <vt:lpstr>Άλλη δραστηριότητα</vt:lpstr>
      <vt:lpstr>Δραστηριότητες χωρίς αίτηση</vt:lpstr>
      <vt:lpstr>ΧΡΗΜΑΤΟΔΟΤΗΣΗ</vt:lpstr>
      <vt:lpstr>ΚΑΝΟΝΕΣ ΧΡΗΜΑΤΟΔΟΤΗΣΗΣ ΓΙΑ ΒΡΑΧΥΠΡΟΘΕΣΜΑ ΚΑΙ  ΔΙΑΠΙΣΤΕΥΜΕΝΑ ΣΧΕΔΙΑ</vt:lpstr>
      <vt:lpstr>Παρουσίαση του PowerPoint</vt:lpstr>
      <vt:lpstr>Περιγραφή σχεδίου</vt:lpstr>
      <vt:lpstr>ΣΤΟΧΟΙ</vt:lpstr>
      <vt:lpstr>Στρατηγικός Σχεδιασμός!</vt:lpstr>
      <vt:lpstr> Εργαλεία Στρατηγικού   Σχεδιασμού – SWOT Ανάλυση </vt:lpstr>
      <vt:lpstr>     Οι Στόχοι…</vt:lpstr>
      <vt:lpstr>Παρουσίαση του PowerPoint</vt:lpstr>
      <vt:lpstr>Παρουσίαση του PowerPoint</vt:lpstr>
      <vt:lpstr>ΔΡΑΣΤΗΡΙΟΤΗΤΕΣ</vt:lpstr>
      <vt:lpstr>ΣΥΝΟΠΤΙΚΑ ΑΝΑ ΦΟΡΕΑ ΥΠΟΔΟΧΗΣ :</vt:lpstr>
      <vt:lpstr>ΠΑΡΑΚΟΛΟΥΘΗΣΗ</vt:lpstr>
      <vt:lpstr>ΚΡΙΤΗΡΙΑ ΕΠΙΛΕΞΙΜΟΤΗΤΑΣ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Γ. Ευκαιρίες</vt:lpstr>
      <vt:lpstr>Πηγές</vt:lpstr>
      <vt:lpstr>ΕΥΧΑΡΙΣΤΩ ΠΟΛΥ!!!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 2021-2027</dc:title>
  <dc:creator>Gonnie van der Eerden</dc:creator>
  <cp:lastModifiedBy>ΠΔΕ ΙΟΝΙΩΝ ΝΗΣΩΝ</cp:lastModifiedBy>
  <cp:revision>83</cp:revision>
  <dcterms:created xsi:type="dcterms:W3CDTF">2021-12-01T21:27:52Z</dcterms:created>
  <dcterms:modified xsi:type="dcterms:W3CDTF">2023-09-20T05:34:45Z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2021-04-21T00:00:00Z</vt:filetime>
  </property>
  <property fmtid="{D5CDD505-2E9C-101B-9397-08002B2CF9AE}" pid="3" name="Creator">
    <vt:lpwstr>Microsoft® PowerPoint® 2016</vt:lpwstr>
  </property>
  <property fmtid="{D5CDD505-2E9C-101B-9397-08002B2CF9AE}" pid="4" name="LastSaved">
    <vt:filetime>2021-12-01T00:00:00Z</vt:filetime>
  </property>
</Properties>
</file>