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7"/>
  </p:notesMasterIdLst>
  <p:sldIdLst>
    <p:sldId id="256" r:id="rId2"/>
    <p:sldId id="258" r:id="rId3"/>
    <p:sldId id="370" r:id="rId4"/>
    <p:sldId id="259" r:id="rId5"/>
    <p:sldId id="260" r:id="rId6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503" autoAdjust="0"/>
  </p:normalViewPr>
  <p:slideViewPr>
    <p:cSldViewPr snapToGrid="0">
      <p:cViewPr varScale="1">
        <p:scale>
          <a:sx n="108" d="100"/>
          <a:sy n="108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8D8C0-F94A-4ACA-82B4-BE46192A5B06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098EA-CC58-4458-9F78-CDB5A84C992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530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81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77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4868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081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9869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315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6520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14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57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15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1631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904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086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0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6232945-1971-47B9-8590-077CD82A5B2C}" type="datetimeFigureOut">
              <a:rPr lang="el-GR" smtClean="0"/>
              <a:t>11/7/2023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E12FA7C-2D50-4514-BD46-759A9A305C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1260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95309" y="514905"/>
            <a:ext cx="11691891" cy="3948459"/>
          </a:xfrm>
        </p:spPr>
        <p:txBody>
          <a:bodyPr/>
          <a:lstStyle/>
          <a:p>
            <a:pPr algn="ctr"/>
            <a:r>
              <a:rPr lang="el-GR" sz="4400" dirty="0">
                <a:solidFill>
                  <a:srgbClr val="FFFF00"/>
                </a:solidFill>
              </a:rPr>
              <a:t>Δημόσια Διοίκηση στην Εκπαίδευση</a:t>
            </a:r>
            <a:br>
              <a:rPr lang="el-GR" sz="4400" dirty="0">
                <a:solidFill>
                  <a:srgbClr val="FFFF00"/>
                </a:solidFill>
              </a:rPr>
            </a:br>
            <a:r>
              <a:rPr lang="el-GR" sz="4400" dirty="0">
                <a:solidFill>
                  <a:srgbClr val="FFFF00"/>
                </a:solidFill>
              </a:rPr>
              <a:t>Συνεργασία Περιφερειακών Υπηρεσιών Εκπαίδευσης στα Ιόνια Νησιά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29464" y="4463364"/>
            <a:ext cx="8825658" cy="861420"/>
          </a:xfrm>
        </p:spPr>
        <p:txBody>
          <a:bodyPr>
            <a:noAutofit/>
          </a:bodyPr>
          <a:lstStyle/>
          <a:p>
            <a:pPr algn="ctr"/>
            <a:endParaRPr lang="el-GR" sz="2800" b="1" dirty="0"/>
          </a:p>
          <a:p>
            <a:pPr algn="ctr"/>
            <a:r>
              <a:rPr lang="el-GR" sz="2800" b="1" dirty="0"/>
              <a:t>Εισηγητής: ΑΥΛΩΝΙΤΗΣ Ι. ΣΠΥΡΙΔΩΝ</a:t>
            </a:r>
          </a:p>
          <a:p>
            <a:pPr algn="ctr"/>
            <a:r>
              <a:rPr lang="el-GR" sz="2800" b="1" dirty="0"/>
              <a:t>Περιφερειακή Δ/νση Εκπ/σης Ιονίων Νήσων</a:t>
            </a:r>
          </a:p>
        </p:txBody>
      </p:sp>
    </p:spTree>
    <p:extLst>
      <p:ext uri="{BB962C8B-B14F-4D97-AF65-F5344CB8AC3E}">
        <p14:creationId xmlns:p14="http://schemas.microsoft.com/office/powerpoint/2010/main" val="78677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92777" y="973668"/>
            <a:ext cx="9678181" cy="706964"/>
          </a:xfrm>
        </p:spPr>
        <p:txBody>
          <a:bodyPr/>
          <a:lstStyle/>
          <a:p>
            <a:pPr algn="ctr"/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Α. Θέματα Δημόσιου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Management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στην Εκπαίδευση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3806" y="2333897"/>
            <a:ext cx="11199223" cy="4145280"/>
          </a:xfrm>
        </p:spPr>
        <p:txBody>
          <a:bodyPr/>
          <a:lstStyle/>
          <a:p>
            <a:pPr lvl="1" algn="just"/>
            <a:r>
              <a:rPr lang="el-GR" sz="1800" dirty="0"/>
              <a:t>Ο εκσυγχρονισμός της Δημόσιας Διοίκησης στην Εκπαίδευση, παράμετροι και προσαρμογές των βασικών θεωριών διοίκησης.</a:t>
            </a:r>
          </a:p>
          <a:p>
            <a:pPr lvl="1" algn="just"/>
            <a:r>
              <a:rPr lang="el-GR" sz="1800" dirty="0"/>
              <a:t>Πρωταρχικό μέλημα η εξυπηρέτηση των αναγκών του πολίτη, σε αλληλεπίδραση με τη λειτουργία των Υπηρεσιών Εκπαίδευσης.</a:t>
            </a:r>
          </a:p>
          <a:p>
            <a:pPr lvl="1" algn="just"/>
            <a:r>
              <a:rPr lang="el-GR" sz="1800" dirty="0"/>
              <a:t>Ανατροφοδότηση των παρεχόμενων υπηρεσιών, βελτιωτικές παρεμβάσεις, αξιολόγηση παραγόμενου έργου.</a:t>
            </a:r>
          </a:p>
          <a:p>
            <a:pPr lvl="1" algn="just"/>
            <a:r>
              <a:rPr lang="el-GR" sz="1800" dirty="0"/>
              <a:t>Αξιοποίηση των δυνατοτήτων που προσφέρουν στη Διοίκηση οι νέες τεχνολογίες, εκσυγχρονισμός των συστημάτων Ηλεκτρονικής Διακυβέρνησης των Δημοσίων Υπηρεσιών. </a:t>
            </a:r>
          </a:p>
          <a:p>
            <a:pPr lvl="1" algn="just"/>
            <a:r>
              <a:rPr lang="el-GR" sz="1800" dirty="0" err="1"/>
              <a:t>Υποστελέχωση</a:t>
            </a:r>
            <a:r>
              <a:rPr lang="el-GR" sz="1800" dirty="0"/>
              <a:t> Υπηρεσιών Εκπαίδευσης, κρίσιμα ζητήματα αρμοδιοτήτων στην Εκπαίδευση.</a:t>
            </a:r>
          </a:p>
          <a:p>
            <a:pPr marL="0" indent="0" algn="just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5870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1616509" y="2255519"/>
            <a:ext cx="8825658" cy="217443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Προτεραιότητες των Υπηρεσιών Εκπαίδευσης, με στόχο τον υψηλό βαθμό </a:t>
            </a:r>
            <a:r>
              <a:rPr lang="el-GR" sz="4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ψηφιοποίησής</a:t>
            </a:r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τους και ικανοποιητικής λειτουργίας τους.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3805646" y="3918857"/>
            <a:ext cx="3727268" cy="1741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20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/>
              <a:t>Παράγοντες αντιμετώπισης ζητημάτων προβληματικής λειτουργίας των Υπηρεσιών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7680" y="2603500"/>
            <a:ext cx="11129554" cy="3416300"/>
          </a:xfrm>
        </p:spPr>
        <p:txBody>
          <a:bodyPr>
            <a:normAutofit fontScale="47500" lnSpcReduction="20000"/>
          </a:bodyPr>
          <a:lstStyle/>
          <a:p>
            <a:pPr marL="457200" indent="-457200" algn="just">
              <a:buAutoNum type="arabicPeriod"/>
            </a:pPr>
            <a:r>
              <a:rPr lang="el-GR" sz="2900" dirty="0"/>
              <a:t>Άμεση ψηφιοποίηση των Υπηρεσιών Εκπαίδευσης.</a:t>
            </a:r>
          </a:p>
          <a:p>
            <a:pPr marL="457200" indent="-457200" algn="just">
              <a:buAutoNum type="arabicPeriod"/>
            </a:pPr>
            <a:endParaRPr lang="el-GR" sz="2900" dirty="0"/>
          </a:p>
          <a:p>
            <a:pPr marL="457200" indent="-457200" algn="just">
              <a:buAutoNum type="arabicPeriod"/>
            </a:pPr>
            <a:r>
              <a:rPr lang="el-GR" sz="2900" dirty="0"/>
              <a:t>Συνεργασία με φορείς που παρέχουν τη σχετική τεχνογνωσία και εμπειρία στον τομέα της ψηφιοποίησης και ηλεκτρονικής λειτουργίας παροχής υπηρεσιών στους πολίτες.</a:t>
            </a:r>
          </a:p>
          <a:p>
            <a:pPr marL="457200" indent="-457200" algn="just">
              <a:buAutoNum type="arabicPeriod"/>
            </a:pPr>
            <a:endParaRPr lang="el-GR" sz="2900" dirty="0"/>
          </a:p>
          <a:p>
            <a:pPr marL="457200" indent="-457200" algn="just">
              <a:buAutoNum type="arabicPeriod"/>
            </a:pPr>
            <a:r>
              <a:rPr lang="el-GR" sz="2900" dirty="0"/>
              <a:t>Στελέχωση των Υπηρεσιών Εκπαίδευσης με εξειδικευμένο και αυξημένων προσόντων διοικητικό προσωπικό. Επιμόρφωση διοικητικών υπαλλήλων και αποσπασμένων εκπαιδευτικών.</a:t>
            </a:r>
          </a:p>
          <a:p>
            <a:pPr marL="457200" indent="-457200" algn="just">
              <a:buAutoNum type="arabicPeriod"/>
            </a:pPr>
            <a:endParaRPr lang="el-GR" sz="2900" dirty="0"/>
          </a:p>
          <a:p>
            <a:pPr marL="457200" indent="-457200" algn="just">
              <a:buAutoNum type="arabicPeriod"/>
            </a:pPr>
            <a:r>
              <a:rPr lang="el-GR" sz="2900" dirty="0"/>
              <a:t>Αναδιάρθρωση των Υπηρεσιών μέσα από τις δυνατότητες που προσφέρονται από τα αντίστοιχα μεταρρυθμιστικά συστήματα υποστήριξης της λειτουργίας των Δημοσίων φορέων της Κεντρικής Κυβέρνησης.</a:t>
            </a:r>
          </a:p>
          <a:p>
            <a:pPr marL="457200" indent="-457200" algn="just">
              <a:buAutoNum type="arabicPeriod"/>
            </a:pPr>
            <a:endParaRPr lang="el-GR" sz="2900" dirty="0"/>
          </a:p>
          <a:p>
            <a:pPr marL="457200" indent="-457200" algn="just">
              <a:buAutoNum type="arabicPeriod"/>
            </a:pPr>
            <a:r>
              <a:rPr lang="el-GR" sz="2900" dirty="0"/>
              <a:t>Παρεμβάσεις στη λειτουργία της Υπηρεσίας με στόχο την ποιοτική αναβάθμιση των παρεχόμενων υπηρεσιών σε εκπαιδευτικούς και πολίτες. Καλλιέργεια κλίματος εμπιστοσύνης σε εκπαιδευτικούς και πολίτες.</a:t>
            </a:r>
          </a:p>
          <a:p>
            <a:pPr marL="457200" indent="-457200" algn="just">
              <a:buAutoNum type="arabicPeriod"/>
            </a:pPr>
            <a:endParaRPr lang="el-GR" sz="2400" dirty="0"/>
          </a:p>
          <a:p>
            <a:pPr marL="457200" indent="-457200" algn="just">
              <a:buAutoNum type="arabicPeriod"/>
            </a:pPr>
            <a:endParaRPr lang="el-GR" sz="2400" dirty="0"/>
          </a:p>
          <a:p>
            <a:pPr marL="0" indent="0" algn="just">
              <a:buNone/>
            </a:pP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877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18606" y="973668"/>
            <a:ext cx="10358380" cy="706964"/>
          </a:xfrm>
        </p:spPr>
        <p:txBody>
          <a:bodyPr/>
          <a:lstStyle/>
          <a:p>
            <a:pPr algn="ctr"/>
            <a:r>
              <a:rPr lang="el-GR" dirty="0"/>
              <a:t>Β. Συνεργασία της Π.Δ.Ε. Ιονίων Νήσων με εποπτευόμενους φορείς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57349" y="2333897"/>
            <a:ext cx="11504022" cy="412786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Αντιμετώπιση ζητημάτων άμεσης διεκπεραίωσης υποθέσεων σε απάντηση εγκυκλίων εγγράφων της Κεντρικής Υπηρεσίας του Υ.ΠΑΙ.Θ.Α.</a:t>
            </a:r>
          </a:p>
          <a:p>
            <a:pPr>
              <a:buAutoNum type="arabicPeriod"/>
            </a:pPr>
            <a:r>
              <a: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Αντιμετώπιση ζητημάτων διεκπεραίωσης υποθέσεων σε απάντηση αναφορών – καταγγελιών εκπαιδευτικών και πολιτών.</a:t>
            </a:r>
          </a:p>
          <a:p>
            <a:pPr>
              <a:buAutoNum type="arabicPeriod"/>
            </a:pPr>
            <a:r>
              <a: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Συνεργασία για τη ψηφιοποίηση των Υπηρεσιών μας, ικανοποιητική λειτουργία των υπαρχόντων υποστηρικτικών ψηφιακών εφαρμογών του Υ.ΠΑΙ.Θ.Α.</a:t>
            </a:r>
          </a:p>
          <a:p>
            <a:pPr>
              <a:buAutoNum type="arabicPeriod"/>
            </a:pPr>
            <a:r>
              <a: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Συνεργασία για τη στοχευμένη συμμετοχή των Σχολικών Μονάδων σε δράσεις, εφαρμογή προβλεπόμενου πλαισίου υλοποίησης.</a:t>
            </a:r>
          </a:p>
          <a:p>
            <a:pPr>
              <a:buAutoNum type="arabicPeriod"/>
            </a:pPr>
            <a:r>
              <a:rPr lang="el-G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Εξοικονόμηση πόρων. Περιβαλλοντικές δράσεις.</a:t>
            </a:r>
          </a:p>
          <a:p>
            <a:pPr>
              <a:buAutoNum type="arabicPeriod"/>
            </a:pPr>
            <a:endParaRPr lang="el-GR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l-G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76609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2027</TotalTime>
  <Words>328</Words>
  <Application>Microsoft Office PowerPoint</Application>
  <PresentationFormat>Ευρεία οθόνη</PresentationFormat>
  <Paragraphs>31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Αξιομνημόνευτο</vt:lpstr>
      <vt:lpstr>Δημόσια Διοίκηση στην Εκπαίδευση Συνεργασία Περιφερειακών Υπηρεσιών Εκπαίδευσης στα Ιόνια Νησιά</vt:lpstr>
      <vt:lpstr>Α. Θέματα Δημόσιου Management στην Εκπαίδευση </vt:lpstr>
      <vt:lpstr>Προτεραιότητες των Υπηρεσιών Εκπαίδευσης, με στόχο τον υψηλό βαθμό ψηφιοποίησής τους και ικανοποιητικής λειτουργίας τους.</vt:lpstr>
      <vt:lpstr>Παράγοντες αντιμετώπισης ζητημάτων προβληματικής λειτουργίας των Υπηρεσιών μας</vt:lpstr>
      <vt:lpstr>Β. Συνεργασία της Π.Δ.Ε. Ιονίων Νήσων με εποπτευόμενους φορείς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Σύστημα Στοχοθεσίας, Αξιολόγησης  - Ανταμοιβής &amp; Ενιαίο Πλαίσιο Δεξιοτήτων</dc:title>
  <dc:creator>a.patsiavoura</dc:creator>
  <cp:lastModifiedBy>Σπυρίδων Αυλωνίτης</cp:lastModifiedBy>
  <cp:revision>231</cp:revision>
  <cp:lastPrinted>2022-07-08T07:31:51Z</cp:lastPrinted>
  <dcterms:created xsi:type="dcterms:W3CDTF">2022-07-06T07:05:12Z</dcterms:created>
  <dcterms:modified xsi:type="dcterms:W3CDTF">2023-07-11T05:57:20Z</dcterms:modified>
</cp:coreProperties>
</file>